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7"/>
    <p:sldMasterId id="2147483710" r:id="rId8"/>
    <p:sldMasterId id="2147483712" r:id="rId9"/>
    <p:sldMasterId id="2147483714" r:id="rId10"/>
    <p:sldMasterId id="2147483716" r:id="rId11"/>
  </p:sldMasterIdLst>
  <p:notesMasterIdLst>
    <p:notesMasterId r:id="rId19"/>
  </p:notesMasterIdLst>
  <p:handoutMasterIdLst>
    <p:handoutMasterId r:id="rId20"/>
  </p:handoutMasterIdLst>
  <p:sldIdLst>
    <p:sldId id="348" r:id="rId12"/>
    <p:sldId id="377" r:id="rId13"/>
    <p:sldId id="341" r:id="rId14"/>
    <p:sldId id="387" r:id="rId15"/>
    <p:sldId id="309" r:id="rId16"/>
    <p:sldId id="385" r:id="rId17"/>
    <p:sldId id="340" r:id="rId18"/>
  </p:sldIdLst>
  <p:sldSz cx="9144000" cy="6858000" type="screen4x3"/>
  <p:notesSz cx="6797675" cy="9926638"/>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5" charset="-128"/>
        <a:cs typeface="Tahoma" pitchFamily="34" charset="0"/>
      </a:defRPr>
    </a:lvl1pPr>
    <a:lvl2pPr marL="457200" algn="l" defTabSz="457200" rtl="0" fontAlgn="base">
      <a:spcBef>
        <a:spcPct val="0"/>
      </a:spcBef>
      <a:spcAft>
        <a:spcPct val="0"/>
      </a:spcAft>
      <a:defRPr kern="1200">
        <a:solidFill>
          <a:schemeClr val="tx1"/>
        </a:solidFill>
        <a:latin typeface="Arial" charset="0"/>
        <a:ea typeface="ＭＳ Ｐゴシック" pitchFamily="35" charset="-128"/>
        <a:cs typeface="Tahoma" pitchFamily="34" charset="0"/>
      </a:defRPr>
    </a:lvl2pPr>
    <a:lvl3pPr marL="914400" algn="l" defTabSz="457200" rtl="0" fontAlgn="base">
      <a:spcBef>
        <a:spcPct val="0"/>
      </a:spcBef>
      <a:spcAft>
        <a:spcPct val="0"/>
      </a:spcAft>
      <a:defRPr kern="1200">
        <a:solidFill>
          <a:schemeClr val="tx1"/>
        </a:solidFill>
        <a:latin typeface="Arial" charset="0"/>
        <a:ea typeface="ＭＳ Ｐゴシック" pitchFamily="35" charset="-128"/>
        <a:cs typeface="Tahoma" pitchFamily="34" charset="0"/>
      </a:defRPr>
    </a:lvl3pPr>
    <a:lvl4pPr marL="1371600" algn="l" defTabSz="457200" rtl="0" fontAlgn="base">
      <a:spcBef>
        <a:spcPct val="0"/>
      </a:spcBef>
      <a:spcAft>
        <a:spcPct val="0"/>
      </a:spcAft>
      <a:defRPr kern="1200">
        <a:solidFill>
          <a:schemeClr val="tx1"/>
        </a:solidFill>
        <a:latin typeface="Arial" charset="0"/>
        <a:ea typeface="ＭＳ Ｐゴシック" pitchFamily="35" charset="-128"/>
        <a:cs typeface="Tahoma" pitchFamily="34" charset="0"/>
      </a:defRPr>
    </a:lvl4pPr>
    <a:lvl5pPr marL="1828800" algn="l" defTabSz="457200" rtl="0" fontAlgn="base">
      <a:spcBef>
        <a:spcPct val="0"/>
      </a:spcBef>
      <a:spcAft>
        <a:spcPct val="0"/>
      </a:spcAft>
      <a:defRPr kern="1200">
        <a:solidFill>
          <a:schemeClr val="tx1"/>
        </a:solidFill>
        <a:latin typeface="Arial" charset="0"/>
        <a:ea typeface="ＭＳ Ｐゴシック" pitchFamily="35" charset="-128"/>
        <a:cs typeface="Tahoma" pitchFamily="34" charset="0"/>
      </a:defRPr>
    </a:lvl5pPr>
    <a:lvl6pPr marL="2286000" algn="l" defTabSz="914400" rtl="0" eaLnBrk="1" latinLnBrk="0" hangingPunct="1">
      <a:defRPr kern="1200">
        <a:solidFill>
          <a:schemeClr val="tx1"/>
        </a:solidFill>
        <a:latin typeface="Arial" charset="0"/>
        <a:ea typeface="ＭＳ Ｐゴシック" pitchFamily="35" charset="-128"/>
        <a:cs typeface="Tahoma" pitchFamily="34" charset="0"/>
      </a:defRPr>
    </a:lvl6pPr>
    <a:lvl7pPr marL="2743200" algn="l" defTabSz="914400" rtl="0" eaLnBrk="1" latinLnBrk="0" hangingPunct="1">
      <a:defRPr kern="1200">
        <a:solidFill>
          <a:schemeClr val="tx1"/>
        </a:solidFill>
        <a:latin typeface="Arial" charset="0"/>
        <a:ea typeface="ＭＳ Ｐゴシック" pitchFamily="35" charset="-128"/>
        <a:cs typeface="Tahoma" pitchFamily="34" charset="0"/>
      </a:defRPr>
    </a:lvl7pPr>
    <a:lvl8pPr marL="3200400" algn="l" defTabSz="914400" rtl="0" eaLnBrk="1" latinLnBrk="0" hangingPunct="1">
      <a:defRPr kern="1200">
        <a:solidFill>
          <a:schemeClr val="tx1"/>
        </a:solidFill>
        <a:latin typeface="Arial" charset="0"/>
        <a:ea typeface="ＭＳ Ｐゴシック" pitchFamily="35" charset="-128"/>
        <a:cs typeface="Tahoma" pitchFamily="34" charset="0"/>
      </a:defRPr>
    </a:lvl8pPr>
    <a:lvl9pPr marL="3657600" algn="l" defTabSz="914400" rtl="0" eaLnBrk="1" latinLnBrk="0" hangingPunct="1">
      <a:defRPr kern="1200">
        <a:solidFill>
          <a:schemeClr val="tx1"/>
        </a:solidFill>
        <a:latin typeface="Arial" charset="0"/>
        <a:ea typeface="ＭＳ Ｐゴシック" pitchFamily="35" charset="-128"/>
        <a:cs typeface="Tahoma" pitchFamily="34" charset="0"/>
      </a:defRPr>
    </a:lvl9pPr>
  </p:defaultTextStyle>
  <p:extLst>
    <p:ext uri="{EFAFB233-063F-42B5-8137-9DF3F51BA10A}">
      <p15:sldGuideLst xmlns:p15="http://schemas.microsoft.com/office/powerpoint/2012/main">
        <p15:guide id="1" orient="horz" pos="584">
          <p15:clr>
            <a:srgbClr val="A4A3A4"/>
          </p15:clr>
        </p15:guide>
        <p15:guide id="2" orient="horz" pos="4165">
          <p15:clr>
            <a:srgbClr val="A4A3A4"/>
          </p15:clr>
        </p15:guide>
        <p15:guide id="3" orient="horz" pos="824">
          <p15:clr>
            <a:srgbClr val="A4A3A4"/>
          </p15:clr>
        </p15:guide>
        <p15:guide id="4" orient="horz" pos="2337">
          <p15:clr>
            <a:srgbClr val="A4A3A4"/>
          </p15:clr>
        </p15:guide>
        <p15:guide id="5" orient="horz" pos="2687">
          <p15:clr>
            <a:srgbClr val="A4A3A4"/>
          </p15:clr>
        </p15:guide>
        <p15:guide id="6" orient="horz" pos="3368">
          <p15:clr>
            <a:srgbClr val="A4A3A4"/>
          </p15:clr>
        </p15:guide>
        <p15:guide id="7" pos="5507">
          <p15:clr>
            <a:srgbClr val="A4A3A4"/>
          </p15:clr>
        </p15:guide>
        <p15:guide id="8" pos="746">
          <p15:clr>
            <a:srgbClr val="A4A3A4"/>
          </p15:clr>
        </p15:guide>
        <p15:guide id="9" pos="2882">
          <p15:clr>
            <a:srgbClr val="A4A3A4"/>
          </p15:clr>
        </p15:guide>
        <p15:guide id="10" pos="531">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P" initials="H" lastIdx="1" clrIdx="0"/>
  <p:cmAuthor id="1" name="Unni Skjelnes" initials="US" lastIdx="7" clrIdx="1"/>
  <p:cmAuthor id="2" name="james" initials="j" lastIdx="3" clrIdx="2"/>
  <p:cmAuthor id="3" name="NHO" initials="N" lastIdx="0"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AFAFC"/>
    <a:srgbClr val="C9CFDB"/>
    <a:srgbClr val="BCB18A"/>
    <a:srgbClr val="ADD6EB"/>
    <a:srgbClr val="85A9D3"/>
    <a:srgbClr val="010000"/>
    <a:srgbClr val="BACEDB"/>
    <a:srgbClr val="8B9086"/>
    <a:srgbClr val="A1B6B8"/>
    <a:srgbClr val="CBDE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93" autoAdjust="0"/>
    <p:restoredTop sz="86486" autoAdjust="0"/>
  </p:normalViewPr>
  <p:slideViewPr>
    <p:cSldViewPr snapToGrid="0">
      <p:cViewPr varScale="1">
        <p:scale>
          <a:sx n="75" d="100"/>
          <a:sy n="75" d="100"/>
        </p:scale>
        <p:origin x="1939" y="43"/>
      </p:cViewPr>
      <p:guideLst>
        <p:guide orient="horz" pos="584"/>
        <p:guide orient="horz" pos="4165"/>
        <p:guide orient="horz" pos="824"/>
        <p:guide orient="horz" pos="2337"/>
        <p:guide orient="horz" pos="2687"/>
        <p:guide orient="horz" pos="3368"/>
        <p:guide pos="5507"/>
        <p:guide pos="746"/>
        <p:guide pos="2882"/>
        <p:guide pos="531"/>
      </p:guideLst>
    </p:cSldViewPr>
  </p:slideViewPr>
  <p:outlineViewPr>
    <p:cViewPr>
      <p:scale>
        <a:sx n="33" d="100"/>
        <a:sy n="33" d="100"/>
      </p:scale>
      <p:origin x="0" y="468"/>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60" d="100"/>
          <a:sy n="160" d="100"/>
        </p:scale>
        <p:origin x="-618" y="164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2.xml"/><Relationship Id="rId13" Type="http://schemas.openxmlformats.org/officeDocument/2006/relationships/slide" Target="slides/slide2.xml"/><Relationship Id="rId18" Type="http://schemas.openxmlformats.org/officeDocument/2006/relationships/slide" Target="slides/slide7.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1.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Master" Target="slideMasters/slideMaster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4.xml"/><Relationship Id="rId23" Type="http://schemas.openxmlformats.org/officeDocument/2006/relationships/viewProps" Target="viewProps.xml"/><Relationship Id="rId10" Type="http://schemas.openxmlformats.org/officeDocument/2006/relationships/slideMaster" Target="slideMasters/slideMaster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Master" Target="slideMasters/slideMaster3.xml"/><Relationship Id="rId14" Type="http://schemas.openxmlformats.org/officeDocument/2006/relationships/slide" Target="slides/slide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nb-NO"/>
          </a:p>
        </p:txBody>
      </p:sp>
      <p:sp>
        <p:nvSpPr>
          <p:cNvPr id="3" name="Date Placeholder 2"/>
          <p:cNvSpPr>
            <a:spLocks noGrp="1"/>
          </p:cNvSpPr>
          <p:nvPr>
            <p:ph type="dt" sz="quarter"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836AE5CD-AA4C-4F18-BAEA-9855814A9DA3}" type="datetime1">
              <a:rPr lang="en-US"/>
              <a:pPr/>
              <a:t>5/24/2017</a:t>
            </a:fld>
            <a:endParaRPr lang="en-US" dirty="0"/>
          </a:p>
        </p:txBody>
      </p:sp>
      <p:sp>
        <p:nvSpPr>
          <p:cNvPr id="4" name="Footer Placeholder 3"/>
          <p:cNvSpPr>
            <a:spLocks noGrp="1"/>
          </p:cNvSpPr>
          <p:nvPr>
            <p:ph type="ftr" sz="quarter" idx="2"/>
          </p:nvPr>
        </p:nvSpPr>
        <p:spPr>
          <a:xfrm>
            <a:off x="0" y="9428583"/>
            <a:ext cx="2945659" cy="496332"/>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nb-NO"/>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A385C54-DC45-4A8B-BFE0-C64C294D6BEC}" type="slidenum">
              <a:rPr lang="en-US"/>
              <a:pPr/>
              <a:t>‹#›</a:t>
            </a:fld>
            <a:endParaRPr lang="en-US" dirty="0"/>
          </a:p>
        </p:txBody>
      </p:sp>
    </p:spTree>
    <p:extLst>
      <p:ext uri="{BB962C8B-B14F-4D97-AF65-F5344CB8AC3E}">
        <p14:creationId xmlns:p14="http://schemas.microsoft.com/office/powerpoint/2010/main" val="34939668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nb-NO"/>
          </a:p>
        </p:txBody>
      </p:sp>
      <p:sp>
        <p:nvSpPr>
          <p:cNvPr id="3" name="Date Placeholder 2"/>
          <p:cNvSpPr>
            <a:spLocks noGrp="1"/>
          </p:cNvSpPr>
          <p:nvPr>
            <p:ph type="dt"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1839D8C1-D396-443C-A527-ADC85245EA3B}" type="datetime1">
              <a:rPr lang="en-US"/>
              <a:pPr/>
              <a:t>5/24/2017</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nb-NO"/>
          </a:p>
        </p:txBody>
      </p:sp>
      <p:sp>
        <p:nvSpPr>
          <p:cNvPr id="5" name="Notes Placeholder 4"/>
          <p:cNvSpPr>
            <a:spLocks noGrp="1"/>
          </p:cNvSpPr>
          <p:nvPr>
            <p:ph type="body" sz="quarter" idx="3"/>
          </p:nvPr>
        </p:nvSpPr>
        <p:spPr>
          <a:xfrm>
            <a:off x="679768" y="4715153"/>
            <a:ext cx="5438140" cy="4466987"/>
          </a:xfrm>
          <a:prstGeom prst="rect">
            <a:avLst/>
          </a:prstGeom>
        </p:spPr>
        <p:txBody>
          <a:bodyPr vert="horz" wrap="square" lIns="91440" tIns="45720" rIns="91440" bIns="45720" numCol="1" anchor="t" anchorCtr="0" compatLnSpc="1">
            <a:prstTxWarp prst="textNoShape">
              <a:avLst/>
            </a:prstTxWarp>
            <a:normAutofit/>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nb-NO"/>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6D6AFF5-C550-4119-BF54-84BAA02433A5}" type="slidenum">
              <a:rPr lang="en-US"/>
              <a:pPr/>
              <a:t>‹#›</a:t>
            </a:fld>
            <a:endParaRPr lang="en-US" dirty="0"/>
          </a:p>
        </p:txBody>
      </p:sp>
    </p:spTree>
    <p:extLst>
      <p:ext uri="{BB962C8B-B14F-4D97-AF65-F5344CB8AC3E}">
        <p14:creationId xmlns:p14="http://schemas.microsoft.com/office/powerpoint/2010/main" val="3791237014"/>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pitchFamily="35" charset="-128"/>
        <a:cs typeface="+mn-cs"/>
      </a:defRPr>
    </a:lvl1pPr>
    <a:lvl2pPr marL="457200" algn="l" defTabSz="457200" rtl="0" fontAlgn="base">
      <a:spcBef>
        <a:spcPct val="30000"/>
      </a:spcBef>
      <a:spcAft>
        <a:spcPct val="0"/>
      </a:spcAft>
      <a:defRPr sz="1200" kern="1200">
        <a:solidFill>
          <a:schemeClr val="tx1"/>
        </a:solidFill>
        <a:latin typeface="+mn-lt"/>
        <a:ea typeface="ＭＳ Ｐゴシック" pitchFamily="35" charset="-128"/>
        <a:cs typeface="+mn-cs"/>
      </a:defRPr>
    </a:lvl2pPr>
    <a:lvl3pPr marL="914400" algn="l" defTabSz="457200" rtl="0" fontAlgn="base">
      <a:spcBef>
        <a:spcPct val="30000"/>
      </a:spcBef>
      <a:spcAft>
        <a:spcPct val="0"/>
      </a:spcAft>
      <a:defRPr sz="1200" kern="1200">
        <a:solidFill>
          <a:schemeClr val="tx1"/>
        </a:solidFill>
        <a:latin typeface="+mn-lt"/>
        <a:ea typeface="ＭＳ Ｐゴシック" pitchFamily="35" charset="-128"/>
        <a:cs typeface="+mn-cs"/>
      </a:defRPr>
    </a:lvl3pPr>
    <a:lvl4pPr marL="1371600" algn="l" defTabSz="457200" rtl="0" fontAlgn="base">
      <a:spcBef>
        <a:spcPct val="30000"/>
      </a:spcBef>
      <a:spcAft>
        <a:spcPct val="0"/>
      </a:spcAft>
      <a:defRPr sz="1200" kern="1200">
        <a:solidFill>
          <a:schemeClr val="tx1"/>
        </a:solidFill>
        <a:latin typeface="+mn-lt"/>
        <a:ea typeface="ＭＳ Ｐゴシック" pitchFamily="35" charset="-128"/>
        <a:cs typeface="+mn-cs"/>
      </a:defRPr>
    </a:lvl4pPr>
    <a:lvl5pPr marL="1828800" algn="l" defTabSz="457200" rtl="0" fontAlgn="base">
      <a:spcBef>
        <a:spcPct val="30000"/>
      </a:spcBef>
      <a:spcAft>
        <a:spcPct val="0"/>
      </a:spcAft>
      <a:defRPr sz="1200" kern="1200">
        <a:solidFill>
          <a:schemeClr val="tx1"/>
        </a:solidFill>
        <a:latin typeface="+mn-lt"/>
        <a:ea typeface="ＭＳ Ｐゴシック" pitchFamily="3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nho.no/medlemsfordeler/nhos-arbeidsgiverkurs-article21466-471.html"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96D6AFF5-C550-4119-BF54-84BAA02433A5}" type="slidenum">
              <a:rPr lang="en-US" smtClean="0"/>
              <a:pPr/>
              <a:t>1</a:t>
            </a:fld>
            <a:endParaRPr lang="en-US" dirty="0"/>
          </a:p>
        </p:txBody>
      </p:sp>
    </p:spTree>
    <p:extLst>
      <p:ext uri="{BB962C8B-B14F-4D97-AF65-F5344CB8AC3E}">
        <p14:creationId xmlns:p14="http://schemas.microsoft.com/office/powerpoint/2010/main" val="1985694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base" latinLnBrk="0" hangingPunct="1">
              <a:lnSpc>
                <a:spcPct val="100000"/>
              </a:lnSpc>
              <a:spcBef>
                <a:spcPct val="30000"/>
              </a:spcBef>
              <a:spcAft>
                <a:spcPct val="0"/>
              </a:spcAft>
              <a:buClrTx/>
              <a:buSzTx/>
              <a:buFont typeface="Arial" pitchFamily="34" charset="0"/>
              <a:buNone/>
              <a:tabLst/>
              <a:defRPr/>
            </a:pPr>
            <a:r>
              <a:rPr lang="en-GB" sz="1200" kern="1200" dirty="0">
                <a:solidFill>
                  <a:schemeClr val="tx1"/>
                </a:solidFill>
                <a:latin typeface="+mn-lt"/>
                <a:ea typeface="ＭＳ Ｐゴシック" pitchFamily="35" charset="-128"/>
                <a:cs typeface="+mn-cs"/>
              </a:rPr>
              <a:t>The Confederation of Norwegian Enterprise (NHO)  is Norway’s largest stakeholder organisation for </a:t>
            </a:r>
            <a:r>
              <a:rPr lang="en-GB" dirty="0"/>
              <a:t>businesses in Norway</a:t>
            </a:r>
            <a:r>
              <a:rPr lang="en-GB" sz="1200" kern="1200" dirty="0">
                <a:solidFill>
                  <a:schemeClr val="tx1"/>
                </a:solidFill>
                <a:latin typeface="+mn-lt"/>
                <a:ea typeface="ＭＳ Ｐゴシック" pitchFamily="35" charset="-128"/>
                <a:cs typeface="+mn-cs"/>
              </a:rPr>
              <a:t>. </a:t>
            </a:r>
          </a:p>
          <a:p>
            <a:pPr marL="0" marR="0" indent="0" algn="l" defTabSz="457200" rtl="0" eaLnBrk="1" fontAlgn="base" latinLnBrk="0" hangingPunct="1">
              <a:lnSpc>
                <a:spcPct val="100000"/>
              </a:lnSpc>
              <a:spcBef>
                <a:spcPct val="30000"/>
              </a:spcBef>
              <a:spcAft>
                <a:spcPct val="0"/>
              </a:spcAft>
              <a:buClrTx/>
              <a:buSzTx/>
              <a:buFont typeface="Arial" pitchFamily="34" charset="0"/>
              <a:buChar char="•"/>
              <a:tabLst/>
              <a:defRPr/>
            </a:pPr>
            <a:endParaRPr lang="en-GB" sz="1200" kern="1200" dirty="0">
              <a:solidFill>
                <a:schemeClr val="tx1"/>
              </a:solidFill>
              <a:latin typeface="+mn-lt"/>
              <a:ea typeface="ＭＳ Ｐゴシック" pitchFamily="35" charset="-128"/>
              <a:cs typeface="+mn-cs"/>
            </a:endParaRPr>
          </a:p>
          <a:p>
            <a:pPr marL="0" marR="0" indent="0" algn="l" defTabSz="457200" rtl="0" eaLnBrk="1" fontAlgn="base" latinLnBrk="0" hangingPunct="1">
              <a:lnSpc>
                <a:spcPct val="100000"/>
              </a:lnSpc>
              <a:spcBef>
                <a:spcPct val="30000"/>
              </a:spcBef>
              <a:spcAft>
                <a:spcPct val="0"/>
              </a:spcAft>
              <a:buClrTx/>
              <a:buSzTx/>
              <a:buFont typeface="Arial" pitchFamily="34" charset="0"/>
              <a:buNone/>
              <a:tabLst/>
              <a:defRPr/>
            </a:pPr>
            <a:r>
              <a:rPr lang="en-GB" sz="1200" kern="1200" dirty="0">
                <a:solidFill>
                  <a:schemeClr val="tx1"/>
                </a:solidFill>
                <a:latin typeface="+mn-lt"/>
                <a:ea typeface="ＭＳ Ｐゴシック" pitchFamily="35" charset="-128"/>
                <a:cs typeface="+mn-cs"/>
              </a:rPr>
              <a:t>24,000 companies are members of </a:t>
            </a:r>
            <a:r>
              <a:rPr lang="en-GB" sz="1200" kern="1200" baseline="0" dirty="0">
                <a:solidFill>
                  <a:schemeClr val="tx1"/>
                </a:solidFill>
                <a:latin typeface="+mn-lt"/>
                <a:ea typeface="ＭＳ Ｐゴシック" pitchFamily="35" charset="-128"/>
                <a:cs typeface="+mn-cs"/>
              </a:rPr>
              <a:t>NHO and</a:t>
            </a:r>
            <a:r>
              <a:rPr lang="en-GB" sz="1200" kern="1200" dirty="0">
                <a:solidFill>
                  <a:schemeClr val="tx1"/>
                </a:solidFill>
                <a:latin typeface="+mn-lt"/>
                <a:ea typeface="ＭＳ Ｐゴシック" pitchFamily="35" charset="-128"/>
                <a:cs typeface="+mn-cs"/>
              </a:rPr>
              <a:t> 560,000 people are employed in NHO’s member companies. </a:t>
            </a:r>
            <a:r>
              <a:rPr lang="en-GB" dirty="0"/>
              <a:t>At </a:t>
            </a:r>
            <a:r>
              <a:rPr lang="en-GB" sz="1200" kern="1200" dirty="0">
                <a:solidFill>
                  <a:schemeClr val="tx1"/>
                </a:solidFill>
                <a:latin typeface="+mn-lt"/>
                <a:ea typeface="ＭＳ Ｐゴシック" pitchFamily="35" charset="-128"/>
                <a:cs typeface="+mn-cs"/>
              </a:rPr>
              <a:t>NHO we acquire new members all the time and this strengthens our capacity for influence in representing the companies’ interests. </a:t>
            </a:r>
            <a:br>
              <a:rPr lang="en-GB" dirty="0"/>
            </a:br>
            <a:endParaRPr lang="en-GB" dirty="0"/>
          </a:p>
          <a:p>
            <a:pPr marL="0" marR="0" indent="0" algn="l" defTabSz="457200" rtl="0" eaLnBrk="1" fontAlgn="base" latinLnBrk="0" hangingPunct="1">
              <a:lnSpc>
                <a:spcPct val="100000"/>
              </a:lnSpc>
              <a:spcBef>
                <a:spcPct val="30000"/>
              </a:spcBef>
              <a:spcAft>
                <a:spcPct val="0"/>
              </a:spcAft>
              <a:buClrTx/>
              <a:buSzTx/>
              <a:buFont typeface="Arial" pitchFamily="34" charset="0"/>
              <a:buNone/>
              <a:tabLst/>
              <a:defRPr/>
            </a:pPr>
            <a:r>
              <a:rPr lang="en-GB" dirty="0"/>
              <a:t>NHO has 21 national sector federations, 15 regional offices and an office in Brussels.</a:t>
            </a:r>
            <a:br>
              <a:rPr lang="en-GB" dirty="0"/>
            </a:br>
            <a:endParaRPr lang="en-GB" dirty="0"/>
          </a:p>
          <a:p>
            <a:pPr marL="0" marR="0" indent="0" algn="l" defTabSz="457200" rtl="0" eaLnBrk="1" fontAlgn="base" latinLnBrk="0" hangingPunct="1">
              <a:lnSpc>
                <a:spcPct val="100000"/>
              </a:lnSpc>
              <a:spcBef>
                <a:spcPct val="30000"/>
              </a:spcBef>
              <a:spcAft>
                <a:spcPct val="0"/>
              </a:spcAft>
              <a:buClrTx/>
              <a:buSzTx/>
              <a:buFont typeface="Arial" pitchFamily="34" charset="0"/>
              <a:buNone/>
              <a:tabLst/>
              <a:defRPr/>
            </a:pPr>
            <a:endParaRPr lang="en-GB" sz="1200" kern="1200" dirty="0">
              <a:solidFill>
                <a:schemeClr val="tx1"/>
              </a:solidFill>
              <a:latin typeface="+mn-lt"/>
              <a:ea typeface="ＭＳ Ｐゴシック" pitchFamily="35" charset="-128"/>
              <a:cs typeface="+mn-cs"/>
            </a:endParaRPr>
          </a:p>
        </p:txBody>
      </p:sp>
      <p:sp>
        <p:nvSpPr>
          <p:cNvPr id="4" name="Slide Number Placeholder 3"/>
          <p:cNvSpPr>
            <a:spLocks noGrp="1"/>
          </p:cNvSpPr>
          <p:nvPr>
            <p:ph type="sldNum" sz="quarter" idx="10"/>
          </p:nvPr>
        </p:nvSpPr>
        <p:spPr/>
        <p:txBody>
          <a:bodyPr/>
          <a:lstStyle/>
          <a:p>
            <a:pPr algn="r" defTabSz="457200" rtl="0" fontAlgn="base">
              <a:spcBef>
                <a:spcPct val="0"/>
              </a:spcBef>
              <a:spcAft>
                <a:spcPct val="0"/>
              </a:spcAft>
            </a:pPr>
            <a:fld id="{96D6AFF5-C550-4119-BF54-84BAA02433A5}" type="slidenum">
              <a:rPr lang="en-US" sz="1200" kern="1200">
                <a:solidFill>
                  <a:prstClr val="black"/>
                </a:solidFill>
                <a:latin typeface="Arial" charset="0"/>
                <a:ea typeface="ＭＳ Ｐゴシック" pitchFamily="35" charset="-128"/>
                <a:cs typeface="Tahoma" pitchFamily="34" charset="0"/>
              </a:rPr>
              <a:pPr algn="r" defTabSz="457200" rtl="0" fontAlgn="base">
                <a:spcBef>
                  <a:spcPct val="0"/>
                </a:spcBef>
                <a:spcAft>
                  <a:spcPct val="0"/>
                </a:spcAft>
              </a:pPr>
              <a:t>2</a:t>
            </a:fld>
            <a:endParaRPr lang="en-US" sz="1200" kern="1200" dirty="0">
              <a:solidFill>
                <a:prstClr val="black"/>
              </a:solidFill>
              <a:latin typeface="Arial" charset="0"/>
              <a:ea typeface="ＭＳ Ｐゴシック" pitchFamily="35" charset="-128"/>
              <a:cs typeface="Tahoma" pitchFamily="34" charset="0"/>
            </a:endParaRPr>
          </a:p>
        </p:txBody>
      </p:sp>
    </p:spTree>
    <p:extLst>
      <p:ext uri="{BB962C8B-B14F-4D97-AF65-F5344CB8AC3E}">
        <p14:creationId xmlns:p14="http://schemas.microsoft.com/office/powerpoint/2010/main" val="1441584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latin typeface="+mn-lt"/>
                <a:ea typeface="ＭＳ Ｐゴシック" pitchFamily="35" charset="-128"/>
                <a:cs typeface="+mn-cs"/>
              </a:rPr>
              <a:t>NHO’s 15 regional offices assist NHO</a:t>
            </a:r>
            <a:r>
              <a:rPr lang="en-GB" sz="1200" kern="1200" baseline="0" dirty="0">
                <a:solidFill>
                  <a:schemeClr val="tx1"/>
                </a:solidFill>
                <a:latin typeface="+mn-lt"/>
                <a:ea typeface="ＭＳ Ｐゴシック" pitchFamily="35" charset="-128"/>
                <a:cs typeface="+mn-cs"/>
              </a:rPr>
              <a:t> members throughout </a:t>
            </a:r>
            <a:r>
              <a:rPr lang="en-GB" dirty="0"/>
              <a:t>Norway, from </a:t>
            </a:r>
            <a:r>
              <a:rPr lang="en-GB" sz="1200" kern="1200" dirty="0">
                <a:solidFill>
                  <a:schemeClr val="tx1"/>
                </a:solidFill>
                <a:latin typeface="+mn-lt"/>
                <a:ea typeface="ＭＳ Ｐゴシック" pitchFamily="35" charset="-128"/>
                <a:cs typeface="+mn-cs"/>
              </a:rPr>
              <a:t>Kristiansand in the south to Vadsø in the north. We also have our own office in Brussels. </a:t>
            </a:r>
          </a:p>
          <a:p>
            <a:pPr marL="0" marR="0" indent="0" algn="l" defTabSz="4572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latin typeface="+mn-lt"/>
                <a:ea typeface="ＭＳ Ｐゴシック" pitchFamily="35" charset="-128"/>
                <a:cs typeface="+mn-cs"/>
              </a:rPr>
              <a:t>The regional offices work with political issues of importance for industry and working life issues, as well as providing advice and guidance for members</a:t>
            </a:r>
            <a:r>
              <a:rPr lang="en-GB" sz="1200" kern="1200" baseline="0" dirty="0">
                <a:solidFill>
                  <a:schemeClr val="tx1"/>
                </a:solidFill>
                <a:latin typeface="+mn-lt"/>
                <a:ea typeface="ＭＳ Ｐゴシック" pitchFamily="35" charset="-128"/>
                <a:cs typeface="+mn-cs"/>
              </a:rPr>
              <a:t>. </a:t>
            </a:r>
          </a:p>
          <a:p>
            <a:pPr marL="0" marR="0" indent="0" algn="l" defTabSz="457200" rtl="0" eaLnBrk="1" fontAlgn="base" latinLnBrk="0" hangingPunct="1">
              <a:lnSpc>
                <a:spcPct val="100000"/>
              </a:lnSpc>
              <a:spcBef>
                <a:spcPct val="30000"/>
              </a:spcBef>
              <a:spcAft>
                <a:spcPct val="0"/>
              </a:spcAft>
              <a:buClrTx/>
              <a:buSzTx/>
              <a:buFontTx/>
              <a:buNone/>
              <a:tabLst/>
              <a:defRPr/>
            </a:pPr>
            <a:r>
              <a:rPr lang="en-GB" sz="1200" kern="1200" baseline="0" dirty="0">
                <a:solidFill>
                  <a:schemeClr val="tx1"/>
                </a:solidFill>
                <a:latin typeface="+mn-lt"/>
                <a:ea typeface="ＭＳ Ｐゴシック" pitchFamily="35" charset="-128"/>
                <a:cs typeface="+mn-cs"/>
              </a:rPr>
              <a:t>You</a:t>
            </a:r>
            <a:r>
              <a:rPr lang="en-GB" sz="1200" kern="1200" dirty="0">
                <a:solidFill>
                  <a:schemeClr val="tx1"/>
                </a:solidFill>
                <a:latin typeface="+mn-lt"/>
                <a:ea typeface="ＭＳ Ｐゴシック" pitchFamily="35" charset="-128"/>
                <a:cs typeface="+mn-cs"/>
              </a:rPr>
              <a:t> can find </a:t>
            </a:r>
            <a:r>
              <a:rPr lang="en-GB" sz="1200" kern="1200" baseline="0" dirty="0">
                <a:solidFill>
                  <a:schemeClr val="tx1"/>
                </a:solidFill>
                <a:latin typeface="+mn-lt"/>
                <a:ea typeface="ＭＳ Ｐゴシック" pitchFamily="35" charset="-128"/>
                <a:cs typeface="+mn-cs"/>
              </a:rPr>
              <a:t>the</a:t>
            </a:r>
            <a:r>
              <a:rPr lang="en-GB" sz="1200" kern="1200" dirty="0">
                <a:solidFill>
                  <a:schemeClr val="tx1"/>
                </a:solidFill>
                <a:latin typeface="+mn-lt"/>
                <a:ea typeface="ＭＳ Ｐゴシック" pitchFamily="35" charset="-128"/>
                <a:cs typeface="+mn-cs"/>
              </a:rPr>
              <a:t> </a:t>
            </a:r>
            <a:r>
              <a:rPr lang="en-GB" sz="1200" kern="1200" baseline="0" dirty="0">
                <a:solidFill>
                  <a:schemeClr val="tx1"/>
                </a:solidFill>
                <a:latin typeface="+mn-lt"/>
                <a:ea typeface="ＭＳ Ｐゴシック" pitchFamily="35" charset="-128"/>
                <a:cs typeface="+mn-cs"/>
              </a:rPr>
              <a:t>regional office</a:t>
            </a:r>
            <a:r>
              <a:rPr lang="en-GB" sz="1200" kern="1200" dirty="0">
                <a:solidFill>
                  <a:schemeClr val="tx1"/>
                </a:solidFill>
                <a:latin typeface="+mn-lt"/>
                <a:ea typeface="ＭＳ Ｐゴシック" pitchFamily="35" charset="-128"/>
                <a:cs typeface="+mn-cs"/>
              </a:rPr>
              <a:t> closest to you</a:t>
            </a:r>
            <a:r>
              <a:rPr lang="en-GB" sz="1200" kern="1200" baseline="0" dirty="0">
                <a:solidFill>
                  <a:schemeClr val="tx1"/>
                </a:solidFill>
                <a:latin typeface="+mn-lt"/>
                <a:ea typeface="ＭＳ Ｐゴシック" pitchFamily="35" charset="-128"/>
                <a:cs typeface="+mn-cs"/>
              </a:rPr>
              <a:t> at nho.no/</a:t>
            </a:r>
            <a:r>
              <a:rPr lang="nb-NO" sz="1200" kern="1200" baseline="0" dirty="0">
                <a:solidFill>
                  <a:schemeClr val="tx1"/>
                </a:solidFill>
                <a:latin typeface="+mn-lt"/>
                <a:ea typeface="ＭＳ Ｐゴシック" pitchFamily="35" charset="-128"/>
                <a:cs typeface="+mn-cs"/>
              </a:rPr>
              <a:t>regionforeninger.</a:t>
            </a:r>
            <a:endParaRPr lang="en-GB" sz="1200" kern="1200" baseline="0" dirty="0">
              <a:solidFill>
                <a:schemeClr val="tx1"/>
              </a:solidFill>
              <a:latin typeface="+mn-lt"/>
              <a:ea typeface="ＭＳ Ｐゴシック" pitchFamily="35" charset="-128"/>
              <a:cs typeface="+mn-cs"/>
            </a:endParaRPr>
          </a:p>
        </p:txBody>
      </p:sp>
      <p:sp>
        <p:nvSpPr>
          <p:cNvPr id="4" name="Slide Number Placeholder 3"/>
          <p:cNvSpPr>
            <a:spLocks noGrp="1"/>
          </p:cNvSpPr>
          <p:nvPr>
            <p:ph type="sldNum" sz="quarter" idx="10"/>
          </p:nvPr>
        </p:nvSpPr>
        <p:spPr/>
        <p:txBody>
          <a:bodyPr/>
          <a:lstStyle/>
          <a:p>
            <a:fld id="{96D6AFF5-C550-4119-BF54-84BAA02433A5}" type="slidenum">
              <a:rPr lang="en-US" smtClean="0"/>
              <a:pPr/>
              <a:t>3</a:t>
            </a:fld>
            <a:endParaRPr lang="en-US" dirty="0"/>
          </a:p>
        </p:txBody>
      </p:sp>
    </p:spTree>
    <p:extLst>
      <p:ext uri="{BB962C8B-B14F-4D97-AF65-F5344CB8AC3E}">
        <p14:creationId xmlns:p14="http://schemas.microsoft.com/office/powerpoint/2010/main" val="2448558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96D6AFF5-C550-4119-BF54-84BAA02433A5}" type="slidenum">
              <a:rPr lang="en-US" smtClean="0"/>
              <a:pPr/>
              <a:t>4</a:t>
            </a:fld>
            <a:endParaRPr lang="en-US" dirty="0"/>
          </a:p>
        </p:txBody>
      </p:sp>
    </p:spTree>
    <p:extLst>
      <p:ext uri="{BB962C8B-B14F-4D97-AF65-F5344CB8AC3E}">
        <p14:creationId xmlns:p14="http://schemas.microsoft.com/office/powerpoint/2010/main" val="2426095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latin typeface="+mn-lt"/>
                <a:ea typeface="ＭＳ Ｐゴシック" pitchFamily="35" charset="-128"/>
                <a:cs typeface="+mn-cs"/>
              </a:rPr>
              <a:t>NHO carries out central wage settlements with employee organisations on behalf of the member companies. We also provide assistance in local wage negotiations. In this manner NHO participates in determining the terms for wage development in Norway. Our objective is to ensure a wage and price increase that is not greater than the countries with which we trade, schemes for more flexible working hours, and a competitive tax and contributions policy.  </a:t>
            </a:r>
          </a:p>
          <a:p>
            <a:pPr marL="0" marR="0" lvl="0" indent="0" algn="l" defTabSz="457200" rtl="0" eaLnBrk="1" fontAlgn="base" latinLnBrk="0" hangingPunct="1">
              <a:lnSpc>
                <a:spcPct val="100000"/>
              </a:lnSpc>
              <a:spcBef>
                <a:spcPct val="30000"/>
              </a:spcBef>
              <a:spcAft>
                <a:spcPct val="0"/>
              </a:spcAft>
              <a:buClrTx/>
              <a:buSzTx/>
              <a:buFontTx/>
              <a:buNone/>
              <a:tabLst/>
              <a:defRPr/>
            </a:pPr>
            <a:endParaRPr lang="en-GB" sz="1200" kern="1200" dirty="0">
              <a:solidFill>
                <a:schemeClr val="tx1"/>
              </a:solidFill>
              <a:latin typeface="+mn-lt"/>
              <a:ea typeface="ＭＳ Ｐゴシック" pitchFamily="35" charset="-128"/>
              <a:cs typeface="+mn-cs"/>
            </a:endParaRPr>
          </a:p>
          <a:p>
            <a:pPr marL="0" marR="0" lvl="0" indent="0" algn="l" defTabSz="457200" rtl="0" eaLnBrk="1" fontAlgn="base" latinLnBrk="0" hangingPunct="1">
              <a:lnSpc>
                <a:spcPct val="100000"/>
              </a:lnSpc>
              <a:spcBef>
                <a:spcPct val="30000"/>
              </a:spcBef>
              <a:spcAft>
                <a:spcPct val="0"/>
              </a:spcAft>
              <a:buClrTx/>
              <a:buSzTx/>
              <a:buFontTx/>
              <a:buNone/>
              <a:tabLst/>
              <a:defRPr/>
            </a:pPr>
            <a:endParaRPr lang="en-GB" sz="1200" kern="1200" dirty="0">
              <a:solidFill>
                <a:schemeClr val="tx1"/>
              </a:solidFill>
              <a:latin typeface="+mn-lt"/>
              <a:ea typeface="ＭＳ Ｐゴシック" pitchFamily="35" charset="-128"/>
              <a:cs typeface="+mn-cs"/>
            </a:endParaRPr>
          </a:p>
          <a:p>
            <a:pPr marL="0" marR="0" lvl="0" indent="0" algn="l" defTabSz="457200" rtl="0" eaLnBrk="1" fontAlgn="base" latinLnBrk="0" hangingPunct="1">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96D6AFF5-C550-4119-BF54-84BAA02433A5}" type="slidenum">
              <a:rPr lang="en-US" smtClean="0"/>
              <a:pPr/>
              <a:t>5</a:t>
            </a:fld>
            <a:endParaRPr lang="en-US" dirty="0"/>
          </a:p>
        </p:txBody>
      </p:sp>
    </p:spTree>
    <p:extLst>
      <p:ext uri="{BB962C8B-B14F-4D97-AF65-F5344CB8AC3E}">
        <p14:creationId xmlns:p14="http://schemas.microsoft.com/office/powerpoint/2010/main" val="1750073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base" latinLnBrk="0" hangingPunct="1">
              <a:lnSpc>
                <a:spcPct val="100000"/>
              </a:lnSpc>
              <a:spcBef>
                <a:spcPct val="30000"/>
              </a:spcBef>
              <a:spcAft>
                <a:spcPct val="0"/>
              </a:spcAft>
              <a:buClrTx/>
              <a:buSzTx/>
              <a:buFontTx/>
              <a:buNone/>
              <a:tabLst/>
              <a:defRPr/>
            </a:pPr>
            <a:endParaRPr lang="nb-NO" dirty="0"/>
          </a:p>
        </p:txBody>
      </p:sp>
      <p:sp>
        <p:nvSpPr>
          <p:cNvPr id="4" name="Slide Number Placeholder 3"/>
          <p:cNvSpPr>
            <a:spLocks noGrp="1"/>
          </p:cNvSpPr>
          <p:nvPr>
            <p:ph type="sldNum" sz="quarter" idx="10"/>
          </p:nvPr>
        </p:nvSpPr>
        <p:spPr/>
        <p:txBody>
          <a:bodyPr/>
          <a:lstStyle/>
          <a:p>
            <a:fld id="{96D6AFF5-C550-4119-BF54-84BAA02433A5}" type="slidenum">
              <a:rPr lang="en-US">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765558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u="none" dirty="0">
                <a:solidFill>
                  <a:schemeClr val="tx1"/>
                </a:solidFill>
              </a:rPr>
              <a:t>Expert assistance with working life issues: As a member, NHO will assist you with matters pertaining to relations between the company and employees. NHO’s solicitors give advice and guidance on specific issues such as wage agreements, hiring and dismissals.   </a:t>
            </a:r>
            <a:endParaRPr lang="en-GB" b="1" u="none" dirty="0">
              <a:solidFill>
                <a:schemeClr val="tx1"/>
              </a:solidFill>
            </a:endParaRPr>
          </a:p>
          <a:p>
            <a:endParaRPr lang="en-GB" b="1" u="none" dirty="0">
              <a:solidFill>
                <a:schemeClr val="tx1"/>
              </a:solidFill>
            </a:endParaRPr>
          </a:p>
          <a:p>
            <a:r>
              <a:rPr lang="en-GB" u="none" dirty="0">
                <a:solidFill>
                  <a:schemeClr val="tx1"/>
                </a:solidFill>
              </a:rPr>
              <a:t>NHO Occupational Pension:</a:t>
            </a:r>
            <a:r>
              <a:rPr lang="en-GB" u="none" baseline="0" dirty="0">
                <a:solidFill>
                  <a:schemeClr val="tx1"/>
                </a:solidFill>
              </a:rPr>
              <a:t> Pension clients who have an </a:t>
            </a:r>
            <a:r>
              <a:rPr lang="en-GB" u="none" dirty="0">
                <a:solidFill>
                  <a:schemeClr val="tx1"/>
                </a:solidFill>
              </a:rPr>
              <a:t>NHO Occupational Pension are the most satisfied, according to this year’s survey by the research programme Norwegian Customer Barometer.</a:t>
            </a:r>
          </a:p>
          <a:p>
            <a:endParaRPr lang="en-GB" b="1" u="none" dirty="0">
              <a:solidFill>
                <a:schemeClr val="tx1"/>
              </a:solidFill>
            </a:endParaRPr>
          </a:p>
          <a:p>
            <a:r>
              <a:rPr lang="en-GB" dirty="0"/>
              <a:t>Less costly legal services: Through a collaborative agreement with the law firm </a:t>
            </a:r>
            <a:r>
              <a:rPr lang="en-GB" u="none">
                <a:solidFill>
                  <a:schemeClr val="tx1"/>
                </a:solidFill>
              </a:rPr>
              <a:t>Eurojuris, </a:t>
            </a:r>
            <a:r>
              <a:rPr lang="en-GB" u="none" dirty="0">
                <a:solidFill>
                  <a:schemeClr val="tx1"/>
                </a:solidFill>
              </a:rPr>
              <a:t>NHO members receive a discount on business-related legal services. </a:t>
            </a:r>
          </a:p>
          <a:p>
            <a:endParaRPr lang="en-GB" b="1" u="none" dirty="0">
              <a:solidFill>
                <a:schemeClr val="tx1"/>
              </a:solidFill>
              <a:hlinkClick r:id="rId3"/>
            </a:endParaRPr>
          </a:p>
          <a:p>
            <a:pPr marL="0" marR="0" indent="0" algn="l" defTabSz="457200" rtl="0" eaLnBrk="1" fontAlgn="base" latinLnBrk="0" hangingPunct="1">
              <a:lnSpc>
                <a:spcPct val="100000"/>
              </a:lnSpc>
              <a:spcBef>
                <a:spcPct val="30000"/>
              </a:spcBef>
              <a:spcAft>
                <a:spcPct val="0"/>
              </a:spcAft>
              <a:buClrTx/>
              <a:buSzTx/>
              <a:buFontTx/>
              <a:buNone/>
              <a:tabLst/>
              <a:defRPr/>
            </a:pPr>
            <a:r>
              <a:rPr lang="en-GB" u="none" dirty="0">
                <a:solidFill>
                  <a:schemeClr val="tx1"/>
                </a:solidFill>
              </a:rPr>
              <a:t>Courses and conferences</a:t>
            </a:r>
            <a:r>
              <a:rPr lang="en-GB" u="none" baseline="0" dirty="0">
                <a:solidFill>
                  <a:schemeClr val="tx1"/>
                </a:solidFill>
              </a:rPr>
              <a:t>: As a member of </a:t>
            </a:r>
            <a:r>
              <a:rPr lang="en-GB" u="none" dirty="0">
                <a:solidFill>
                  <a:schemeClr val="tx1"/>
                </a:solidFill>
              </a:rPr>
              <a:t>NHO you can take part in NHO’s courses for employers. Themes include wage issues, employee interviews and follow-up of sickness absenteeism. For many people, the access to good meeting places provides a welcome recharging of the batteries in an otherwise hectic daily life. Through our seminars and networks you will meet people with common interests.  </a:t>
            </a:r>
            <a:endParaRPr lang="en-GB" dirty="0"/>
          </a:p>
        </p:txBody>
      </p:sp>
      <p:sp>
        <p:nvSpPr>
          <p:cNvPr id="4" name="Slide Number Placeholder 3"/>
          <p:cNvSpPr>
            <a:spLocks noGrp="1"/>
          </p:cNvSpPr>
          <p:nvPr>
            <p:ph type="sldNum" sz="quarter" idx="10"/>
          </p:nvPr>
        </p:nvSpPr>
        <p:spPr/>
        <p:txBody>
          <a:bodyPr/>
          <a:lstStyle/>
          <a:p>
            <a:pPr algn="r" defTabSz="457200" rtl="0" fontAlgn="base">
              <a:spcBef>
                <a:spcPct val="0"/>
              </a:spcBef>
              <a:spcAft>
                <a:spcPct val="0"/>
              </a:spcAft>
            </a:pPr>
            <a:fld id="{96D6AFF5-C550-4119-BF54-84BAA02433A5}" type="slidenum">
              <a:rPr lang="en-US" sz="1200" kern="1200">
                <a:solidFill>
                  <a:prstClr val="black"/>
                </a:solidFill>
                <a:latin typeface="Arial" charset="0"/>
                <a:ea typeface="ＭＳ Ｐゴシック" pitchFamily="35" charset="-128"/>
                <a:cs typeface="Tahoma" pitchFamily="34" charset="0"/>
              </a:rPr>
              <a:pPr algn="r" defTabSz="457200" rtl="0" fontAlgn="base">
                <a:spcBef>
                  <a:spcPct val="0"/>
                </a:spcBef>
                <a:spcAft>
                  <a:spcPct val="0"/>
                </a:spcAft>
              </a:pPr>
              <a:t>7</a:t>
            </a:fld>
            <a:endParaRPr lang="en-US" sz="1200" kern="1200" dirty="0">
              <a:solidFill>
                <a:prstClr val="black"/>
              </a:solidFill>
              <a:latin typeface="Arial" charset="0"/>
              <a:ea typeface="ＭＳ Ｐゴシック" pitchFamily="35" charset="-128"/>
              <a:cs typeface="Tahoma" pitchFamily="34" charset="0"/>
            </a:endParaRPr>
          </a:p>
        </p:txBody>
      </p:sp>
    </p:spTree>
    <p:extLst>
      <p:ext uri="{BB962C8B-B14F-4D97-AF65-F5344CB8AC3E}">
        <p14:creationId xmlns:p14="http://schemas.microsoft.com/office/powerpoint/2010/main" val="4084726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gi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gif"/><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4" y="3992563"/>
            <a:ext cx="7820025"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10500"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Tree>
  </p:cSld>
  <p:clrMapOvr>
    <a:masterClrMapping/>
  </p:clrMapOvr>
  <p:transition>
    <p:fade/>
  </p:transition>
  <p:hf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8_Tittellysbilde">
    <p:spTree>
      <p:nvGrpSpPr>
        <p:cNvPr id="1" name=""/>
        <p:cNvGrpSpPr/>
        <p:nvPr/>
      </p:nvGrpSpPr>
      <p:grpSpPr>
        <a:xfrm>
          <a:off x="0" y="0"/>
          <a:ext cx="0" cy="0"/>
          <a:chOff x="0" y="0"/>
          <a:chExt cx="0" cy="0"/>
        </a:xfrm>
      </p:grpSpPr>
      <p:sp>
        <p:nvSpPr>
          <p:cNvPr id="29698" name="Title Placeholder 1"/>
          <p:cNvSpPr>
            <a:spLocks noGrp="1"/>
          </p:cNvSpPr>
          <p:nvPr>
            <p:ph type="ctrTitle"/>
          </p:nvPr>
        </p:nvSpPr>
        <p:spPr>
          <a:xfrm>
            <a:off x="4329114" y="1028699"/>
            <a:ext cx="4157662" cy="2771775"/>
          </a:xfrm>
        </p:spPr>
        <p:txBody>
          <a:bodyPr lIns="108000" tIns="36000" rIns="36000" bIns="36000"/>
          <a:lstStyle>
            <a:lvl1pPr>
              <a:defRPr smtClean="0">
                <a:solidFill>
                  <a:sysClr val="windowText" lastClr="000000"/>
                </a:solidFill>
                <a:latin typeface="Tahoma" pitchFamily="34" charset="0"/>
              </a:defRPr>
            </a:lvl1pPr>
          </a:lstStyle>
          <a:p>
            <a:r>
              <a:rPr lang="nb-NO" dirty="0"/>
              <a:t>Klikk for å redigere tittelstil</a:t>
            </a:r>
          </a:p>
        </p:txBody>
      </p:sp>
    </p:spTree>
  </p:cSld>
  <p:clrMapOvr>
    <a:masterClrMapping/>
  </p:clrMapOvr>
  <p:transition>
    <p:fade/>
  </p:transition>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9_Tittellysbilde">
    <p:spTree>
      <p:nvGrpSpPr>
        <p:cNvPr id="1" name=""/>
        <p:cNvGrpSpPr/>
        <p:nvPr/>
      </p:nvGrpSpPr>
      <p:grpSpPr>
        <a:xfrm>
          <a:off x="0" y="0"/>
          <a:ext cx="0" cy="0"/>
          <a:chOff x="0" y="0"/>
          <a:chExt cx="0" cy="0"/>
        </a:xfrm>
      </p:grpSpPr>
      <p:sp>
        <p:nvSpPr>
          <p:cNvPr id="29707" name="Rectangle 11"/>
          <p:cNvSpPr>
            <a:spLocks noChangeArrowheads="1"/>
          </p:cNvSpPr>
          <p:nvPr/>
        </p:nvSpPr>
        <p:spPr bwMode="auto">
          <a:xfrm>
            <a:off x="4200525" y="1028699"/>
            <a:ext cx="4481512" cy="2843213"/>
          </a:xfrm>
          <a:prstGeom prst="rect">
            <a:avLst/>
          </a:prstGeom>
          <a:solidFill>
            <a:srgbClr val="002943">
              <a:alpha val="65098"/>
            </a:srgbClr>
          </a:solidFill>
          <a:ln w="9525">
            <a:noFill/>
            <a:miter lim="800000"/>
            <a:headEnd/>
            <a:tailEnd/>
          </a:ln>
          <a:effectLst/>
        </p:spPr>
        <p:txBody>
          <a:bodyPr wrap="none" anchor="ctr"/>
          <a:lstStyle/>
          <a:p>
            <a:endParaRPr lang="nb-NO"/>
          </a:p>
        </p:txBody>
      </p:sp>
      <p:sp>
        <p:nvSpPr>
          <p:cNvPr id="29698" name="Title Placeholder 1"/>
          <p:cNvSpPr>
            <a:spLocks noGrp="1"/>
          </p:cNvSpPr>
          <p:nvPr>
            <p:ph type="ctrTitle"/>
          </p:nvPr>
        </p:nvSpPr>
        <p:spPr>
          <a:xfrm>
            <a:off x="4329114" y="1028699"/>
            <a:ext cx="4157662" cy="2771775"/>
          </a:xfrm>
        </p:spPr>
        <p:txBody>
          <a:bodyPr lIns="108000" tIns="36000" rIns="36000" bIns="36000"/>
          <a:lstStyle>
            <a:lvl1pPr>
              <a:defRPr smtClean="0">
                <a:solidFill>
                  <a:schemeClr val="bg1"/>
                </a:solidFill>
                <a:latin typeface="Tahoma" pitchFamily="34" charset="0"/>
              </a:defRPr>
            </a:lvl1pPr>
          </a:lstStyle>
          <a:p>
            <a:r>
              <a:rPr lang="nb-NO" dirty="0"/>
              <a:t>Klikk for å redigere tittelstil</a:t>
            </a:r>
          </a:p>
        </p:txBody>
      </p:sp>
    </p:spTree>
  </p:cSld>
  <p:clrMapOvr>
    <a:masterClrMapping/>
  </p:clrMapOvr>
  <p:transition>
    <p:fade/>
  </p:transition>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2_Tittellysbilde">
    <p:spTree>
      <p:nvGrpSpPr>
        <p:cNvPr id="1" name=""/>
        <p:cNvGrpSpPr/>
        <p:nvPr/>
      </p:nvGrpSpPr>
      <p:grpSpPr>
        <a:xfrm>
          <a:off x="0" y="0"/>
          <a:ext cx="0" cy="0"/>
          <a:chOff x="0" y="0"/>
          <a:chExt cx="0" cy="0"/>
        </a:xfrm>
      </p:grpSpPr>
    </p:spTree>
  </p:cSld>
  <p:clrMapOvr>
    <a:masterClrMapping/>
  </p:clrMapOvr>
  <p:transition>
    <p:fade/>
  </p:transition>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_Tittellysbilde">
    <p:spTree>
      <p:nvGrpSpPr>
        <p:cNvPr id="1" name=""/>
        <p:cNvGrpSpPr/>
        <p:nvPr/>
      </p:nvGrpSpPr>
      <p:grpSpPr>
        <a:xfrm>
          <a:off x="0" y="0"/>
          <a:ext cx="0" cy="0"/>
          <a:chOff x="0" y="0"/>
          <a:chExt cx="0" cy="0"/>
        </a:xfrm>
      </p:grpSpPr>
      <p:sp>
        <p:nvSpPr>
          <p:cNvPr id="29698" name="Title Placeholder 1"/>
          <p:cNvSpPr>
            <a:spLocks noGrp="1"/>
          </p:cNvSpPr>
          <p:nvPr>
            <p:ph type="ctrTitle"/>
          </p:nvPr>
        </p:nvSpPr>
        <p:spPr>
          <a:xfrm>
            <a:off x="852488" y="1028699"/>
            <a:ext cx="4157662" cy="2771775"/>
          </a:xfrm>
        </p:spPr>
        <p:txBody>
          <a:bodyPr lIns="108000" tIns="36000" rIns="36000" bIns="36000"/>
          <a:lstStyle>
            <a:lvl1pPr>
              <a:defRPr smtClean="0">
                <a:solidFill>
                  <a:sysClr val="windowText" lastClr="000000"/>
                </a:solidFill>
                <a:latin typeface="Tahoma" pitchFamily="34" charset="0"/>
              </a:defRPr>
            </a:lvl1pPr>
          </a:lstStyle>
          <a:p>
            <a:r>
              <a:rPr lang="nb-NO" dirty="0"/>
              <a:t>Klikk for å redigere tittelstil</a:t>
            </a:r>
          </a:p>
        </p:txBody>
      </p:sp>
    </p:spTree>
  </p:cSld>
  <p:clrMapOvr>
    <a:masterClrMapping/>
  </p:clrMapOvr>
  <p:transition>
    <p:fade/>
  </p:transition>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1_Tittellysbilde">
    <p:spTree>
      <p:nvGrpSpPr>
        <p:cNvPr id="1" name=""/>
        <p:cNvGrpSpPr/>
        <p:nvPr/>
      </p:nvGrpSpPr>
      <p:grpSpPr>
        <a:xfrm>
          <a:off x="0" y="0"/>
          <a:ext cx="0" cy="0"/>
          <a:chOff x="0" y="0"/>
          <a:chExt cx="0" cy="0"/>
        </a:xfrm>
      </p:grpSpPr>
      <p:sp>
        <p:nvSpPr>
          <p:cNvPr id="29707" name="Rectangle 11"/>
          <p:cNvSpPr>
            <a:spLocks noChangeArrowheads="1"/>
          </p:cNvSpPr>
          <p:nvPr/>
        </p:nvSpPr>
        <p:spPr bwMode="auto">
          <a:xfrm>
            <a:off x="852488" y="1028700"/>
            <a:ext cx="4481512" cy="2843213"/>
          </a:xfrm>
          <a:prstGeom prst="rect">
            <a:avLst/>
          </a:prstGeom>
          <a:solidFill>
            <a:srgbClr val="002943">
              <a:alpha val="65098"/>
            </a:srgbClr>
          </a:solidFill>
          <a:ln w="9525">
            <a:noFill/>
            <a:miter lim="800000"/>
            <a:headEnd/>
            <a:tailEnd/>
          </a:ln>
          <a:effectLst/>
        </p:spPr>
        <p:txBody>
          <a:bodyPr wrap="none" anchor="ctr"/>
          <a:lstStyle/>
          <a:p>
            <a:endParaRPr lang="nb-NO"/>
          </a:p>
        </p:txBody>
      </p:sp>
      <p:sp>
        <p:nvSpPr>
          <p:cNvPr id="29698" name="Title Placeholder 1"/>
          <p:cNvSpPr>
            <a:spLocks noGrp="1"/>
          </p:cNvSpPr>
          <p:nvPr>
            <p:ph type="ctrTitle"/>
          </p:nvPr>
        </p:nvSpPr>
        <p:spPr>
          <a:xfrm>
            <a:off x="981077" y="1028700"/>
            <a:ext cx="4157662" cy="2771775"/>
          </a:xfrm>
        </p:spPr>
        <p:txBody>
          <a:bodyPr lIns="108000" tIns="36000" rIns="36000" bIns="36000"/>
          <a:lstStyle>
            <a:lvl1pPr>
              <a:defRPr smtClean="0">
                <a:solidFill>
                  <a:schemeClr val="bg1"/>
                </a:solidFill>
                <a:latin typeface="Tahoma" pitchFamily="34" charset="0"/>
              </a:defRPr>
            </a:lvl1pPr>
          </a:lstStyle>
          <a:p>
            <a:r>
              <a:rPr lang="nb-NO" dirty="0"/>
              <a:t>Klikk for å redigere tittelstil</a:t>
            </a:r>
          </a:p>
        </p:txBody>
      </p:sp>
    </p:spTree>
  </p:cSld>
  <p:clrMapOvr>
    <a:masterClrMapping/>
  </p:clrMapOvr>
  <p:transition>
    <p:fade/>
  </p:transition>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2_Tittellysbilde">
    <p:spTree>
      <p:nvGrpSpPr>
        <p:cNvPr id="1" name=""/>
        <p:cNvGrpSpPr/>
        <p:nvPr/>
      </p:nvGrpSpPr>
      <p:grpSpPr>
        <a:xfrm>
          <a:off x="0" y="0"/>
          <a:ext cx="0" cy="0"/>
          <a:chOff x="0" y="0"/>
          <a:chExt cx="0" cy="0"/>
        </a:xfrm>
      </p:grpSpPr>
      <p:pic>
        <p:nvPicPr>
          <p:cNvPr id="10" name="Bilde 9" descr="kompass.jpg"/>
          <p:cNvPicPr>
            <a:picLocks noChangeAspect="1"/>
          </p:cNvPicPr>
          <p:nvPr userDrawn="1"/>
        </p:nvPicPr>
        <p:blipFill>
          <a:blip r:embed="rId2" cstate="print"/>
          <a:srcRect/>
          <a:stretch>
            <a:fillRect/>
          </a:stretch>
        </p:blipFill>
        <p:spPr>
          <a:xfrm>
            <a:off x="0" y="2438"/>
            <a:ext cx="9148665" cy="68508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4" y="3992563"/>
            <a:ext cx="7800975"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10500"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9" name="Rektangel 8"/>
          <p:cNvSpPr/>
          <p:nvPr userDrawn="1"/>
        </p:nvSpPr>
        <p:spPr>
          <a:xfrm rot="16200000">
            <a:off x="8601075" y="62960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3_Tittellysbilde">
    <p:spTree>
      <p:nvGrpSpPr>
        <p:cNvPr id="1" name=""/>
        <p:cNvGrpSpPr/>
        <p:nvPr/>
      </p:nvGrpSpPr>
      <p:grpSpPr>
        <a:xfrm>
          <a:off x="0" y="0"/>
          <a:ext cx="0" cy="0"/>
          <a:chOff x="0" y="0"/>
          <a:chExt cx="0" cy="0"/>
        </a:xfrm>
      </p:grpSpPr>
      <p:pic>
        <p:nvPicPr>
          <p:cNvPr id="13" name="Bilde 12" descr="blyant.jpg"/>
          <p:cNvPicPr>
            <a:picLocks noChangeAspect="1"/>
          </p:cNvPicPr>
          <p:nvPr userDrawn="1"/>
        </p:nvPicPr>
        <p:blipFill>
          <a:blip r:embed="rId2" cstate="print"/>
          <a:srcRect t="-145" b="-131"/>
          <a:stretch>
            <a:fillRect/>
          </a:stretch>
        </p:blipFill>
        <p:spPr>
          <a:xfrm>
            <a:off x="0" y="-9526"/>
            <a:ext cx="9241616" cy="69120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5" name="Rektangel 14"/>
          <p:cNvSpPr/>
          <p:nvPr userDrawn="1"/>
        </p:nvSpPr>
        <p:spPr>
          <a:xfrm rot="16200000">
            <a:off x="8667750" y="63341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4_Tittellysbilde">
    <p:spTree>
      <p:nvGrpSpPr>
        <p:cNvPr id="1" name=""/>
        <p:cNvGrpSpPr/>
        <p:nvPr/>
      </p:nvGrpSpPr>
      <p:grpSpPr>
        <a:xfrm>
          <a:off x="0" y="0"/>
          <a:ext cx="0" cy="0"/>
          <a:chOff x="0" y="0"/>
          <a:chExt cx="0" cy="0"/>
        </a:xfrm>
      </p:grpSpPr>
      <p:pic>
        <p:nvPicPr>
          <p:cNvPr id="10" name="Bilde 9" descr="kuleramme.jpg"/>
          <p:cNvPicPr>
            <a:picLocks/>
          </p:cNvPicPr>
          <p:nvPr userDrawn="1"/>
        </p:nvPicPr>
        <p:blipFill>
          <a:blip r:embed="rId2" cstate="print"/>
          <a:srcRect l="1132" r="-70"/>
          <a:stretch>
            <a:fillRect/>
          </a:stretch>
        </p:blipFill>
        <p:spPr>
          <a:xfrm>
            <a:off x="0" y="3489"/>
            <a:ext cx="9153525" cy="68508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4"/>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4" y="3992563"/>
            <a:ext cx="7800975"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791450"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3" name="Rektangel 12"/>
          <p:cNvSpPr/>
          <p:nvPr userDrawn="1"/>
        </p:nvSpPr>
        <p:spPr>
          <a:xfrm rot="16200000">
            <a:off x="8591550" y="6324599"/>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15_Tittellysbilde">
    <p:spTree>
      <p:nvGrpSpPr>
        <p:cNvPr id="1" name=""/>
        <p:cNvGrpSpPr/>
        <p:nvPr/>
      </p:nvGrpSpPr>
      <p:grpSpPr>
        <a:xfrm>
          <a:off x="0" y="0"/>
          <a:ext cx="0" cy="0"/>
          <a:chOff x="0" y="0"/>
          <a:chExt cx="0" cy="0"/>
        </a:xfrm>
      </p:grpSpPr>
      <p:pic>
        <p:nvPicPr>
          <p:cNvPr id="14" name="Bilde 13" descr="sjakk.jpg"/>
          <p:cNvPicPr>
            <a:picLocks noChangeAspect="1"/>
          </p:cNvPicPr>
          <p:nvPr userDrawn="1"/>
        </p:nvPicPr>
        <p:blipFill>
          <a:blip r:embed="rId2" cstate="print"/>
          <a:srcRect/>
          <a:stretch>
            <a:fillRect/>
          </a:stretch>
        </p:blipFill>
        <p:spPr>
          <a:xfrm>
            <a:off x="0" y="0"/>
            <a:ext cx="9148813" cy="68544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5" name="Rektangel 14"/>
          <p:cNvSpPr/>
          <p:nvPr userDrawn="1"/>
        </p:nvSpPr>
        <p:spPr>
          <a:xfrm rot="16200000">
            <a:off x="8601075" y="62960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1_Tittellysbilde">
    <p:spTree>
      <p:nvGrpSpPr>
        <p:cNvPr id="1" name=""/>
        <p:cNvGrpSpPr/>
        <p:nvPr/>
      </p:nvGrpSpPr>
      <p:grpSpPr>
        <a:xfrm>
          <a:off x="0" y="0"/>
          <a:ext cx="0" cy="0"/>
          <a:chOff x="0" y="0"/>
          <a:chExt cx="0" cy="0"/>
        </a:xfrm>
      </p:grpSpPr>
      <p:pic>
        <p:nvPicPr>
          <p:cNvPr id="13" name="Bilde 12" descr="arbeidsliv.jpg"/>
          <p:cNvPicPr>
            <a:picLocks noChangeAspect="1"/>
          </p:cNvPicPr>
          <p:nvPr userDrawn="1"/>
        </p:nvPicPr>
        <p:blipFill>
          <a:blip r:embed="rId2" cstate="print"/>
          <a:srcRect/>
          <a:stretch>
            <a:fillRect/>
          </a:stretch>
        </p:blipFill>
        <p:spPr>
          <a:xfrm>
            <a:off x="0" y="-1"/>
            <a:ext cx="9155786" cy="68544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4" name="Rektangel 13"/>
          <p:cNvSpPr/>
          <p:nvPr userDrawn="1"/>
        </p:nvSpPr>
        <p:spPr>
          <a:xfrm rot="16200000">
            <a:off x="8601075" y="62960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2_Tittellysbilde">
    <p:spTree>
      <p:nvGrpSpPr>
        <p:cNvPr id="1" name=""/>
        <p:cNvGrpSpPr/>
        <p:nvPr/>
      </p:nvGrpSpPr>
      <p:grpSpPr>
        <a:xfrm>
          <a:off x="0" y="0"/>
          <a:ext cx="0" cy="0"/>
          <a:chOff x="0" y="0"/>
          <a:chExt cx="0" cy="0"/>
        </a:xfrm>
      </p:grpSpPr>
      <p:pic>
        <p:nvPicPr>
          <p:cNvPr id="12" name="Bilde 11" descr="detgodeliv.jpg"/>
          <p:cNvPicPr>
            <a:picLocks noChangeAspect="1"/>
          </p:cNvPicPr>
          <p:nvPr userDrawn="1"/>
        </p:nvPicPr>
        <p:blipFill>
          <a:blip r:embed="rId2" cstate="print"/>
          <a:srcRect l="619"/>
          <a:stretch>
            <a:fillRect/>
          </a:stretch>
        </p:blipFill>
        <p:spPr>
          <a:xfrm>
            <a:off x="0" y="-2325"/>
            <a:ext cx="9173061" cy="68580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3" name="Rektangel 12"/>
          <p:cNvSpPr/>
          <p:nvPr userDrawn="1"/>
        </p:nvSpPr>
        <p:spPr>
          <a:xfrm rot="16200000">
            <a:off x="8591550" y="63341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5_Tittellysbilde">
    <p:spTree>
      <p:nvGrpSpPr>
        <p:cNvPr id="1" name=""/>
        <p:cNvGrpSpPr/>
        <p:nvPr/>
      </p:nvGrpSpPr>
      <p:grpSpPr>
        <a:xfrm>
          <a:off x="0" y="0"/>
          <a:ext cx="0" cy="0"/>
          <a:chOff x="0" y="0"/>
          <a:chExt cx="0" cy="0"/>
        </a:xfrm>
      </p:grpSpPr>
      <p:pic>
        <p:nvPicPr>
          <p:cNvPr id="10" name="Bilde 9" descr="tastatur.jpg"/>
          <p:cNvPicPr>
            <a:picLocks noChangeAspect="1"/>
          </p:cNvPicPr>
          <p:nvPr userDrawn="1"/>
        </p:nvPicPr>
        <p:blipFill>
          <a:blip r:embed="rId2" cstate="print"/>
          <a:srcRect/>
          <a:stretch>
            <a:fillRect/>
          </a:stretch>
        </p:blipFill>
        <p:spPr>
          <a:xfrm>
            <a:off x="0" y="-1"/>
            <a:ext cx="9156009" cy="68544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199" y="5013324"/>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2" name="Rektangel 11"/>
          <p:cNvSpPr/>
          <p:nvPr userDrawn="1"/>
        </p:nvSpPr>
        <p:spPr>
          <a:xfrm rot="16200000">
            <a:off x="8601075" y="62960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6_Tittellysbilde">
    <p:spTree>
      <p:nvGrpSpPr>
        <p:cNvPr id="1" name=""/>
        <p:cNvGrpSpPr/>
        <p:nvPr/>
      </p:nvGrpSpPr>
      <p:grpSpPr>
        <a:xfrm>
          <a:off x="0" y="0"/>
          <a:ext cx="0" cy="0"/>
          <a:chOff x="0" y="0"/>
          <a:chExt cx="0" cy="0"/>
        </a:xfrm>
      </p:grpSpPr>
      <p:pic>
        <p:nvPicPr>
          <p:cNvPr id="9" name="Bilde 8" descr="08.09.22-nh-0039-flatten.gif"/>
          <p:cNvPicPr>
            <a:picLocks noChangeAspect="1"/>
          </p:cNvPicPr>
          <p:nvPr userDrawn="1"/>
        </p:nvPicPr>
        <p:blipFill>
          <a:blip r:embed="rId2" cstate="print"/>
          <a:srcRect l="6602"/>
          <a:stretch>
            <a:fillRect/>
          </a:stretch>
        </p:blipFill>
        <p:spPr>
          <a:xfrm>
            <a:off x="-19050" y="0"/>
            <a:ext cx="9173524" cy="68544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4" y="3992563"/>
            <a:ext cx="7800975"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2" name="Rektangel 11"/>
          <p:cNvSpPr/>
          <p:nvPr userDrawn="1"/>
        </p:nvSpPr>
        <p:spPr>
          <a:xfrm rot="16200000">
            <a:off x="8601075" y="63341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7_Tittellysbilde">
    <p:spTree>
      <p:nvGrpSpPr>
        <p:cNvPr id="1" name=""/>
        <p:cNvGrpSpPr/>
        <p:nvPr/>
      </p:nvGrpSpPr>
      <p:grpSpPr>
        <a:xfrm>
          <a:off x="0" y="0"/>
          <a:ext cx="0" cy="0"/>
          <a:chOff x="0" y="0"/>
          <a:chExt cx="0" cy="0"/>
        </a:xfrm>
      </p:grpSpPr>
      <p:pic>
        <p:nvPicPr>
          <p:cNvPr id="10" name="Bilde 9" descr="øye.jpg"/>
          <p:cNvPicPr>
            <a:picLocks noChangeAspect="1"/>
          </p:cNvPicPr>
          <p:nvPr userDrawn="1"/>
        </p:nvPicPr>
        <p:blipFill>
          <a:blip r:embed="rId2" cstate="print"/>
          <a:srcRect/>
          <a:stretch>
            <a:fillRect/>
          </a:stretch>
        </p:blipFill>
        <p:spPr>
          <a:xfrm>
            <a:off x="0" y="0"/>
            <a:ext cx="9144000" cy="6858000"/>
          </a:xfrm>
          <a:prstGeom prst="rect">
            <a:avLst/>
          </a:prstGeom>
          <a:noFill/>
          <a:ln>
            <a:noFill/>
          </a:ln>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791450"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2" name="Rektangel 11"/>
          <p:cNvSpPr/>
          <p:nvPr userDrawn="1"/>
        </p:nvSpPr>
        <p:spPr>
          <a:xfrm rot="16200000">
            <a:off x="8601075" y="6343649"/>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3_Tittellysbilde">
    <p:spTree>
      <p:nvGrpSpPr>
        <p:cNvPr id="1" name=""/>
        <p:cNvGrpSpPr/>
        <p:nvPr/>
      </p:nvGrpSpPr>
      <p:grpSpPr>
        <a:xfrm>
          <a:off x="0" y="0"/>
          <a:ext cx="0" cy="0"/>
          <a:chOff x="0" y="0"/>
          <a:chExt cx="0" cy="0"/>
        </a:xfrm>
      </p:grpSpPr>
      <p:pic>
        <p:nvPicPr>
          <p:cNvPr id="12" name="Bilde 11" descr="Klatrer.jpg"/>
          <p:cNvPicPr>
            <a:picLocks noChangeAspect="1"/>
          </p:cNvPicPr>
          <p:nvPr userDrawn="1"/>
        </p:nvPicPr>
        <p:blipFill>
          <a:blip r:embed="rId2" cstate="print"/>
          <a:srcRect/>
          <a:stretch>
            <a:fillRect/>
          </a:stretch>
        </p:blipFill>
        <p:spPr>
          <a:xfrm>
            <a:off x="0" y="2743"/>
            <a:ext cx="9144000" cy="6855257"/>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3" name="Rektangel 12"/>
          <p:cNvSpPr/>
          <p:nvPr userDrawn="1"/>
        </p:nvSpPr>
        <p:spPr>
          <a:xfrm rot="16200000">
            <a:off x="8591550" y="6324599"/>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8_Tittellysbilde">
    <p:spTree>
      <p:nvGrpSpPr>
        <p:cNvPr id="1" name=""/>
        <p:cNvGrpSpPr/>
        <p:nvPr/>
      </p:nvGrpSpPr>
      <p:grpSpPr>
        <a:xfrm>
          <a:off x="0" y="0"/>
          <a:ext cx="0" cy="0"/>
          <a:chOff x="0" y="0"/>
          <a:chExt cx="0" cy="0"/>
        </a:xfrm>
      </p:grpSpPr>
      <p:pic>
        <p:nvPicPr>
          <p:cNvPr id="10" name="Bilde 9" descr="natur.jpg"/>
          <p:cNvPicPr>
            <a:picLocks noChangeAspect="1"/>
          </p:cNvPicPr>
          <p:nvPr userDrawn="1"/>
        </p:nvPicPr>
        <p:blipFill>
          <a:blip r:embed="rId2" cstate="print"/>
          <a:srcRect/>
          <a:stretch>
            <a:fillRect/>
          </a:stretch>
        </p:blipFill>
        <p:spPr>
          <a:xfrm>
            <a:off x="0" y="2743"/>
            <a:ext cx="9153525" cy="6855257"/>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03800"/>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4" y="3992563"/>
            <a:ext cx="7800975"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2" name="Rektangel 11"/>
          <p:cNvSpPr/>
          <p:nvPr userDrawn="1"/>
        </p:nvSpPr>
        <p:spPr>
          <a:xfrm rot="16200000">
            <a:off x="8601075" y="631507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14_Tittellysbilde">
    <p:spTree>
      <p:nvGrpSpPr>
        <p:cNvPr id="1" name=""/>
        <p:cNvGrpSpPr/>
        <p:nvPr/>
      </p:nvGrpSpPr>
      <p:grpSpPr>
        <a:xfrm>
          <a:off x="0" y="0"/>
          <a:ext cx="0" cy="0"/>
          <a:chOff x="0" y="0"/>
          <a:chExt cx="0" cy="0"/>
        </a:xfrm>
      </p:grpSpPr>
      <p:pic>
        <p:nvPicPr>
          <p:cNvPr id="12" name="Bilde 11" descr="billys.jpg"/>
          <p:cNvPicPr>
            <a:picLocks noChangeAspect="1"/>
          </p:cNvPicPr>
          <p:nvPr userDrawn="1"/>
        </p:nvPicPr>
        <p:blipFill>
          <a:blip r:embed="rId2" cstate="print"/>
          <a:srcRect/>
          <a:stretch>
            <a:fillRect/>
          </a:stretch>
        </p:blipFill>
        <p:spPr>
          <a:xfrm>
            <a:off x="-19050" y="0"/>
            <a:ext cx="9163050" cy="68760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3" name="Rektangel 12"/>
          <p:cNvSpPr/>
          <p:nvPr userDrawn="1"/>
        </p:nvSpPr>
        <p:spPr>
          <a:xfrm rot="16200000">
            <a:off x="8591550" y="6324599"/>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9_Tittellysbilde">
    <p:spTree>
      <p:nvGrpSpPr>
        <p:cNvPr id="1" name=""/>
        <p:cNvGrpSpPr/>
        <p:nvPr/>
      </p:nvGrpSpPr>
      <p:grpSpPr>
        <a:xfrm>
          <a:off x="0" y="0"/>
          <a:ext cx="0" cy="0"/>
          <a:chOff x="0" y="0"/>
          <a:chExt cx="0" cy="0"/>
        </a:xfrm>
      </p:grpSpPr>
      <p:pic>
        <p:nvPicPr>
          <p:cNvPr id="12" name="Bilde 11" descr="tbane.jpg"/>
          <p:cNvPicPr>
            <a:picLocks noChangeAspect="1"/>
          </p:cNvPicPr>
          <p:nvPr userDrawn="1"/>
        </p:nvPicPr>
        <p:blipFill>
          <a:blip r:embed="rId2" cstate="print"/>
          <a:srcRect/>
          <a:stretch>
            <a:fillRect/>
          </a:stretch>
        </p:blipFill>
        <p:spPr>
          <a:xfrm>
            <a:off x="0" y="0"/>
            <a:ext cx="9148333" cy="69120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4" y="3992563"/>
            <a:ext cx="7820025"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29550"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3" name="Rektangel 12"/>
          <p:cNvSpPr/>
          <p:nvPr userDrawn="1"/>
        </p:nvSpPr>
        <p:spPr>
          <a:xfrm rot="16200000">
            <a:off x="8591550" y="6343649"/>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10_Tittellysbilde">
    <p:spTree>
      <p:nvGrpSpPr>
        <p:cNvPr id="1" name=""/>
        <p:cNvGrpSpPr/>
        <p:nvPr/>
      </p:nvGrpSpPr>
      <p:grpSpPr>
        <a:xfrm>
          <a:off x="0" y="0"/>
          <a:ext cx="0" cy="0"/>
          <a:chOff x="0" y="0"/>
          <a:chExt cx="0" cy="0"/>
        </a:xfrm>
      </p:grpSpPr>
      <p:pic>
        <p:nvPicPr>
          <p:cNvPr id="12" name="Bilde 11" descr="verden.jpg"/>
          <p:cNvPicPr>
            <a:picLocks/>
          </p:cNvPicPr>
          <p:nvPr userDrawn="1"/>
        </p:nvPicPr>
        <p:blipFill>
          <a:blip r:embed="rId2" cstate="print"/>
          <a:srcRect/>
          <a:stretch>
            <a:fillRect/>
          </a:stretch>
        </p:blipFill>
        <p:spPr>
          <a:xfrm>
            <a:off x="-9526" y="-2027"/>
            <a:ext cx="9177794" cy="68580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95250" y="5003800"/>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79145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791450"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3" name="Rektangel 12"/>
          <p:cNvSpPr/>
          <p:nvPr userDrawn="1"/>
        </p:nvSpPr>
        <p:spPr>
          <a:xfrm rot="16200000">
            <a:off x="8610600" y="6343649"/>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742950" y="188910"/>
            <a:ext cx="7943850" cy="1143000"/>
          </a:xfrm>
        </p:spPr>
        <p:txBody>
          <a:bodyPr/>
          <a:lstStyle/>
          <a:p>
            <a:r>
              <a:rPr lang="nb-NO" dirty="0"/>
              <a:t>Klikk for å redigere tittelstil</a:t>
            </a:r>
          </a:p>
        </p:txBody>
      </p:sp>
      <p:sp>
        <p:nvSpPr>
          <p:cNvPr id="3" name="Plassholder for innhold 2"/>
          <p:cNvSpPr>
            <a:spLocks noGrp="1"/>
          </p:cNvSpPr>
          <p:nvPr>
            <p:ph idx="1"/>
          </p:nvPr>
        </p:nvSpPr>
        <p:spPr>
          <a:xfrm>
            <a:off x="742950" y="1600200"/>
            <a:ext cx="7943850"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a:xfrm>
            <a:off x="6724650" y="6356350"/>
            <a:ext cx="1295400" cy="365125"/>
          </a:xfrm>
        </p:spPr>
        <p:txBody>
          <a:bodyPr/>
          <a:lstStyle>
            <a:lvl1pPr>
              <a:defRPr/>
            </a:lvl1pPr>
          </a:lstStyle>
          <a:p>
            <a:pPr algn="r" defTabSz="457200" rtl="0" fontAlgn="base">
              <a:spcBef>
                <a:spcPct val="0"/>
              </a:spcBef>
              <a:spcAft>
                <a:spcPct val="0"/>
              </a:spcAft>
            </a:pPr>
            <a:fld id="{091BBC64-CAE1-40B5-8CC3-E9460B0BE8CF}" type="datetime1">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bunntekst 4"/>
          <p:cNvSpPr>
            <a:spLocks noGrp="1"/>
          </p:cNvSpPr>
          <p:nvPr>
            <p:ph type="ftr" sz="quarter" idx="11"/>
          </p:nvPr>
        </p:nvSpPr>
        <p:spPr>
          <a:xfrm>
            <a:off x="742950" y="6356350"/>
            <a:ext cx="4229100" cy="365125"/>
          </a:xfrm>
        </p:spPr>
        <p:txBody>
          <a:bodyPr/>
          <a:lstStyle>
            <a:lvl1pPr>
              <a:defRPr/>
            </a:lvl1pPr>
          </a:lstStyle>
          <a:p>
            <a:pPr algn="l" defTabSz="457200" rtl="0" fontAlgn="base">
              <a:spcBef>
                <a:spcPct val="0"/>
              </a:spcBef>
              <a:spcAft>
                <a:spcPct val="0"/>
              </a:spcAft>
            </a:pPr>
            <a:r>
              <a:rPr lang="nb-NO" sz="1000" kern="1200">
                <a:solidFill>
                  <a:srgbClr val="0087B3"/>
                </a:solidFill>
                <a:latin typeface="Tahoma" pitchFamily="34" charset="0"/>
                <a:ea typeface="ＭＳ Ｐゴシック" pitchFamily="35" charset="-128"/>
                <a:cs typeface="Tahoma" pitchFamily="34" charset="0"/>
              </a:rPr>
              <a:t>[Presentasjonsheading]</a:t>
            </a:r>
          </a:p>
        </p:txBody>
      </p:sp>
      <p:sp>
        <p:nvSpPr>
          <p:cNvPr id="6" name="Plassholder for lysbildenummer 5"/>
          <p:cNvSpPr>
            <a:spLocks noGrp="1"/>
          </p:cNvSpPr>
          <p:nvPr>
            <p:ph type="sldNum" sz="quarter" idx="12"/>
          </p:nvPr>
        </p:nvSpPr>
        <p:spPr>
          <a:xfrm>
            <a:off x="8077200" y="6356350"/>
            <a:ext cx="609600" cy="365125"/>
          </a:xfrm>
        </p:spPr>
        <p:txBody>
          <a:bodyPr/>
          <a:lstStyle>
            <a:lvl1pPr>
              <a:defRPr/>
            </a:lvl1pPr>
          </a:lstStyle>
          <a:p>
            <a:pPr algn="r" defTabSz="457200" rtl="0" fontAlgn="base">
              <a:spcBef>
                <a:spcPct val="0"/>
              </a:spcBef>
              <a:spcAft>
                <a:spcPct val="0"/>
              </a:spcAft>
            </a:pPr>
            <a:fld id="{6A94A588-5B2D-41D7-ACE9-4782F60A0AA9}"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1_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lvl1pPr algn="ctr">
              <a:defRPr/>
            </a:lvl1pPr>
          </a:lstStyle>
          <a:p>
            <a:r>
              <a:rPr lang="nb-NO"/>
              <a:t>Klikk for å redigere tittelstil</a:t>
            </a:r>
            <a:endParaRPr lang="nb-NO" dirty="0"/>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bunntekst 4"/>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lysbildenummer 5"/>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1_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innhold 2"/>
          <p:cNvSpPr>
            <a:spLocks noGrp="1"/>
          </p:cNvSpPr>
          <p:nvPr>
            <p:ph idx="1"/>
          </p:nvPr>
        </p:nvSpPr>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bunntekst 4"/>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lysbildenummer 5"/>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endParaRPr lang="nb-NO" dirty="0"/>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bunntekst 4"/>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lysbildenummer 5"/>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bunntekst 5"/>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7" name="Plassholder for lysbildenummer 6"/>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8" name="Plassholder for bunntekst 7"/>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9" name="Plassholder for lysbildenummer 8"/>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4" name="Plassholder for bunntekst 3"/>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lysbildenummer 4"/>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3" name="Plassholder for bunntekst 2"/>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4" name="Plassholder for lysbildenummer 3"/>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bunntekst 5"/>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7" name="Plassholder for lysbildenummer 6"/>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bunntekst 5"/>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7" name="Plassholder for lysbildenummer 6"/>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bunntekst 4"/>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lysbildenummer 5"/>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bunntekst 4"/>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lysbildenummer 5"/>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x" preserve="1">
  <p:cSld name="Tittel, innhold og tekst">
    <p:spTree>
      <p:nvGrpSpPr>
        <p:cNvPr id="1" name=""/>
        <p:cNvGrpSpPr/>
        <p:nvPr/>
      </p:nvGrpSpPr>
      <p:grpSpPr>
        <a:xfrm>
          <a:off x="0" y="0"/>
          <a:ext cx="0" cy="0"/>
          <a:chOff x="0" y="0"/>
          <a:chExt cx="0" cy="0"/>
        </a:xfrm>
      </p:grpSpPr>
      <p:sp>
        <p:nvSpPr>
          <p:cNvPr id="2" name="Tittel 1"/>
          <p:cNvSpPr>
            <a:spLocks noGrp="1"/>
          </p:cNvSpPr>
          <p:nvPr>
            <p:ph type="title"/>
          </p:nvPr>
        </p:nvSpPr>
        <p:spPr>
          <a:xfrm>
            <a:off x="685800" y="609600"/>
            <a:ext cx="7772400" cy="1143000"/>
          </a:xfrm>
        </p:spPr>
        <p:txBody>
          <a:bodyPr/>
          <a:lstStyle/>
          <a:p>
            <a:r>
              <a:rPr lang="nb-NO"/>
              <a:t>Klikk for å redigere tittelstil</a:t>
            </a:r>
          </a:p>
        </p:txBody>
      </p:sp>
      <p:sp>
        <p:nvSpPr>
          <p:cNvPr id="3" name="Plassholder for innhold 2"/>
          <p:cNvSpPr>
            <a:spLocks noGrp="1"/>
          </p:cNvSpPr>
          <p:nvPr>
            <p:ph sz="half" idx="1"/>
          </p:nvPr>
        </p:nvSpPr>
        <p:spPr>
          <a:xfrm>
            <a:off x="685800" y="1981200"/>
            <a:ext cx="3810000" cy="4114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648200" y="1981200"/>
            <a:ext cx="3810000" cy="4114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5"/>
          <p:cNvSpPr>
            <a:spLocks noGrp="1" noChangeArrowheads="1"/>
          </p:cNvSpPr>
          <p:nvPr>
            <p:ph type="dt" sz="half" idx="10"/>
          </p:nvPr>
        </p:nvSpPr>
        <p:spPr>
          <a:ln/>
        </p:spPr>
        <p:txBody>
          <a:bodyPr/>
          <a:lstStyle>
            <a:lvl1pPr>
              <a:defRPr/>
            </a:lvl1pPr>
          </a:lstStyle>
          <a:p>
            <a:pPr algn="r" defTabSz="457200" rtl="0" fontAlgn="base">
              <a:spcBef>
                <a:spcPct val="0"/>
              </a:spcBef>
              <a:spcAft>
                <a:spcPct val="0"/>
              </a:spcAft>
              <a:defRPr/>
            </a:pPr>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Rectangle 6"/>
          <p:cNvSpPr>
            <a:spLocks noGrp="1" noChangeArrowheads="1"/>
          </p:cNvSpPr>
          <p:nvPr>
            <p:ph type="ftr" sz="quarter" idx="11"/>
          </p:nvPr>
        </p:nvSpPr>
        <p:spPr>
          <a:ln/>
        </p:spPr>
        <p:txBody>
          <a:bodyPr/>
          <a:lstStyle>
            <a:lvl1pPr>
              <a:defRPr/>
            </a:lvl1pPr>
          </a:lstStyle>
          <a:p>
            <a:pPr algn="l" defTabSz="457200" rtl="0" fontAlgn="base">
              <a:spcBef>
                <a:spcPct val="0"/>
              </a:spcBef>
              <a:spcAft>
                <a:spcPct val="0"/>
              </a:spcAft>
              <a:defRPr/>
            </a:pPr>
            <a:endParaRPr lang="nb-NO" sz="1000" kern="1200">
              <a:solidFill>
                <a:srgbClr val="0087B3"/>
              </a:solidFill>
              <a:latin typeface="Tahoma" pitchFamily="34" charset="0"/>
              <a:ea typeface="ＭＳ Ｐゴシック" pitchFamily="35" charset="-128"/>
              <a:cs typeface="Tahoma" pitchFamily="34" charset="0"/>
            </a:endParaRPr>
          </a:p>
        </p:txBody>
      </p:sp>
      <p:sp>
        <p:nvSpPr>
          <p:cNvPr id="7" name="Rectangle 7"/>
          <p:cNvSpPr>
            <a:spLocks noGrp="1" noChangeArrowheads="1"/>
          </p:cNvSpPr>
          <p:nvPr>
            <p:ph type="sldNum" sz="quarter" idx="12"/>
          </p:nvPr>
        </p:nvSpPr>
        <p:spPr>
          <a:ln/>
        </p:spPr>
        <p:txBody>
          <a:bodyPr/>
          <a:lstStyle>
            <a:lvl1pPr>
              <a:defRPr/>
            </a:lvl1pPr>
          </a:lstStyle>
          <a:p>
            <a:pPr algn="r" defTabSz="457200" rtl="0" fontAlgn="base">
              <a:spcBef>
                <a:spcPct val="0"/>
              </a:spcBef>
              <a:spcAft>
                <a:spcPct val="0"/>
              </a:spcAft>
              <a:defRPr/>
            </a:pPr>
            <a:fld id="{7AE9A50C-1E59-4FA2-BE34-ADA6F1AE11DE}"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defRPr/>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Tittellysbilde">
    <p:spTree>
      <p:nvGrpSpPr>
        <p:cNvPr id="1" name=""/>
        <p:cNvGrpSpPr/>
        <p:nvPr/>
      </p:nvGrpSpPr>
      <p:grpSpPr>
        <a:xfrm>
          <a:off x="0" y="0"/>
          <a:ext cx="0" cy="0"/>
          <a:chOff x="0" y="0"/>
          <a:chExt cx="0" cy="0"/>
        </a:xfrm>
      </p:grpSpPr>
    </p:spTree>
  </p:cSld>
  <p:clrMapOvr>
    <a:masterClrMapping/>
  </p:clrMapOvr>
  <p:transition>
    <p:fade/>
  </p:transition>
  <p:hf hdr="0"/>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Tittellysbilde">
    <p:spTree>
      <p:nvGrpSpPr>
        <p:cNvPr id="1" name=""/>
        <p:cNvGrpSpPr/>
        <p:nvPr/>
      </p:nvGrpSpPr>
      <p:grpSpPr>
        <a:xfrm>
          <a:off x="0" y="0"/>
          <a:ext cx="0" cy="0"/>
          <a:chOff x="0" y="0"/>
          <a:chExt cx="0" cy="0"/>
        </a:xfrm>
      </p:grpSpPr>
    </p:spTree>
  </p:cSld>
  <p:clrMapOvr>
    <a:masterClrMapping/>
  </p:clrMapOvr>
  <p:transition>
    <p:fade/>
  </p:transition>
  <p:hf hdr="0"/>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29704" name="Picture 6" descr="hviteStriper2.png"/>
          <p:cNvPicPr>
            <a:picLocks noChangeAspect="1"/>
          </p:cNvPicPr>
          <p:nvPr/>
        </p:nvPicPr>
        <p:blipFill>
          <a:blip r:embed="rId2"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4" y="3992563"/>
            <a:ext cx="7820025"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10500"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3" cstate="print"/>
          <a:srcRect/>
          <a:stretch>
            <a:fillRect/>
          </a:stretch>
        </p:blipFill>
        <p:spPr bwMode="auto">
          <a:xfrm>
            <a:off x="242888" y="5213350"/>
            <a:ext cx="396875" cy="515938"/>
          </a:xfrm>
          <a:prstGeom prst="rect">
            <a:avLst/>
          </a:prstGeom>
          <a:noFill/>
          <a:ln w="9525">
            <a:noFill/>
            <a:miter lim="800000"/>
            <a:headEnd/>
            <a:tailEnd/>
          </a:ln>
        </p:spPr>
      </p:pic>
    </p:spTree>
  </p:cSld>
  <p:clrMapOvr>
    <a:masterClrMapping/>
  </p:clrMapOvr>
  <p:transition>
    <p:fade/>
  </p:transition>
  <p:hf hdr="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8_Tittellysbilde">
    <p:spTree>
      <p:nvGrpSpPr>
        <p:cNvPr id="1" name=""/>
        <p:cNvGrpSpPr/>
        <p:nvPr/>
      </p:nvGrpSpPr>
      <p:grpSpPr>
        <a:xfrm>
          <a:off x="0" y="0"/>
          <a:ext cx="0" cy="0"/>
          <a:chOff x="0" y="0"/>
          <a:chExt cx="0" cy="0"/>
        </a:xfrm>
      </p:grpSpPr>
      <p:sp>
        <p:nvSpPr>
          <p:cNvPr id="29698" name="Title Placeholder 1"/>
          <p:cNvSpPr>
            <a:spLocks noGrp="1"/>
          </p:cNvSpPr>
          <p:nvPr>
            <p:ph type="ctrTitle"/>
          </p:nvPr>
        </p:nvSpPr>
        <p:spPr>
          <a:xfrm>
            <a:off x="4329114" y="1028699"/>
            <a:ext cx="4157662" cy="2771775"/>
          </a:xfrm>
        </p:spPr>
        <p:txBody>
          <a:bodyPr lIns="108000" tIns="36000" rIns="36000" bIns="36000"/>
          <a:lstStyle>
            <a:lvl1pPr>
              <a:defRPr smtClean="0">
                <a:solidFill>
                  <a:sysClr val="windowText" lastClr="000000"/>
                </a:solidFill>
                <a:latin typeface="Tahoma" pitchFamily="34" charset="0"/>
              </a:defRPr>
            </a:lvl1pPr>
          </a:lstStyle>
          <a:p>
            <a:r>
              <a:rPr lang="nb-NO" dirty="0"/>
              <a:t>Klikk for å redigere tittelstil</a:t>
            </a:r>
          </a:p>
        </p:txBody>
      </p:sp>
    </p:spTree>
  </p:cSld>
  <p:clrMapOvr>
    <a:masterClrMapping/>
  </p:clrMapOvr>
  <p:transition>
    <p:fade/>
  </p:transition>
  <p:hf hdr="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9_Tittellysbilde">
    <p:spTree>
      <p:nvGrpSpPr>
        <p:cNvPr id="1" name=""/>
        <p:cNvGrpSpPr/>
        <p:nvPr/>
      </p:nvGrpSpPr>
      <p:grpSpPr>
        <a:xfrm>
          <a:off x="0" y="0"/>
          <a:ext cx="0" cy="0"/>
          <a:chOff x="0" y="0"/>
          <a:chExt cx="0" cy="0"/>
        </a:xfrm>
      </p:grpSpPr>
      <p:sp>
        <p:nvSpPr>
          <p:cNvPr id="29707" name="Rectangle 11"/>
          <p:cNvSpPr>
            <a:spLocks noChangeArrowheads="1"/>
          </p:cNvSpPr>
          <p:nvPr/>
        </p:nvSpPr>
        <p:spPr bwMode="auto">
          <a:xfrm>
            <a:off x="4200525" y="1028699"/>
            <a:ext cx="4481512" cy="2843213"/>
          </a:xfrm>
          <a:prstGeom prst="rect">
            <a:avLst/>
          </a:prstGeom>
          <a:solidFill>
            <a:srgbClr val="002943">
              <a:alpha val="65098"/>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2943"/>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4329114" y="1028699"/>
            <a:ext cx="4157662" cy="2771775"/>
          </a:xfrm>
        </p:spPr>
        <p:txBody>
          <a:bodyPr lIns="108000" tIns="36000" rIns="36000" bIns="36000"/>
          <a:lstStyle>
            <a:lvl1pPr>
              <a:defRPr smtClean="0">
                <a:solidFill>
                  <a:schemeClr val="bg1"/>
                </a:solidFill>
                <a:latin typeface="Tahoma" pitchFamily="34" charset="0"/>
              </a:defRPr>
            </a:lvl1pPr>
          </a:lstStyle>
          <a:p>
            <a:r>
              <a:rPr lang="nb-NO" dirty="0"/>
              <a:t>Klikk for å redigere tittelstil</a:t>
            </a:r>
          </a:p>
        </p:txBody>
      </p:sp>
    </p:spTree>
  </p:cSld>
  <p:clrMapOvr>
    <a:masterClrMapping/>
  </p:clrMapOvr>
  <p:transition>
    <p:fade/>
  </p:transition>
  <p:hf hdr="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2_Tittellysbilde">
    <p:spTree>
      <p:nvGrpSpPr>
        <p:cNvPr id="1" name=""/>
        <p:cNvGrpSpPr/>
        <p:nvPr/>
      </p:nvGrpSpPr>
      <p:grpSpPr>
        <a:xfrm>
          <a:off x="0" y="0"/>
          <a:ext cx="0" cy="0"/>
          <a:chOff x="0" y="0"/>
          <a:chExt cx="0" cy="0"/>
        </a:xfrm>
      </p:grpSpPr>
    </p:spTree>
  </p:cSld>
  <p:clrMapOvr>
    <a:masterClrMapping/>
  </p:clrMapOvr>
  <p:transition>
    <p:fade/>
  </p:transition>
  <p:hf hdr="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0_Tittellysbilde">
    <p:spTree>
      <p:nvGrpSpPr>
        <p:cNvPr id="1" name=""/>
        <p:cNvGrpSpPr/>
        <p:nvPr/>
      </p:nvGrpSpPr>
      <p:grpSpPr>
        <a:xfrm>
          <a:off x="0" y="0"/>
          <a:ext cx="0" cy="0"/>
          <a:chOff x="0" y="0"/>
          <a:chExt cx="0" cy="0"/>
        </a:xfrm>
      </p:grpSpPr>
      <p:sp>
        <p:nvSpPr>
          <p:cNvPr id="29698" name="Title Placeholder 1"/>
          <p:cNvSpPr>
            <a:spLocks noGrp="1"/>
          </p:cNvSpPr>
          <p:nvPr>
            <p:ph type="ctrTitle"/>
          </p:nvPr>
        </p:nvSpPr>
        <p:spPr>
          <a:xfrm>
            <a:off x="852488" y="1028699"/>
            <a:ext cx="4157662" cy="2771775"/>
          </a:xfrm>
        </p:spPr>
        <p:txBody>
          <a:bodyPr lIns="108000" tIns="36000" rIns="36000" bIns="36000"/>
          <a:lstStyle>
            <a:lvl1pPr>
              <a:defRPr smtClean="0">
                <a:solidFill>
                  <a:sysClr val="windowText" lastClr="000000"/>
                </a:solidFill>
                <a:latin typeface="Tahoma" pitchFamily="34" charset="0"/>
              </a:defRPr>
            </a:lvl1pPr>
          </a:lstStyle>
          <a:p>
            <a:r>
              <a:rPr lang="nb-NO" dirty="0"/>
              <a:t>Klikk for å redigere tittelstil</a:t>
            </a:r>
          </a:p>
        </p:txBody>
      </p:sp>
    </p:spTree>
  </p:cSld>
  <p:clrMapOvr>
    <a:masterClrMapping/>
  </p:clrMapOvr>
  <p:transition>
    <p:fade/>
  </p:transition>
  <p:hf hdr="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1_Tittellysbilde">
    <p:spTree>
      <p:nvGrpSpPr>
        <p:cNvPr id="1" name=""/>
        <p:cNvGrpSpPr/>
        <p:nvPr/>
      </p:nvGrpSpPr>
      <p:grpSpPr>
        <a:xfrm>
          <a:off x="0" y="0"/>
          <a:ext cx="0" cy="0"/>
          <a:chOff x="0" y="0"/>
          <a:chExt cx="0" cy="0"/>
        </a:xfrm>
      </p:grpSpPr>
      <p:sp>
        <p:nvSpPr>
          <p:cNvPr id="29707" name="Rectangle 11"/>
          <p:cNvSpPr>
            <a:spLocks noChangeArrowheads="1"/>
          </p:cNvSpPr>
          <p:nvPr/>
        </p:nvSpPr>
        <p:spPr bwMode="auto">
          <a:xfrm>
            <a:off x="852488" y="1028700"/>
            <a:ext cx="4481512" cy="2843213"/>
          </a:xfrm>
          <a:prstGeom prst="rect">
            <a:avLst/>
          </a:prstGeom>
          <a:solidFill>
            <a:srgbClr val="002943">
              <a:alpha val="65098"/>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2943"/>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981077" y="1028700"/>
            <a:ext cx="4157662" cy="2771775"/>
          </a:xfrm>
        </p:spPr>
        <p:txBody>
          <a:bodyPr lIns="108000" tIns="36000" rIns="36000" bIns="36000"/>
          <a:lstStyle>
            <a:lvl1pPr>
              <a:defRPr smtClean="0">
                <a:solidFill>
                  <a:schemeClr val="bg1"/>
                </a:solidFill>
                <a:latin typeface="Tahoma" pitchFamily="34" charset="0"/>
              </a:defRPr>
            </a:lvl1pPr>
          </a:lstStyle>
          <a:p>
            <a:r>
              <a:rPr lang="nb-NO" dirty="0"/>
              <a:t>Klikk for å redigere tittelstil</a:t>
            </a:r>
          </a:p>
        </p:txBody>
      </p:sp>
    </p:spTree>
  </p:cSld>
  <p:clrMapOvr>
    <a:masterClrMapping/>
  </p:clrMapOvr>
  <p:transition>
    <p:fade/>
  </p:transition>
  <p:hf hdr="0"/>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2_Tittellysbilde">
    <p:spTree>
      <p:nvGrpSpPr>
        <p:cNvPr id="1" name=""/>
        <p:cNvGrpSpPr/>
        <p:nvPr/>
      </p:nvGrpSpPr>
      <p:grpSpPr>
        <a:xfrm>
          <a:off x="0" y="0"/>
          <a:ext cx="0" cy="0"/>
          <a:chOff x="0" y="0"/>
          <a:chExt cx="0" cy="0"/>
        </a:xfrm>
      </p:grpSpPr>
      <p:pic>
        <p:nvPicPr>
          <p:cNvPr id="10" name="Bilde 9" descr="kompass.jpg"/>
          <p:cNvPicPr>
            <a:picLocks noChangeAspect="1"/>
          </p:cNvPicPr>
          <p:nvPr userDrawn="1"/>
        </p:nvPicPr>
        <p:blipFill>
          <a:blip r:embed="rId2" cstate="print"/>
          <a:srcRect/>
          <a:stretch>
            <a:fillRect/>
          </a:stretch>
        </p:blipFill>
        <p:spPr>
          <a:xfrm>
            <a:off x="0" y="2438"/>
            <a:ext cx="9148665" cy="68508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4" y="3992563"/>
            <a:ext cx="7800975"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10500"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9" name="Rektangel 8"/>
          <p:cNvSpPr/>
          <p:nvPr userDrawn="1"/>
        </p:nvSpPr>
        <p:spPr>
          <a:xfrm rot="16200000">
            <a:off x="8601075" y="62960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3_Tittellysbilde">
    <p:spTree>
      <p:nvGrpSpPr>
        <p:cNvPr id="1" name=""/>
        <p:cNvGrpSpPr/>
        <p:nvPr/>
      </p:nvGrpSpPr>
      <p:grpSpPr>
        <a:xfrm>
          <a:off x="0" y="0"/>
          <a:ext cx="0" cy="0"/>
          <a:chOff x="0" y="0"/>
          <a:chExt cx="0" cy="0"/>
        </a:xfrm>
      </p:grpSpPr>
      <p:pic>
        <p:nvPicPr>
          <p:cNvPr id="13" name="Bilde 12" descr="blyant.jpg"/>
          <p:cNvPicPr>
            <a:picLocks noChangeAspect="1"/>
          </p:cNvPicPr>
          <p:nvPr userDrawn="1"/>
        </p:nvPicPr>
        <p:blipFill>
          <a:blip r:embed="rId2" cstate="print"/>
          <a:srcRect t="-145" b="-131"/>
          <a:stretch>
            <a:fillRect/>
          </a:stretch>
        </p:blipFill>
        <p:spPr>
          <a:xfrm>
            <a:off x="0" y="-9526"/>
            <a:ext cx="9241616" cy="69120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5" name="Rektangel 14"/>
          <p:cNvSpPr/>
          <p:nvPr userDrawn="1"/>
        </p:nvSpPr>
        <p:spPr>
          <a:xfrm rot="16200000">
            <a:off x="8667750" y="63341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4_Tittellysbilde">
    <p:spTree>
      <p:nvGrpSpPr>
        <p:cNvPr id="1" name=""/>
        <p:cNvGrpSpPr/>
        <p:nvPr/>
      </p:nvGrpSpPr>
      <p:grpSpPr>
        <a:xfrm>
          <a:off x="0" y="0"/>
          <a:ext cx="0" cy="0"/>
          <a:chOff x="0" y="0"/>
          <a:chExt cx="0" cy="0"/>
        </a:xfrm>
      </p:grpSpPr>
      <p:pic>
        <p:nvPicPr>
          <p:cNvPr id="10" name="Bilde 9" descr="kuleramme.jpg"/>
          <p:cNvPicPr>
            <a:picLocks/>
          </p:cNvPicPr>
          <p:nvPr userDrawn="1"/>
        </p:nvPicPr>
        <p:blipFill>
          <a:blip r:embed="rId2" cstate="print"/>
          <a:srcRect l="1132" r="-70"/>
          <a:stretch>
            <a:fillRect/>
          </a:stretch>
        </p:blipFill>
        <p:spPr>
          <a:xfrm>
            <a:off x="0" y="3489"/>
            <a:ext cx="9153525" cy="68508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4"/>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4" y="3992563"/>
            <a:ext cx="7800975"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791450"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3" name="Rektangel 12"/>
          <p:cNvSpPr/>
          <p:nvPr userDrawn="1"/>
        </p:nvSpPr>
        <p:spPr>
          <a:xfrm rot="16200000">
            <a:off x="8591550" y="6324599"/>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15_Tittellysbilde">
    <p:spTree>
      <p:nvGrpSpPr>
        <p:cNvPr id="1" name=""/>
        <p:cNvGrpSpPr/>
        <p:nvPr/>
      </p:nvGrpSpPr>
      <p:grpSpPr>
        <a:xfrm>
          <a:off x="0" y="0"/>
          <a:ext cx="0" cy="0"/>
          <a:chOff x="0" y="0"/>
          <a:chExt cx="0" cy="0"/>
        </a:xfrm>
      </p:grpSpPr>
      <p:pic>
        <p:nvPicPr>
          <p:cNvPr id="14" name="Bilde 13" descr="sjakk.jpg"/>
          <p:cNvPicPr>
            <a:picLocks noChangeAspect="1"/>
          </p:cNvPicPr>
          <p:nvPr userDrawn="1"/>
        </p:nvPicPr>
        <p:blipFill>
          <a:blip r:embed="rId2" cstate="print"/>
          <a:srcRect/>
          <a:stretch>
            <a:fillRect/>
          </a:stretch>
        </p:blipFill>
        <p:spPr>
          <a:xfrm>
            <a:off x="0" y="0"/>
            <a:ext cx="9148813" cy="68544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5" name="Rektangel 14"/>
          <p:cNvSpPr/>
          <p:nvPr userDrawn="1"/>
        </p:nvSpPr>
        <p:spPr>
          <a:xfrm rot="16200000">
            <a:off x="8601075" y="62960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11_Tittellysbilde">
    <p:spTree>
      <p:nvGrpSpPr>
        <p:cNvPr id="1" name=""/>
        <p:cNvGrpSpPr/>
        <p:nvPr/>
      </p:nvGrpSpPr>
      <p:grpSpPr>
        <a:xfrm>
          <a:off x="0" y="0"/>
          <a:ext cx="0" cy="0"/>
          <a:chOff x="0" y="0"/>
          <a:chExt cx="0" cy="0"/>
        </a:xfrm>
      </p:grpSpPr>
      <p:pic>
        <p:nvPicPr>
          <p:cNvPr id="13" name="Bilde 12" descr="arbeidsliv.jpg"/>
          <p:cNvPicPr>
            <a:picLocks noChangeAspect="1"/>
          </p:cNvPicPr>
          <p:nvPr userDrawn="1"/>
        </p:nvPicPr>
        <p:blipFill>
          <a:blip r:embed="rId2" cstate="print"/>
          <a:srcRect/>
          <a:stretch>
            <a:fillRect/>
          </a:stretch>
        </p:blipFill>
        <p:spPr>
          <a:xfrm>
            <a:off x="0" y="-1"/>
            <a:ext cx="9155786" cy="68544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4" name="Rektangel 13"/>
          <p:cNvSpPr/>
          <p:nvPr userDrawn="1"/>
        </p:nvSpPr>
        <p:spPr>
          <a:xfrm rot="16200000">
            <a:off x="8601075" y="62960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12_Tittellysbilde">
    <p:spTree>
      <p:nvGrpSpPr>
        <p:cNvPr id="1" name=""/>
        <p:cNvGrpSpPr/>
        <p:nvPr/>
      </p:nvGrpSpPr>
      <p:grpSpPr>
        <a:xfrm>
          <a:off x="0" y="0"/>
          <a:ext cx="0" cy="0"/>
          <a:chOff x="0" y="0"/>
          <a:chExt cx="0" cy="0"/>
        </a:xfrm>
      </p:grpSpPr>
      <p:pic>
        <p:nvPicPr>
          <p:cNvPr id="12" name="Bilde 11" descr="detgodeliv.jpg"/>
          <p:cNvPicPr>
            <a:picLocks noChangeAspect="1"/>
          </p:cNvPicPr>
          <p:nvPr userDrawn="1"/>
        </p:nvPicPr>
        <p:blipFill>
          <a:blip r:embed="rId2" cstate="print"/>
          <a:srcRect l="619"/>
          <a:stretch>
            <a:fillRect/>
          </a:stretch>
        </p:blipFill>
        <p:spPr>
          <a:xfrm>
            <a:off x="0" y="-2325"/>
            <a:ext cx="9173061" cy="68580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3" name="Rektangel 12"/>
          <p:cNvSpPr/>
          <p:nvPr userDrawn="1"/>
        </p:nvSpPr>
        <p:spPr>
          <a:xfrm rot="16200000">
            <a:off x="8591550" y="63341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5_Tittellysbilde">
    <p:spTree>
      <p:nvGrpSpPr>
        <p:cNvPr id="1" name=""/>
        <p:cNvGrpSpPr/>
        <p:nvPr/>
      </p:nvGrpSpPr>
      <p:grpSpPr>
        <a:xfrm>
          <a:off x="0" y="0"/>
          <a:ext cx="0" cy="0"/>
          <a:chOff x="0" y="0"/>
          <a:chExt cx="0" cy="0"/>
        </a:xfrm>
      </p:grpSpPr>
      <p:pic>
        <p:nvPicPr>
          <p:cNvPr id="10" name="Bilde 9" descr="tastatur.jpg"/>
          <p:cNvPicPr>
            <a:picLocks noChangeAspect="1"/>
          </p:cNvPicPr>
          <p:nvPr userDrawn="1"/>
        </p:nvPicPr>
        <p:blipFill>
          <a:blip r:embed="rId2" cstate="print"/>
          <a:srcRect/>
          <a:stretch>
            <a:fillRect/>
          </a:stretch>
        </p:blipFill>
        <p:spPr>
          <a:xfrm>
            <a:off x="0" y="-1"/>
            <a:ext cx="9156009" cy="68544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199" y="5013324"/>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2" name="Rektangel 11"/>
          <p:cNvSpPr/>
          <p:nvPr userDrawn="1"/>
        </p:nvSpPr>
        <p:spPr>
          <a:xfrm rot="16200000">
            <a:off x="8601075" y="62960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6_Tittellysbilde">
    <p:spTree>
      <p:nvGrpSpPr>
        <p:cNvPr id="1" name=""/>
        <p:cNvGrpSpPr/>
        <p:nvPr/>
      </p:nvGrpSpPr>
      <p:grpSpPr>
        <a:xfrm>
          <a:off x="0" y="0"/>
          <a:ext cx="0" cy="0"/>
          <a:chOff x="0" y="0"/>
          <a:chExt cx="0" cy="0"/>
        </a:xfrm>
      </p:grpSpPr>
      <p:pic>
        <p:nvPicPr>
          <p:cNvPr id="9" name="Bilde 8" descr="08.09.22-nh-0039-flatten.gif"/>
          <p:cNvPicPr>
            <a:picLocks noChangeAspect="1"/>
          </p:cNvPicPr>
          <p:nvPr userDrawn="1"/>
        </p:nvPicPr>
        <p:blipFill>
          <a:blip r:embed="rId2" cstate="print"/>
          <a:srcRect l="6602"/>
          <a:stretch>
            <a:fillRect/>
          </a:stretch>
        </p:blipFill>
        <p:spPr>
          <a:xfrm>
            <a:off x="-19050" y="0"/>
            <a:ext cx="9173524" cy="68544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4" y="3992563"/>
            <a:ext cx="7800975"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2" name="Rektangel 11"/>
          <p:cNvSpPr/>
          <p:nvPr userDrawn="1"/>
        </p:nvSpPr>
        <p:spPr>
          <a:xfrm rot="16200000">
            <a:off x="8601075" y="633412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7_Tittellysbilde">
    <p:spTree>
      <p:nvGrpSpPr>
        <p:cNvPr id="1" name=""/>
        <p:cNvGrpSpPr/>
        <p:nvPr/>
      </p:nvGrpSpPr>
      <p:grpSpPr>
        <a:xfrm>
          <a:off x="0" y="0"/>
          <a:ext cx="0" cy="0"/>
          <a:chOff x="0" y="0"/>
          <a:chExt cx="0" cy="0"/>
        </a:xfrm>
      </p:grpSpPr>
      <p:pic>
        <p:nvPicPr>
          <p:cNvPr id="10" name="Bilde 9" descr="øye.jpg"/>
          <p:cNvPicPr>
            <a:picLocks noChangeAspect="1"/>
          </p:cNvPicPr>
          <p:nvPr userDrawn="1"/>
        </p:nvPicPr>
        <p:blipFill>
          <a:blip r:embed="rId2" cstate="print"/>
          <a:srcRect/>
          <a:stretch>
            <a:fillRect/>
          </a:stretch>
        </p:blipFill>
        <p:spPr>
          <a:xfrm>
            <a:off x="0" y="0"/>
            <a:ext cx="9144000" cy="6858000"/>
          </a:xfrm>
          <a:prstGeom prst="rect">
            <a:avLst/>
          </a:prstGeom>
          <a:noFill/>
          <a:ln>
            <a:noFill/>
          </a:ln>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791450"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2" name="Rektangel 11"/>
          <p:cNvSpPr/>
          <p:nvPr userDrawn="1"/>
        </p:nvSpPr>
        <p:spPr>
          <a:xfrm rot="16200000">
            <a:off x="8601075" y="6343649"/>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13_Tittellysbilde">
    <p:spTree>
      <p:nvGrpSpPr>
        <p:cNvPr id="1" name=""/>
        <p:cNvGrpSpPr/>
        <p:nvPr/>
      </p:nvGrpSpPr>
      <p:grpSpPr>
        <a:xfrm>
          <a:off x="0" y="0"/>
          <a:ext cx="0" cy="0"/>
          <a:chOff x="0" y="0"/>
          <a:chExt cx="0" cy="0"/>
        </a:xfrm>
      </p:grpSpPr>
      <p:pic>
        <p:nvPicPr>
          <p:cNvPr id="12" name="Bilde 11" descr="Klatrer.jpg"/>
          <p:cNvPicPr>
            <a:picLocks noChangeAspect="1"/>
          </p:cNvPicPr>
          <p:nvPr userDrawn="1"/>
        </p:nvPicPr>
        <p:blipFill>
          <a:blip r:embed="rId2" cstate="print"/>
          <a:srcRect/>
          <a:stretch>
            <a:fillRect/>
          </a:stretch>
        </p:blipFill>
        <p:spPr>
          <a:xfrm>
            <a:off x="0" y="2743"/>
            <a:ext cx="9144000" cy="6855257"/>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3" name="Rektangel 12"/>
          <p:cNvSpPr/>
          <p:nvPr userDrawn="1"/>
        </p:nvSpPr>
        <p:spPr>
          <a:xfrm rot="16200000">
            <a:off x="8591550" y="6324599"/>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8_Tittellysbilde">
    <p:spTree>
      <p:nvGrpSpPr>
        <p:cNvPr id="1" name=""/>
        <p:cNvGrpSpPr/>
        <p:nvPr/>
      </p:nvGrpSpPr>
      <p:grpSpPr>
        <a:xfrm>
          <a:off x="0" y="0"/>
          <a:ext cx="0" cy="0"/>
          <a:chOff x="0" y="0"/>
          <a:chExt cx="0" cy="0"/>
        </a:xfrm>
      </p:grpSpPr>
      <p:pic>
        <p:nvPicPr>
          <p:cNvPr id="10" name="Bilde 9" descr="natur.jpg"/>
          <p:cNvPicPr>
            <a:picLocks noChangeAspect="1"/>
          </p:cNvPicPr>
          <p:nvPr userDrawn="1"/>
        </p:nvPicPr>
        <p:blipFill>
          <a:blip r:embed="rId2" cstate="print"/>
          <a:srcRect/>
          <a:stretch>
            <a:fillRect/>
          </a:stretch>
        </p:blipFill>
        <p:spPr>
          <a:xfrm>
            <a:off x="0" y="2743"/>
            <a:ext cx="9153525" cy="6855257"/>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03800"/>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4" y="3992563"/>
            <a:ext cx="7800975"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2" name="Rektangel 11"/>
          <p:cNvSpPr/>
          <p:nvPr userDrawn="1"/>
        </p:nvSpPr>
        <p:spPr>
          <a:xfrm rot="16200000">
            <a:off x="8601075" y="6315074"/>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14_Tittellysbilde">
    <p:spTree>
      <p:nvGrpSpPr>
        <p:cNvPr id="1" name=""/>
        <p:cNvGrpSpPr/>
        <p:nvPr/>
      </p:nvGrpSpPr>
      <p:grpSpPr>
        <a:xfrm>
          <a:off x="0" y="0"/>
          <a:ext cx="0" cy="0"/>
          <a:chOff x="0" y="0"/>
          <a:chExt cx="0" cy="0"/>
        </a:xfrm>
      </p:grpSpPr>
      <p:pic>
        <p:nvPicPr>
          <p:cNvPr id="12" name="Bilde 11" descr="billys.jpg"/>
          <p:cNvPicPr>
            <a:picLocks noChangeAspect="1"/>
          </p:cNvPicPr>
          <p:nvPr userDrawn="1"/>
        </p:nvPicPr>
        <p:blipFill>
          <a:blip r:embed="rId2" cstate="print"/>
          <a:srcRect/>
          <a:stretch>
            <a:fillRect/>
          </a:stretch>
        </p:blipFill>
        <p:spPr>
          <a:xfrm>
            <a:off x="-19050" y="0"/>
            <a:ext cx="9163050" cy="68760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81050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00975"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3" name="Rektangel 12"/>
          <p:cNvSpPr/>
          <p:nvPr userDrawn="1"/>
        </p:nvSpPr>
        <p:spPr>
          <a:xfrm rot="16200000">
            <a:off x="8591550" y="6324599"/>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9_Tittellysbilde">
    <p:spTree>
      <p:nvGrpSpPr>
        <p:cNvPr id="1" name=""/>
        <p:cNvGrpSpPr/>
        <p:nvPr/>
      </p:nvGrpSpPr>
      <p:grpSpPr>
        <a:xfrm>
          <a:off x="0" y="0"/>
          <a:ext cx="0" cy="0"/>
          <a:chOff x="0" y="0"/>
          <a:chExt cx="0" cy="0"/>
        </a:xfrm>
      </p:grpSpPr>
      <p:pic>
        <p:nvPicPr>
          <p:cNvPr id="12" name="Bilde 11" descr="tbane.jpg"/>
          <p:cNvPicPr>
            <a:picLocks noChangeAspect="1"/>
          </p:cNvPicPr>
          <p:nvPr userDrawn="1"/>
        </p:nvPicPr>
        <p:blipFill>
          <a:blip r:embed="rId2" cstate="print"/>
          <a:srcRect/>
          <a:stretch>
            <a:fillRect/>
          </a:stretch>
        </p:blipFill>
        <p:spPr>
          <a:xfrm>
            <a:off x="0" y="0"/>
            <a:ext cx="9148333" cy="69120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76200" y="5013325"/>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4" y="3992563"/>
            <a:ext cx="7820025"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829550"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3" name="Rektangel 12"/>
          <p:cNvSpPr/>
          <p:nvPr userDrawn="1"/>
        </p:nvSpPr>
        <p:spPr>
          <a:xfrm rot="16200000">
            <a:off x="8591550" y="6343649"/>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10_Tittellysbilde">
    <p:spTree>
      <p:nvGrpSpPr>
        <p:cNvPr id="1" name=""/>
        <p:cNvGrpSpPr/>
        <p:nvPr/>
      </p:nvGrpSpPr>
      <p:grpSpPr>
        <a:xfrm>
          <a:off x="0" y="0"/>
          <a:ext cx="0" cy="0"/>
          <a:chOff x="0" y="0"/>
          <a:chExt cx="0" cy="0"/>
        </a:xfrm>
      </p:grpSpPr>
      <p:pic>
        <p:nvPicPr>
          <p:cNvPr id="12" name="Bilde 11" descr="verden.jpg"/>
          <p:cNvPicPr>
            <a:picLocks/>
          </p:cNvPicPr>
          <p:nvPr userDrawn="1"/>
        </p:nvPicPr>
        <p:blipFill>
          <a:blip r:embed="rId2" cstate="print"/>
          <a:srcRect/>
          <a:stretch>
            <a:fillRect/>
          </a:stretch>
        </p:blipFill>
        <p:spPr>
          <a:xfrm>
            <a:off x="-9526" y="-2027"/>
            <a:ext cx="9177794" cy="6858000"/>
          </a:xfrm>
          <a:prstGeom prst="rect">
            <a:avLst/>
          </a:prstGeom>
        </p:spPr>
      </p:pic>
      <p:pic>
        <p:nvPicPr>
          <p:cNvPr id="29704" name="Picture 6" descr="hviteStriper2.png"/>
          <p:cNvPicPr>
            <a:picLocks noChangeAspect="1"/>
          </p:cNvPicPr>
          <p:nvPr/>
        </p:nvPicPr>
        <p:blipFill>
          <a:blip r:embed="rId3" cstate="print"/>
          <a:srcRect/>
          <a:stretch>
            <a:fillRect/>
          </a:stretch>
        </p:blipFill>
        <p:spPr bwMode="auto">
          <a:xfrm>
            <a:off x="95250" y="5003800"/>
            <a:ext cx="7920000" cy="1151025"/>
          </a:xfrm>
          <a:prstGeom prst="rect">
            <a:avLst/>
          </a:prstGeom>
          <a:noFill/>
          <a:ln w="9525">
            <a:noFill/>
            <a:miter lim="800000"/>
            <a:headEnd/>
            <a:tailEnd/>
          </a:ln>
        </p:spPr>
      </p:pic>
      <p:sp>
        <p:nvSpPr>
          <p:cNvPr id="11" name="Rectangle 10"/>
          <p:cNvSpPr/>
          <p:nvPr/>
        </p:nvSpPr>
        <p:spPr>
          <a:xfrm>
            <a:off x="76200" y="4722813"/>
            <a:ext cx="7920000" cy="239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rtl="0" fontAlgn="base">
              <a:spcBef>
                <a:spcPct val="0"/>
              </a:spcBef>
              <a:spcAft>
                <a:spcPct val="0"/>
              </a:spcAft>
            </a:pPr>
            <a:endParaRPr lang="nb-NO" kern="1200">
              <a:solidFill>
                <a:srgbClr val="FFFFFF"/>
              </a:solidFill>
              <a:latin typeface="Calibri"/>
              <a:ea typeface="ＭＳ Ｐゴシック" pitchFamily="35" charset="-128"/>
              <a:cs typeface="+mn-cs"/>
            </a:endParaRPr>
          </a:p>
        </p:txBody>
      </p:sp>
      <p:sp>
        <p:nvSpPr>
          <p:cNvPr id="29707" name="Rectangle 11"/>
          <p:cNvSpPr>
            <a:spLocks noChangeArrowheads="1"/>
          </p:cNvSpPr>
          <p:nvPr/>
        </p:nvSpPr>
        <p:spPr bwMode="auto">
          <a:xfrm>
            <a:off x="76200" y="3951288"/>
            <a:ext cx="7920000" cy="717550"/>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0000"/>
              </a:solidFill>
              <a:latin typeface="Arial" charset="0"/>
              <a:ea typeface="ＭＳ Ｐゴシック" pitchFamily="35" charset="-128"/>
              <a:cs typeface="Tahoma" pitchFamily="34" charset="0"/>
            </a:endParaRPr>
          </a:p>
        </p:txBody>
      </p:sp>
      <p:sp>
        <p:nvSpPr>
          <p:cNvPr id="29698" name="Title Placeholder 1"/>
          <p:cNvSpPr>
            <a:spLocks noGrp="1"/>
          </p:cNvSpPr>
          <p:nvPr>
            <p:ph type="ctrTitle"/>
          </p:nvPr>
        </p:nvSpPr>
        <p:spPr>
          <a:xfrm>
            <a:off x="142875" y="3992563"/>
            <a:ext cx="7791450" cy="676275"/>
          </a:xfrm>
        </p:spPr>
        <p:txBody>
          <a:bodyPr lIns="108000" tIns="36000" rIns="36000" bIns="36000"/>
          <a:lstStyle>
            <a:lvl1pPr>
              <a:defRPr smtClean="0">
                <a:solidFill>
                  <a:schemeClr val="bg1"/>
                </a:solidFill>
                <a:latin typeface="Tahoma" pitchFamily="34" charset="0"/>
              </a:defRPr>
            </a:lvl1pPr>
          </a:lstStyle>
          <a:p>
            <a:r>
              <a:rPr lang="nb-NO"/>
              <a:t>Klikk for å redigere tittelstil</a:t>
            </a:r>
          </a:p>
        </p:txBody>
      </p:sp>
      <p:sp>
        <p:nvSpPr>
          <p:cNvPr id="29708" name="Rectangle 12"/>
          <p:cNvSpPr>
            <a:spLocks noGrp="1" noChangeArrowheads="1"/>
          </p:cNvSpPr>
          <p:nvPr>
            <p:ph type="subTitle" idx="1"/>
          </p:nvPr>
        </p:nvSpPr>
        <p:spPr>
          <a:xfrm>
            <a:off x="142875" y="4722813"/>
            <a:ext cx="7791450" cy="239712"/>
          </a:xfrm>
        </p:spPr>
        <p:txBody>
          <a:bodyPr lIns="108000" tIns="36000" rIns="36000" bIns="36000" anchor="ctr"/>
          <a:lstStyle>
            <a:lvl1pPr marL="0" indent="0">
              <a:buFont typeface="Wingdings" pitchFamily="2" charset="2"/>
              <a:buNone/>
              <a:defRPr sz="1200" smtClean="0">
                <a:latin typeface="Tahoma" pitchFamily="34" charset="0"/>
              </a:defRPr>
            </a:lvl1pPr>
          </a:lstStyle>
          <a:p>
            <a:r>
              <a:rPr lang="nb-NO"/>
              <a:t>Klikk for å redigere undertittelstil i malen</a:t>
            </a:r>
          </a:p>
        </p:txBody>
      </p:sp>
      <p:pic>
        <p:nvPicPr>
          <p:cNvPr id="29709" name="Picture 8" descr="nhologo1_neg_RGB.png"/>
          <p:cNvPicPr>
            <a:picLocks noChangeAspect="1"/>
          </p:cNvPicPr>
          <p:nvPr userDrawn="1"/>
        </p:nvPicPr>
        <p:blipFill>
          <a:blip r:embed="rId4" cstate="print"/>
          <a:srcRect/>
          <a:stretch>
            <a:fillRect/>
          </a:stretch>
        </p:blipFill>
        <p:spPr bwMode="auto">
          <a:xfrm>
            <a:off x="242888" y="5213350"/>
            <a:ext cx="396875" cy="515938"/>
          </a:xfrm>
          <a:prstGeom prst="rect">
            <a:avLst/>
          </a:prstGeom>
          <a:noFill/>
          <a:ln w="9525">
            <a:noFill/>
            <a:miter lim="800000"/>
            <a:headEnd/>
            <a:tailEnd/>
          </a:ln>
        </p:spPr>
      </p:pic>
      <p:sp>
        <p:nvSpPr>
          <p:cNvPr id="13" name="Rektangel 12"/>
          <p:cNvSpPr/>
          <p:nvPr userDrawn="1"/>
        </p:nvSpPr>
        <p:spPr>
          <a:xfrm rot="16200000">
            <a:off x="8610600" y="6343649"/>
            <a:ext cx="885826" cy="2381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r>
              <a:rPr lang="nb-NO" sz="700" kern="1200" dirty="0" err="1">
                <a:solidFill>
                  <a:srgbClr val="FFFFFF"/>
                </a:solidFill>
                <a:latin typeface="Calibri"/>
                <a:ea typeface="+mn-ea"/>
                <a:cs typeface="+mn-cs"/>
              </a:rPr>
              <a:t>photo</a:t>
            </a:r>
            <a:r>
              <a:rPr lang="nb-NO" sz="700" kern="1200" dirty="0">
                <a:solidFill>
                  <a:srgbClr val="FFFFFF"/>
                </a:solidFill>
                <a:latin typeface="Calibri"/>
                <a:ea typeface="+mn-ea"/>
                <a:cs typeface="+mn-cs"/>
              </a:rPr>
              <a:t>: Jo Michael</a:t>
            </a:r>
          </a:p>
        </p:txBody>
      </p:sp>
    </p:spTree>
  </p:cSld>
  <p:clrMapOvr>
    <a:masterClrMapping/>
  </p:clrMapOvr>
  <p:transition>
    <p:fade/>
  </p:transition>
  <p:hf hdr="0"/>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742950" y="188910"/>
            <a:ext cx="7943850" cy="1143000"/>
          </a:xfrm>
        </p:spPr>
        <p:txBody>
          <a:bodyPr/>
          <a:lstStyle/>
          <a:p>
            <a:r>
              <a:rPr lang="nb-NO" dirty="0"/>
              <a:t>Klikk for å redigere tittelstil</a:t>
            </a:r>
          </a:p>
        </p:txBody>
      </p:sp>
      <p:sp>
        <p:nvSpPr>
          <p:cNvPr id="3" name="Plassholder for innhold 2"/>
          <p:cNvSpPr>
            <a:spLocks noGrp="1"/>
          </p:cNvSpPr>
          <p:nvPr>
            <p:ph idx="1"/>
          </p:nvPr>
        </p:nvSpPr>
        <p:spPr>
          <a:xfrm>
            <a:off x="742950" y="1600200"/>
            <a:ext cx="7943850"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a:xfrm>
            <a:off x="6724650" y="6356350"/>
            <a:ext cx="1295400" cy="365125"/>
          </a:xfrm>
        </p:spPr>
        <p:txBody>
          <a:bodyPr/>
          <a:lstStyle>
            <a:lvl1pPr>
              <a:defRPr/>
            </a:lvl1pPr>
          </a:lstStyle>
          <a:p>
            <a:pPr algn="r" defTabSz="457200" rtl="0" fontAlgn="base">
              <a:spcBef>
                <a:spcPct val="0"/>
              </a:spcBef>
              <a:spcAft>
                <a:spcPct val="0"/>
              </a:spcAft>
            </a:pPr>
            <a:fld id="{091BBC64-CAE1-40B5-8CC3-E9460B0BE8CF}" type="datetime1">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bunntekst 4"/>
          <p:cNvSpPr>
            <a:spLocks noGrp="1"/>
          </p:cNvSpPr>
          <p:nvPr>
            <p:ph type="ftr" sz="quarter" idx="11"/>
          </p:nvPr>
        </p:nvSpPr>
        <p:spPr>
          <a:xfrm>
            <a:off x="742950" y="6356350"/>
            <a:ext cx="4229100" cy="365125"/>
          </a:xfrm>
        </p:spPr>
        <p:txBody>
          <a:bodyPr/>
          <a:lstStyle>
            <a:lvl1pPr>
              <a:defRPr/>
            </a:lvl1pPr>
          </a:lstStyle>
          <a:p>
            <a:pPr algn="l" defTabSz="457200" rtl="0" fontAlgn="base">
              <a:spcBef>
                <a:spcPct val="0"/>
              </a:spcBef>
              <a:spcAft>
                <a:spcPct val="0"/>
              </a:spcAft>
            </a:pPr>
            <a:r>
              <a:rPr lang="nb-NO" sz="1000" kern="1200">
                <a:solidFill>
                  <a:srgbClr val="0087B3"/>
                </a:solidFill>
                <a:latin typeface="Tahoma" pitchFamily="34" charset="0"/>
                <a:ea typeface="ＭＳ Ｐゴシック" pitchFamily="35" charset="-128"/>
                <a:cs typeface="Tahoma" pitchFamily="34" charset="0"/>
              </a:rPr>
              <a:t>[Presentasjonsheading]</a:t>
            </a:r>
          </a:p>
        </p:txBody>
      </p:sp>
      <p:sp>
        <p:nvSpPr>
          <p:cNvPr id="6" name="Plassholder for lysbildenummer 5"/>
          <p:cNvSpPr>
            <a:spLocks noGrp="1"/>
          </p:cNvSpPr>
          <p:nvPr>
            <p:ph type="sldNum" sz="quarter" idx="12"/>
          </p:nvPr>
        </p:nvSpPr>
        <p:spPr>
          <a:xfrm>
            <a:off x="8077200" y="6356350"/>
            <a:ext cx="609600" cy="365125"/>
          </a:xfrm>
        </p:spPr>
        <p:txBody>
          <a:bodyPr/>
          <a:lstStyle>
            <a:lvl1pPr>
              <a:defRPr/>
            </a:lvl1pPr>
          </a:lstStyle>
          <a:p>
            <a:pPr algn="r" defTabSz="457200" rtl="0" fontAlgn="base">
              <a:spcBef>
                <a:spcPct val="0"/>
              </a:spcBef>
              <a:spcAft>
                <a:spcPct val="0"/>
              </a:spcAft>
            </a:pPr>
            <a:fld id="{6A94A588-5B2D-41D7-ACE9-4782F60A0AA9}"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1_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lvl1pPr algn="ctr">
              <a:defRPr/>
            </a:lvl1pPr>
          </a:lstStyle>
          <a:p>
            <a:r>
              <a:rPr lang="nb-NO"/>
              <a:t>Klikk for å redigere tittelstil</a:t>
            </a:r>
            <a:endParaRPr lang="nb-NO" dirty="0"/>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bunntekst 4"/>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lysbildenummer 5"/>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1_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innhold 2"/>
          <p:cNvSpPr>
            <a:spLocks noGrp="1"/>
          </p:cNvSpPr>
          <p:nvPr>
            <p:ph idx="1"/>
          </p:nvPr>
        </p:nvSpPr>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bunntekst 4"/>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lysbildenummer 5"/>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endParaRPr lang="nb-NO" dirty="0"/>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bunntekst 4"/>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lysbildenummer 5"/>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bunntekst 5"/>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7" name="Plassholder for lysbildenummer 6"/>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8" name="Plassholder for bunntekst 7"/>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9" name="Plassholder for lysbildenummer 8"/>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4" name="Plassholder for bunntekst 3"/>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lysbildenummer 4"/>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3" name="Plassholder for bunntekst 2"/>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4" name="Plassholder for lysbildenummer 3"/>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bunntekst 5"/>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7" name="Plassholder for lysbildenummer 6"/>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bunntekst 5"/>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7" name="Plassholder for lysbildenummer 6"/>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bunntekst 4"/>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lysbildenummer 5"/>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pPr algn="r" defTabSz="457200" rtl="0" fontAlgn="base">
              <a:spcBef>
                <a:spcPct val="0"/>
              </a:spcBef>
              <a:spcAft>
                <a:spcPct val="0"/>
              </a:spcAft>
            </a:pPr>
            <a:fld id="{024A3735-4667-4919-BC16-6266ABCB27E4}" type="datetimeFigureOut">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24.05.2017</a:t>
            </a:fld>
            <a:endParaRPr lang="nb-NO" sz="1000" kern="1200">
              <a:solidFill>
                <a:srgbClr val="0087B3"/>
              </a:solidFill>
              <a:latin typeface="Tahoma" pitchFamily="34" charset="0"/>
              <a:ea typeface="ＭＳ Ｐゴシック" pitchFamily="35" charset="-128"/>
              <a:cs typeface="Tahoma" pitchFamily="34" charset="0"/>
            </a:endParaRPr>
          </a:p>
        </p:txBody>
      </p:sp>
      <p:sp>
        <p:nvSpPr>
          <p:cNvPr id="5" name="Plassholder for bunntekst 4"/>
          <p:cNvSpPr>
            <a:spLocks noGrp="1"/>
          </p:cNvSpPr>
          <p:nvPr>
            <p:ph type="ftr" sz="quarter" idx="11"/>
          </p:nvPr>
        </p:nvSpPr>
        <p:spPr/>
        <p:txBody>
          <a:bodyPr/>
          <a:lstStyle/>
          <a:p>
            <a:pPr algn="l" defTabSz="457200" rtl="0" fontAlgn="base">
              <a:spcBef>
                <a:spcPct val="0"/>
              </a:spcBef>
              <a:spcAft>
                <a:spcPct val="0"/>
              </a:spcAft>
            </a:pPr>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Plassholder for lysbildenummer 5"/>
          <p:cNvSpPr>
            <a:spLocks noGrp="1"/>
          </p:cNvSpPr>
          <p:nvPr>
            <p:ph type="sldNum" sz="quarter" idx="12"/>
          </p:nvPr>
        </p:nvSpPr>
        <p:spPr/>
        <p:txBody>
          <a:bodyPr/>
          <a:lstStyle/>
          <a:p>
            <a:pPr algn="r" defTabSz="457200" rtl="0" fontAlgn="base">
              <a:spcBef>
                <a:spcPct val="0"/>
              </a:spcBef>
              <a:spcAft>
                <a:spcPct val="0"/>
              </a:spcAft>
            </a:pPr>
            <a:fld id="{788F336C-38CF-4CF9-9BC6-7F37C8D25F65}"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x" preserve="1">
  <p:cSld name="Tittel, innhold og tekst">
    <p:spTree>
      <p:nvGrpSpPr>
        <p:cNvPr id="1" name=""/>
        <p:cNvGrpSpPr/>
        <p:nvPr/>
      </p:nvGrpSpPr>
      <p:grpSpPr>
        <a:xfrm>
          <a:off x="0" y="0"/>
          <a:ext cx="0" cy="0"/>
          <a:chOff x="0" y="0"/>
          <a:chExt cx="0" cy="0"/>
        </a:xfrm>
      </p:grpSpPr>
      <p:sp>
        <p:nvSpPr>
          <p:cNvPr id="2" name="Tittel 1"/>
          <p:cNvSpPr>
            <a:spLocks noGrp="1"/>
          </p:cNvSpPr>
          <p:nvPr>
            <p:ph type="title"/>
          </p:nvPr>
        </p:nvSpPr>
        <p:spPr>
          <a:xfrm>
            <a:off x="685800" y="609600"/>
            <a:ext cx="7772400" cy="1143000"/>
          </a:xfrm>
        </p:spPr>
        <p:txBody>
          <a:bodyPr/>
          <a:lstStyle/>
          <a:p>
            <a:r>
              <a:rPr lang="nb-NO"/>
              <a:t>Klikk for å redigere tittelstil</a:t>
            </a:r>
          </a:p>
        </p:txBody>
      </p:sp>
      <p:sp>
        <p:nvSpPr>
          <p:cNvPr id="3" name="Plassholder for innhold 2"/>
          <p:cNvSpPr>
            <a:spLocks noGrp="1"/>
          </p:cNvSpPr>
          <p:nvPr>
            <p:ph sz="half" idx="1"/>
          </p:nvPr>
        </p:nvSpPr>
        <p:spPr>
          <a:xfrm>
            <a:off x="685800" y="1981200"/>
            <a:ext cx="3810000" cy="4114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648200" y="1981200"/>
            <a:ext cx="3810000" cy="4114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5"/>
          <p:cNvSpPr>
            <a:spLocks noGrp="1" noChangeArrowheads="1"/>
          </p:cNvSpPr>
          <p:nvPr>
            <p:ph type="dt" sz="half" idx="10"/>
          </p:nvPr>
        </p:nvSpPr>
        <p:spPr>
          <a:ln/>
        </p:spPr>
        <p:txBody>
          <a:bodyPr/>
          <a:lstStyle>
            <a:lvl1pPr>
              <a:defRPr/>
            </a:lvl1pPr>
          </a:lstStyle>
          <a:p>
            <a:pPr algn="r" defTabSz="457200" rtl="0" fontAlgn="base">
              <a:spcBef>
                <a:spcPct val="0"/>
              </a:spcBef>
              <a:spcAft>
                <a:spcPct val="0"/>
              </a:spcAft>
              <a:defRPr/>
            </a:pPr>
            <a:endParaRPr lang="nb-NO" sz="1000" kern="1200">
              <a:solidFill>
                <a:srgbClr val="0087B3"/>
              </a:solidFill>
              <a:latin typeface="Tahoma" pitchFamily="34" charset="0"/>
              <a:ea typeface="ＭＳ Ｐゴシック" pitchFamily="35" charset="-128"/>
              <a:cs typeface="Tahoma" pitchFamily="34" charset="0"/>
            </a:endParaRPr>
          </a:p>
        </p:txBody>
      </p:sp>
      <p:sp>
        <p:nvSpPr>
          <p:cNvPr id="6" name="Rectangle 6"/>
          <p:cNvSpPr>
            <a:spLocks noGrp="1" noChangeArrowheads="1"/>
          </p:cNvSpPr>
          <p:nvPr>
            <p:ph type="ftr" sz="quarter" idx="11"/>
          </p:nvPr>
        </p:nvSpPr>
        <p:spPr>
          <a:ln/>
        </p:spPr>
        <p:txBody>
          <a:bodyPr/>
          <a:lstStyle>
            <a:lvl1pPr>
              <a:defRPr/>
            </a:lvl1pPr>
          </a:lstStyle>
          <a:p>
            <a:pPr algn="l" defTabSz="457200" rtl="0" fontAlgn="base">
              <a:spcBef>
                <a:spcPct val="0"/>
              </a:spcBef>
              <a:spcAft>
                <a:spcPct val="0"/>
              </a:spcAft>
              <a:defRPr/>
            </a:pPr>
            <a:endParaRPr lang="nb-NO" sz="1000" kern="1200">
              <a:solidFill>
                <a:srgbClr val="0087B3"/>
              </a:solidFill>
              <a:latin typeface="Tahoma" pitchFamily="34" charset="0"/>
              <a:ea typeface="ＭＳ Ｐゴシック" pitchFamily="35" charset="-128"/>
              <a:cs typeface="Tahoma" pitchFamily="34" charset="0"/>
            </a:endParaRPr>
          </a:p>
        </p:txBody>
      </p:sp>
      <p:sp>
        <p:nvSpPr>
          <p:cNvPr id="7" name="Rectangle 7"/>
          <p:cNvSpPr>
            <a:spLocks noGrp="1" noChangeArrowheads="1"/>
          </p:cNvSpPr>
          <p:nvPr>
            <p:ph type="sldNum" sz="quarter" idx="12"/>
          </p:nvPr>
        </p:nvSpPr>
        <p:spPr>
          <a:ln/>
        </p:spPr>
        <p:txBody>
          <a:bodyPr/>
          <a:lstStyle>
            <a:lvl1pPr>
              <a:defRPr/>
            </a:lvl1pPr>
          </a:lstStyle>
          <a:p>
            <a:pPr algn="r" defTabSz="457200" rtl="0" fontAlgn="base">
              <a:spcBef>
                <a:spcPct val="0"/>
              </a:spcBef>
              <a:spcAft>
                <a:spcPct val="0"/>
              </a:spcAft>
              <a:defRPr/>
            </a:pPr>
            <a:fld id="{7AE9A50C-1E59-4FA2-BE34-ADA6F1AE11DE}" type="slidenum">
              <a:rPr lang="nb-NO" sz="1000" kern="1200">
                <a:solidFill>
                  <a:srgbClr val="0087B3"/>
                </a:solidFill>
                <a:latin typeface="Tahoma" pitchFamily="34" charset="0"/>
                <a:ea typeface="ＭＳ Ｐゴシック" pitchFamily="35" charset="-128"/>
                <a:cs typeface="Tahoma" pitchFamily="34" charset="0"/>
              </a:rPr>
              <a:pPr algn="r" defTabSz="457200" rtl="0" fontAlgn="base">
                <a:spcBef>
                  <a:spcPct val="0"/>
                </a:spcBef>
                <a:spcAft>
                  <a:spcPct val="0"/>
                </a:spcAft>
                <a:defRPr/>
              </a:pPr>
              <a:t>‹#›</a:t>
            </a:fld>
            <a:endParaRPr lang="nb-NO" sz="1000" kern="1200">
              <a:solidFill>
                <a:srgbClr val="0087B3"/>
              </a:solidFill>
              <a:latin typeface="Tahoma" pitchFamily="34" charset="0"/>
              <a:ea typeface="ＭＳ Ｐゴシック" pitchFamily="35" charset="-128"/>
              <a:cs typeface="Tahoma"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4.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35.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34" Type="http://schemas.openxmlformats.org/officeDocument/2006/relationships/theme" Target="../theme/theme5.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slideLayout" Target="../slideLayouts/slideLayout68.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slideLayout" Target="../slideLayouts/slideLayout67.xml"/><Relationship Id="rId37" Type="http://schemas.openxmlformats.org/officeDocument/2006/relationships/image" Target="../media/image2.png"/><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36" Type="http://schemas.openxmlformats.org/officeDocument/2006/relationships/image" Target="../media/image1.png"/><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 Id="rId35" Type="http://schemas.openxmlformats.org/officeDocument/2006/relationships/image" Target="../media/image19.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3" descr="C:\Documents and Settings\HP\Skrivebord\Kunder\NHO\UNNI ut\PPT MAL brukerveiledning\HVIT STRIPE.png"/>
          <p:cNvPicPr>
            <a:picLocks noChangeAspect="1" noChangeArrowheads="1"/>
          </p:cNvPicPr>
          <p:nvPr/>
        </p:nvPicPr>
        <p:blipFill>
          <a:blip r:embed="rId35" cstate="print"/>
          <a:srcRect t="20923"/>
          <a:stretch>
            <a:fillRect/>
          </a:stretch>
        </p:blipFill>
        <p:spPr bwMode="auto">
          <a:xfrm>
            <a:off x="0" y="6159500"/>
            <a:ext cx="9144000" cy="755564"/>
          </a:xfrm>
          <a:prstGeom prst="rect">
            <a:avLst/>
          </a:prstGeom>
          <a:noFill/>
        </p:spPr>
      </p:pic>
      <p:sp>
        <p:nvSpPr>
          <p:cNvPr id="1026" name="Title Placeholder 1"/>
          <p:cNvSpPr>
            <a:spLocks noGrp="1"/>
          </p:cNvSpPr>
          <p:nvPr>
            <p:ph type="title"/>
          </p:nvPr>
        </p:nvSpPr>
        <p:spPr bwMode="auto">
          <a:xfrm>
            <a:off x="742950" y="203198"/>
            <a:ext cx="79438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dirty="0"/>
              <a:t>Klikk for å redigere tittelstil</a:t>
            </a:r>
          </a:p>
        </p:txBody>
      </p:sp>
      <p:sp>
        <p:nvSpPr>
          <p:cNvPr id="1027" name="Text Placeholder 2"/>
          <p:cNvSpPr>
            <a:spLocks noGrp="1"/>
          </p:cNvSpPr>
          <p:nvPr>
            <p:ph type="body" idx="1"/>
          </p:nvPr>
        </p:nvSpPr>
        <p:spPr bwMode="auto">
          <a:xfrm>
            <a:off x="742950" y="1600200"/>
            <a:ext cx="794385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dirty="0"/>
              <a:t>Klikk for å redigere tekststiler i malen</a:t>
            </a:r>
          </a:p>
          <a:p>
            <a:pPr lvl="1"/>
            <a:r>
              <a:rPr lang="nb-NO" dirty="0"/>
              <a:t>Andre nivå</a:t>
            </a:r>
          </a:p>
          <a:p>
            <a:pPr lvl="2"/>
            <a:r>
              <a:rPr lang="nb-NO" dirty="0"/>
              <a:t>Tredje nivå</a:t>
            </a:r>
          </a:p>
        </p:txBody>
      </p:sp>
      <p:sp>
        <p:nvSpPr>
          <p:cNvPr id="8" name="Date Placeholder 3"/>
          <p:cNvSpPr>
            <a:spLocks noGrp="1"/>
          </p:cNvSpPr>
          <p:nvPr>
            <p:ph type="dt" sz="half" idx="2"/>
          </p:nvPr>
        </p:nvSpPr>
        <p:spPr>
          <a:xfrm>
            <a:off x="6724650" y="6356350"/>
            <a:ext cx="12954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87B3"/>
                </a:solidFill>
                <a:latin typeface="Tahoma" pitchFamily="34" charset="0"/>
              </a:defRPr>
            </a:lvl1pPr>
          </a:lstStyle>
          <a:p>
            <a:pPr defTabSz="457200" rtl="0" fontAlgn="base">
              <a:spcBef>
                <a:spcPct val="0"/>
              </a:spcBef>
              <a:spcAft>
                <a:spcPct val="0"/>
              </a:spcAft>
            </a:pPr>
            <a:fld id="{890E4877-BAF8-4EA1-A929-9D220FE6F5CD}" type="datetime1">
              <a:rPr lang="nb-NO" kern="1200">
                <a:ea typeface="ＭＳ Ｐゴシック" pitchFamily="35" charset="-128"/>
                <a:cs typeface="Tahoma" pitchFamily="34" charset="0"/>
              </a:rPr>
              <a:pPr defTabSz="457200" rtl="0" fontAlgn="base">
                <a:spcBef>
                  <a:spcPct val="0"/>
                </a:spcBef>
                <a:spcAft>
                  <a:spcPct val="0"/>
                </a:spcAft>
              </a:pPr>
              <a:t>24.05.2017</a:t>
            </a:fld>
            <a:endParaRPr lang="nb-NO" kern="1200">
              <a:ea typeface="ＭＳ Ｐゴシック" pitchFamily="35" charset="-128"/>
              <a:cs typeface="Tahoma" pitchFamily="34" charset="0"/>
            </a:endParaRPr>
          </a:p>
        </p:txBody>
      </p:sp>
      <p:sp>
        <p:nvSpPr>
          <p:cNvPr id="9" name="Footer Placeholder 4"/>
          <p:cNvSpPr>
            <a:spLocks noGrp="1"/>
          </p:cNvSpPr>
          <p:nvPr>
            <p:ph type="ftr" sz="quarter" idx="3"/>
          </p:nvPr>
        </p:nvSpPr>
        <p:spPr>
          <a:xfrm>
            <a:off x="742950" y="6356350"/>
            <a:ext cx="4229100" cy="365125"/>
          </a:xfrm>
          <a:prstGeom prst="rect">
            <a:avLst/>
          </a:prstGeom>
        </p:spPr>
        <p:txBody>
          <a:bodyPr vert="horz" wrap="square" lIns="91440" tIns="45720" rIns="91440" bIns="45720" numCol="1" anchor="ctr" anchorCtr="0" compatLnSpc="1">
            <a:prstTxWarp prst="textNoShape">
              <a:avLst/>
            </a:prstTxWarp>
          </a:bodyPr>
          <a:lstStyle>
            <a:lvl1pPr>
              <a:defRPr sz="1000">
                <a:solidFill>
                  <a:srgbClr val="0087B3"/>
                </a:solidFill>
                <a:latin typeface="Tahoma" pitchFamily="34" charset="0"/>
              </a:defRPr>
            </a:lvl1pPr>
          </a:lstStyle>
          <a:p>
            <a:pPr algn="l" defTabSz="457200" rtl="0" fontAlgn="base">
              <a:spcBef>
                <a:spcPct val="0"/>
              </a:spcBef>
              <a:spcAft>
                <a:spcPct val="0"/>
              </a:spcAft>
            </a:pPr>
            <a:r>
              <a:rPr lang="nb-NO" kern="1200">
                <a:ea typeface="ＭＳ Ｐゴシック" pitchFamily="35" charset="-128"/>
                <a:cs typeface="Tahoma" pitchFamily="34" charset="0"/>
              </a:rPr>
              <a:t>[Presentasjonsheading]</a:t>
            </a:r>
          </a:p>
        </p:txBody>
      </p:sp>
      <p:sp>
        <p:nvSpPr>
          <p:cNvPr id="10" name="Slide Number Placeholder 5"/>
          <p:cNvSpPr>
            <a:spLocks noGrp="1"/>
          </p:cNvSpPr>
          <p:nvPr>
            <p:ph type="sldNum" sz="quarter" idx="4"/>
          </p:nvPr>
        </p:nvSpPr>
        <p:spPr>
          <a:xfrm>
            <a:off x="8077200" y="6356350"/>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87B3"/>
                </a:solidFill>
                <a:latin typeface="Tahoma" pitchFamily="34" charset="0"/>
              </a:defRPr>
            </a:lvl1pPr>
          </a:lstStyle>
          <a:p>
            <a:pPr defTabSz="457200" rtl="0" fontAlgn="base">
              <a:spcBef>
                <a:spcPct val="0"/>
              </a:spcBef>
              <a:spcAft>
                <a:spcPct val="0"/>
              </a:spcAft>
            </a:pPr>
            <a:fld id="{3490BB78-907C-42C3-9DA8-E03BC8D4AB14}" type="slidenum">
              <a:rPr lang="nb-NO" kern="1200">
                <a:ea typeface="ＭＳ Ｐゴシック" pitchFamily="35" charset="-128"/>
                <a:cs typeface="Tahoma" pitchFamily="34" charset="0"/>
              </a:rPr>
              <a:pPr defTabSz="457200" rtl="0" fontAlgn="base">
                <a:spcBef>
                  <a:spcPct val="0"/>
                </a:spcBef>
                <a:spcAft>
                  <a:spcPct val="0"/>
                </a:spcAft>
              </a:pPr>
              <a:t>‹#›</a:t>
            </a:fld>
            <a:endParaRPr lang="nb-NO" kern="1200">
              <a:ea typeface="ＭＳ Ｐゴシック" pitchFamily="35" charset="-128"/>
              <a:cs typeface="Tahoma" pitchFamily="34" charset="0"/>
            </a:endParaRPr>
          </a:p>
        </p:txBody>
      </p:sp>
      <p:pic>
        <p:nvPicPr>
          <p:cNvPr id="16" name="Picture 8" descr="nhologo1_neg_RGB.png"/>
          <p:cNvPicPr>
            <a:picLocks noChangeAspect="1"/>
          </p:cNvPicPr>
          <p:nvPr/>
        </p:nvPicPr>
        <p:blipFill>
          <a:blip r:embed="rId36" cstate="print"/>
          <a:srcRect/>
          <a:stretch>
            <a:fillRect/>
          </a:stretch>
        </p:blipFill>
        <p:spPr bwMode="auto">
          <a:xfrm>
            <a:off x="246744" y="6270171"/>
            <a:ext cx="351082" cy="45640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3" r:id="rId27"/>
    <p:sldLayoutId id="2147483704" r:id="rId28"/>
    <p:sldLayoutId id="2147483705" r:id="rId29"/>
    <p:sldLayoutId id="2147483706" r:id="rId30"/>
    <p:sldLayoutId id="2147483707" r:id="rId31"/>
    <p:sldLayoutId id="2147483708" r:id="rId32"/>
    <p:sldLayoutId id="2147483709" r:id="rId33"/>
  </p:sldLayoutIdLst>
  <p:transition>
    <p:fade/>
  </p:transition>
  <p:hf hdr="0"/>
  <p:txStyles>
    <p:titleStyle>
      <a:lvl1pPr algn="l" defTabSz="457200" rtl="0" eaLnBrk="1" fontAlgn="base" hangingPunct="1">
        <a:spcBef>
          <a:spcPct val="0"/>
        </a:spcBef>
        <a:spcAft>
          <a:spcPct val="0"/>
        </a:spcAft>
        <a:defRPr sz="3000" kern="1200">
          <a:solidFill>
            <a:srgbClr val="0087B3"/>
          </a:solidFill>
          <a:latin typeface="Tahoma"/>
          <a:ea typeface="ＭＳ Ｐゴシック" pitchFamily="35" charset="-128"/>
          <a:cs typeface="Tahoma"/>
        </a:defRPr>
      </a:lvl1pPr>
      <a:lvl2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2pPr>
      <a:lvl3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3pPr>
      <a:lvl4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4pPr>
      <a:lvl5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5pPr>
      <a:lvl6pPr marL="4572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6pPr>
      <a:lvl7pPr marL="9144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7pPr>
      <a:lvl8pPr marL="13716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8pPr>
      <a:lvl9pPr marL="18288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9pPr>
    </p:titleStyle>
    <p:bodyStyle>
      <a:lvl1pPr marL="182563" indent="-182563" algn="l" defTabSz="457200" rtl="0" eaLnBrk="1" fontAlgn="base" hangingPunct="1">
        <a:spcBef>
          <a:spcPct val="20000"/>
        </a:spcBef>
        <a:spcAft>
          <a:spcPct val="0"/>
        </a:spcAft>
        <a:buClr>
          <a:srgbClr val="0087B3"/>
        </a:buClr>
        <a:buFont typeface="Wingdings" pitchFamily="2" charset="2"/>
        <a:buChar char="§"/>
        <a:defRPr sz="2400" kern="1200">
          <a:solidFill>
            <a:schemeClr val="tx1"/>
          </a:solidFill>
          <a:latin typeface="Tahoma"/>
          <a:ea typeface="ＭＳ Ｐゴシック" pitchFamily="35" charset="-128"/>
          <a:cs typeface="Tahoma"/>
        </a:defRPr>
      </a:lvl1pPr>
      <a:lvl2pPr marL="360363" indent="-185738" algn="l" defTabSz="457200" rtl="0" eaLnBrk="1" fontAlgn="base" hangingPunct="1">
        <a:spcBef>
          <a:spcPct val="20000"/>
        </a:spcBef>
        <a:spcAft>
          <a:spcPct val="0"/>
        </a:spcAft>
        <a:buClr>
          <a:schemeClr val="tx1"/>
        </a:buClr>
        <a:buFont typeface="Wingdings" pitchFamily="2" charset="2"/>
        <a:buChar char="§"/>
        <a:defRPr sz="2000" kern="1200">
          <a:solidFill>
            <a:schemeClr val="tx1"/>
          </a:solidFill>
          <a:latin typeface="Tahoma"/>
          <a:ea typeface="ＭＳ Ｐゴシック" pitchFamily="35" charset="-128"/>
          <a:cs typeface="Tahoma"/>
        </a:defRPr>
      </a:lvl2pPr>
      <a:lvl3pPr marL="542925" indent="-187325" algn="l" defTabSz="457200" rtl="0" eaLnBrk="1" fontAlgn="base" hangingPunct="1">
        <a:spcBef>
          <a:spcPct val="20000"/>
        </a:spcBef>
        <a:spcAft>
          <a:spcPct val="0"/>
        </a:spcAft>
        <a:buClr>
          <a:srgbClr val="A89A80"/>
        </a:buClr>
        <a:buFont typeface="Wingdings" pitchFamily="2" charset="2"/>
        <a:buChar char="§"/>
        <a:defRPr kern="1200">
          <a:solidFill>
            <a:schemeClr val="tx1"/>
          </a:solidFill>
          <a:latin typeface="Tahoma"/>
          <a:ea typeface="ＭＳ Ｐゴシック" pitchFamily="35" charset="-128"/>
          <a:cs typeface="Tahoma"/>
        </a:defRPr>
      </a:lvl3pPr>
      <a:lvl4pPr marL="712788" indent="-165100" algn="l" defTabSz="457200" rtl="0" eaLnBrk="1" fontAlgn="base" hangingPunct="1">
        <a:spcBef>
          <a:spcPct val="20000"/>
        </a:spcBef>
        <a:spcAft>
          <a:spcPct val="0"/>
        </a:spcAft>
        <a:buClr>
          <a:srgbClr val="E57B20"/>
        </a:buClr>
        <a:buFont typeface="Wingdings" pitchFamily="2" charset="2"/>
        <a:buChar char="§"/>
        <a:defRPr sz="2000" kern="1200">
          <a:solidFill>
            <a:schemeClr val="tx1"/>
          </a:solidFill>
          <a:latin typeface="Tahoma"/>
          <a:ea typeface="ＭＳ Ｐゴシック" pitchFamily="35" charset="-128"/>
          <a:cs typeface="Tahoma"/>
        </a:defRPr>
      </a:lvl4pPr>
      <a:lvl5pPr marL="895350" indent="-173038" algn="l" defTabSz="438150" rtl="0" eaLnBrk="1" fontAlgn="base" hangingPunct="1">
        <a:spcBef>
          <a:spcPct val="20000"/>
        </a:spcBef>
        <a:spcAft>
          <a:spcPct val="0"/>
        </a:spcAft>
        <a:buClr>
          <a:srgbClr val="981D19"/>
        </a:buClr>
        <a:buFont typeface="Wingdings" pitchFamily="2" charset="2"/>
        <a:buChar char="§"/>
        <a:defRPr sz="2000" kern="1200">
          <a:solidFill>
            <a:schemeClr val="tx1"/>
          </a:solidFill>
          <a:latin typeface="Tahoma"/>
          <a:ea typeface="ＭＳ Ｐゴシック" pitchFamily="35" charset="-128"/>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3" descr="C:\Documents and Settings\HP\Skrivebord\Kunder\NHO\UNNI ut\PPT MAL brukerveiledning\HVIT STRIPE.png"/>
          <p:cNvPicPr>
            <a:picLocks noChangeAspect="1" noChangeArrowheads="1"/>
          </p:cNvPicPr>
          <p:nvPr/>
        </p:nvPicPr>
        <p:blipFill>
          <a:blip r:embed="rId3" cstate="print"/>
          <a:srcRect t="20923"/>
          <a:stretch>
            <a:fillRect/>
          </a:stretch>
        </p:blipFill>
        <p:spPr bwMode="auto">
          <a:xfrm>
            <a:off x="0" y="6159500"/>
            <a:ext cx="9144000" cy="755564"/>
          </a:xfrm>
          <a:prstGeom prst="rect">
            <a:avLst/>
          </a:prstGeom>
          <a:noFill/>
        </p:spPr>
      </p:pic>
      <p:sp>
        <p:nvSpPr>
          <p:cNvPr id="1026" name="Title Placeholder 1"/>
          <p:cNvSpPr>
            <a:spLocks noGrp="1"/>
          </p:cNvSpPr>
          <p:nvPr>
            <p:ph type="title"/>
          </p:nvPr>
        </p:nvSpPr>
        <p:spPr bwMode="auto">
          <a:xfrm>
            <a:off x="742950" y="203198"/>
            <a:ext cx="79438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dirty="0"/>
              <a:t>Klikk for å redigere tittelstil</a:t>
            </a:r>
          </a:p>
        </p:txBody>
      </p:sp>
      <p:sp>
        <p:nvSpPr>
          <p:cNvPr id="1027" name="Text Placeholder 2"/>
          <p:cNvSpPr>
            <a:spLocks noGrp="1"/>
          </p:cNvSpPr>
          <p:nvPr>
            <p:ph type="body" idx="1"/>
          </p:nvPr>
        </p:nvSpPr>
        <p:spPr bwMode="auto">
          <a:xfrm>
            <a:off x="742950" y="1600200"/>
            <a:ext cx="794385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dirty="0"/>
              <a:t>Klikk for å redigere tekststiler i malen</a:t>
            </a:r>
          </a:p>
          <a:p>
            <a:pPr lvl="1"/>
            <a:r>
              <a:rPr lang="nb-NO" dirty="0"/>
              <a:t>Andre nivå</a:t>
            </a:r>
          </a:p>
          <a:p>
            <a:pPr lvl="2"/>
            <a:r>
              <a:rPr lang="nb-NO" dirty="0"/>
              <a:t>Tredje nivå</a:t>
            </a:r>
          </a:p>
        </p:txBody>
      </p:sp>
      <p:sp>
        <p:nvSpPr>
          <p:cNvPr id="8" name="Date Placeholder 3"/>
          <p:cNvSpPr>
            <a:spLocks noGrp="1"/>
          </p:cNvSpPr>
          <p:nvPr>
            <p:ph type="dt" sz="half" idx="2"/>
          </p:nvPr>
        </p:nvSpPr>
        <p:spPr>
          <a:xfrm>
            <a:off x="6724650" y="6356350"/>
            <a:ext cx="12954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87B3"/>
                </a:solidFill>
                <a:latin typeface="Tahoma" pitchFamily="34" charset="0"/>
              </a:defRPr>
            </a:lvl1pPr>
          </a:lstStyle>
          <a:p>
            <a:pPr defTabSz="457200" rtl="0" fontAlgn="base">
              <a:spcBef>
                <a:spcPct val="0"/>
              </a:spcBef>
              <a:spcAft>
                <a:spcPct val="0"/>
              </a:spcAft>
            </a:pPr>
            <a:fld id="{890E4877-BAF8-4EA1-A929-9D220FE6F5CD}" type="datetime1">
              <a:rPr lang="nb-NO" kern="1200">
                <a:ea typeface="ＭＳ Ｐゴシック" pitchFamily="35" charset="-128"/>
                <a:cs typeface="Tahoma" pitchFamily="34" charset="0"/>
              </a:rPr>
              <a:pPr defTabSz="457200" rtl="0" fontAlgn="base">
                <a:spcBef>
                  <a:spcPct val="0"/>
                </a:spcBef>
                <a:spcAft>
                  <a:spcPct val="0"/>
                </a:spcAft>
              </a:pPr>
              <a:t>24.05.2017</a:t>
            </a:fld>
            <a:endParaRPr lang="nb-NO" kern="1200">
              <a:ea typeface="ＭＳ Ｐゴシック" pitchFamily="35" charset="-128"/>
              <a:cs typeface="Tahoma" pitchFamily="34" charset="0"/>
            </a:endParaRPr>
          </a:p>
        </p:txBody>
      </p:sp>
      <p:sp>
        <p:nvSpPr>
          <p:cNvPr id="9" name="Footer Placeholder 4"/>
          <p:cNvSpPr>
            <a:spLocks noGrp="1"/>
          </p:cNvSpPr>
          <p:nvPr>
            <p:ph type="ftr" sz="quarter" idx="3"/>
          </p:nvPr>
        </p:nvSpPr>
        <p:spPr>
          <a:xfrm>
            <a:off x="742950" y="6356350"/>
            <a:ext cx="4229100" cy="365125"/>
          </a:xfrm>
          <a:prstGeom prst="rect">
            <a:avLst/>
          </a:prstGeom>
        </p:spPr>
        <p:txBody>
          <a:bodyPr vert="horz" wrap="square" lIns="91440" tIns="45720" rIns="91440" bIns="45720" numCol="1" anchor="ctr" anchorCtr="0" compatLnSpc="1">
            <a:prstTxWarp prst="textNoShape">
              <a:avLst/>
            </a:prstTxWarp>
          </a:bodyPr>
          <a:lstStyle>
            <a:lvl1pPr>
              <a:defRPr sz="1000">
                <a:solidFill>
                  <a:srgbClr val="0087B3"/>
                </a:solidFill>
                <a:latin typeface="Tahoma" pitchFamily="34" charset="0"/>
              </a:defRPr>
            </a:lvl1pPr>
          </a:lstStyle>
          <a:p>
            <a:pPr algn="l" defTabSz="457200" rtl="0" fontAlgn="base">
              <a:spcBef>
                <a:spcPct val="0"/>
              </a:spcBef>
              <a:spcAft>
                <a:spcPct val="0"/>
              </a:spcAft>
            </a:pPr>
            <a:r>
              <a:rPr lang="nb-NO" kern="1200">
                <a:ea typeface="ＭＳ Ｐゴシック" pitchFamily="35" charset="-128"/>
                <a:cs typeface="Tahoma" pitchFamily="34" charset="0"/>
              </a:rPr>
              <a:t>[Presentasjonsheading]</a:t>
            </a:r>
          </a:p>
        </p:txBody>
      </p:sp>
      <p:sp>
        <p:nvSpPr>
          <p:cNvPr id="10" name="Slide Number Placeholder 5"/>
          <p:cNvSpPr>
            <a:spLocks noGrp="1"/>
          </p:cNvSpPr>
          <p:nvPr>
            <p:ph type="sldNum" sz="quarter" idx="4"/>
          </p:nvPr>
        </p:nvSpPr>
        <p:spPr>
          <a:xfrm>
            <a:off x="8077200" y="6356350"/>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87B3"/>
                </a:solidFill>
                <a:latin typeface="Tahoma" pitchFamily="34" charset="0"/>
              </a:defRPr>
            </a:lvl1pPr>
          </a:lstStyle>
          <a:p>
            <a:pPr defTabSz="457200" rtl="0" fontAlgn="base">
              <a:spcBef>
                <a:spcPct val="0"/>
              </a:spcBef>
              <a:spcAft>
                <a:spcPct val="0"/>
              </a:spcAft>
            </a:pPr>
            <a:fld id="{3490BB78-907C-42C3-9DA8-E03BC8D4AB14}" type="slidenum">
              <a:rPr lang="nb-NO" kern="1200">
                <a:ea typeface="ＭＳ Ｐゴシック" pitchFamily="35" charset="-128"/>
                <a:cs typeface="Tahoma" pitchFamily="34" charset="0"/>
              </a:rPr>
              <a:pPr defTabSz="457200" rtl="0" fontAlgn="base">
                <a:spcBef>
                  <a:spcPct val="0"/>
                </a:spcBef>
                <a:spcAft>
                  <a:spcPct val="0"/>
                </a:spcAft>
              </a:pPr>
              <a:t>‹#›</a:t>
            </a:fld>
            <a:endParaRPr lang="nb-NO" kern="1200">
              <a:ea typeface="ＭＳ Ｐゴシック" pitchFamily="35" charset="-128"/>
              <a:cs typeface="Tahoma" pitchFamily="34" charset="0"/>
            </a:endParaRPr>
          </a:p>
        </p:txBody>
      </p:sp>
      <p:pic>
        <p:nvPicPr>
          <p:cNvPr id="16" name="Picture 8" descr="nhologo1_neg_RGB.png"/>
          <p:cNvPicPr>
            <a:picLocks noChangeAspect="1"/>
          </p:cNvPicPr>
          <p:nvPr/>
        </p:nvPicPr>
        <p:blipFill>
          <a:blip r:embed="rId4" cstate="print"/>
          <a:srcRect/>
          <a:stretch>
            <a:fillRect/>
          </a:stretch>
        </p:blipFill>
        <p:spPr bwMode="auto">
          <a:xfrm>
            <a:off x="246744" y="6270171"/>
            <a:ext cx="351082" cy="45640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11" r:id="rId1"/>
  </p:sldLayoutIdLst>
  <p:transition>
    <p:fade/>
  </p:transition>
  <p:hf hdr="0"/>
  <p:txStyles>
    <p:titleStyle>
      <a:lvl1pPr algn="l" defTabSz="457200" rtl="0" eaLnBrk="1" fontAlgn="base" hangingPunct="1">
        <a:spcBef>
          <a:spcPct val="0"/>
        </a:spcBef>
        <a:spcAft>
          <a:spcPct val="0"/>
        </a:spcAft>
        <a:defRPr sz="3000" kern="1200">
          <a:solidFill>
            <a:srgbClr val="0087B3"/>
          </a:solidFill>
          <a:latin typeface="Tahoma"/>
          <a:ea typeface="ＭＳ Ｐゴシック" pitchFamily="35" charset="-128"/>
          <a:cs typeface="Tahoma"/>
        </a:defRPr>
      </a:lvl1pPr>
      <a:lvl2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2pPr>
      <a:lvl3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3pPr>
      <a:lvl4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4pPr>
      <a:lvl5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5pPr>
      <a:lvl6pPr marL="4572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6pPr>
      <a:lvl7pPr marL="9144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7pPr>
      <a:lvl8pPr marL="13716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8pPr>
      <a:lvl9pPr marL="18288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9pPr>
    </p:titleStyle>
    <p:bodyStyle>
      <a:lvl1pPr marL="182563" indent="-182563" algn="l" defTabSz="457200" rtl="0" eaLnBrk="1" fontAlgn="base" hangingPunct="1">
        <a:spcBef>
          <a:spcPct val="20000"/>
        </a:spcBef>
        <a:spcAft>
          <a:spcPct val="0"/>
        </a:spcAft>
        <a:buClr>
          <a:srgbClr val="0087B3"/>
        </a:buClr>
        <a:buFont typeface="Wingdings" pitchFamily="2" charset="2"/>
        <a:buChar char="§"/>
        <a:defRPr sz="2400" kern="1200">
          <a:solidFill>
            <a:schemeClr val="tx1"/>
          </a:solidFill>
          <a:latin typeface="Tahoma"/>
          <a:ea typeface="ＭＳ Ｐゴシック" pitchFamily="35" charset="-128"/>
          <a:cs typeface="Tahoma"/>
        </a:defRPr>
      </a:lvl1pPr>
      <a:lvl2pPr marL="360363" indent="-185738" algn="l" defTabSz="457200" rtl="0" eaLnBrk="1" fontAlgn="base" hangingPunct="1">
        <a:spcBef>
          <a:spcPct val="20000"/>
        </a:spcBef>
        <a:spcAft>
          <a:spcPct val="0"/>
        </a:spcAft>
        <a:buClr>
          <a:schemeClr val="tx1"/>
        </a:buClr>
        <a:buFont typeface="Wingdings" pitchFamily="2" charset="2"/>
        <a:buChar char="§"/>
        <a:defRPr sz="2000" kern="1200">
          <a:solidFill>
            <a:schemeClr val="tx1"/>
          </a:solidFill>
          <a:latin typeface="Tahoma"/>
          <a:ea typeface="ＭＳ Ｐゴシック" pitchFamily="35" charset="-128"/>
          <a:cs typeface="Tahoma"/>
        </a:defRPr>
      </a:lvl2pPr>
      <a:lvl3pPr marL="542925" indent="-187325" algn="l" defTabSz="457200" rtl="0" eaLnBrk="1" fontAlgn="base" hangingPunct="1">
        <a:spcBef>
          <a:spcPct val="20000"/>
        </a:spcBef>
        <a:spcAft>
          <a:spcPct val="0"/>
        </a:spcAft>
        <a:buClr>
          <a:srgbClr val="A89A80"/>
        </a:buClr>
        <a:buFont typeface="Wingdings" pitchFamily="2" charset="2"/>
        <a:buChar char="§"/>
        <a:defRPr kern="1200">
          <a:solidFill>
            <a:schemeClr val="tx1"/>
          </a:solidFill>
          <a:latin typeface="Tahoma"/>
          <a:ea typeface="ＭＳ Ｐゴシック" pitchFamily="35" charset="-128"/>
          <a:cs typeface="Tahoma"/>
        </a:defRPr>
      </a:lvl3pPr>
      <a:lvl4pPr marL="712788" indent="-165100" algn="l" defTabSz="457200" rtl="0" eaLnBrk="1" fontAlgn="base" hangingPunct="1">
        <a:spcBef>
          <a:spcPct val="20000"/>
        </a:spcBef>
        <a:spcAft>
          <a:spcPct val="0"/>
        </a:spcAft>
        <a:buClr>
          <a:srgbClr val="E57B20"/>
        </a:buClr>
        <a:buFont typeface="Wingdings" pitchFamily="2" charset="2"/>
        <a:buChar char="§"/>
        <a:defRPr sz="2000" kern="1200">
          <a:solidFill>
            <a:schemeClr val="tx1"/>
          </a:solidFill>
          <a:latin typeface="Tahoma"/>
          <a:ea typeface="ＭＳ Ｐゴシック" pitchFamily="35" charset="-128"/>
          <a:cs typeface="Tahoma"/>
        </a:defRPr>
      </a:lvl4pPr>
      <a:lvl5pPr marL="895350" indent="-173038" algn="l" defTabSz="438150" rtl="0" eaLnBrk="1" fontAlgn="base" hangingPunct="1">
        <a:spcBef>
          <a:spcPct val="20000"/>
        </a:spcBef>
        <a:spcAft>
          <a:spcPct val="0"/>
        </a:spcAft>
        <a:buClr>
          <a:srgbClr val="981D19"/>
        </a:buClr>
        <a:buFont typeface="Wingdings" pitchFamily="2" charset="2"/>
        <a:buChar char="§"/>
        <a:defRPr sz="2000" kern="1200">
          <a:solidFill>
            <a:schemeClr val="tx1"/>
          </a:solidFill>
          <a:latin typeface="Tahoma"/>
          <a:ea typeface="ＭＳ Ｐゴシック" pitchFamily="35" charset="-128"/>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3" descr="C:\Documents and Settings\HP\Skrivebord\Kunder\NHO\UNNI ut\PPT MAL brukerveiledning\HVIT STRIPE.png"/>
          <p:cNvPicPr>
            <a:picLocks noChangeAspect="1" noChangeArrowheads="1"/>
          </p:cNvPicPr>
          <p:nvPr/>
        </p:nvPicPr>
        <p:blipFill>
          <a:blip r:embed="rId2" cstate="print"/>
          <a:srcRect t="20923"/>
          <a:stretch>
            <a:fillRect/>
          </a:stretch>
        </p:blipFill>
        <p:spPr bwMode="auto">
          <a:xfrm>
            <a:off x="0" y="6159500"/>
            <a:ext cx="9144000" cy="755564"/>
          </a:xfrm>
          <a:prstGeom prst="rect">
            <a:avLst/>
          </a:prstGeom>
          <a:noFill/>
        </p:spPr>
      </p:pic>
      <p:sp>
        <p:nvSpPr>
          <p:cNvPr id="1026" name="Title Placeholder 1"/>
          <p:cNvSpPr>
            <a:spLocks noGrp="1"/>
          </p:cNvSpPr>
          <p:nvPr>
            <p:ph type="title"/>
          </p:nvPr>
        </p:nvSpPr>
        <p:spPr bwMode="auto">
          <a:xfrm>
            <a:off x="742950" y="203198"/>
            <a:ext cx="79438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dirty="0"/>
              <a:t>Klikk for å redigere tittelstil</a:t>
            </a:r>
          </a:p>
        </p:txBody>
      </p:sp>
      <p:sp>
        <p:nvSpPr>
          <p:cNvPr id="1027" name="Text Placeholder 2"/>
          <p:cNvSpPr>
            <a:spLocks noGrp="1"/>
          </p:cNvSpPr>
          <p:nvPr>
            <p:ph type="body" idx="1"/>
          </p:nvPr>
        </p:nvSpPr>
        <p:spPr bwMode="auto">
          <a:xfrm>
            <a:off x="742950" y="1600200"/>
            <a:ext cx="794385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dirty="0"/>
              <a:t>Klikk for å redigere tekststiler i malen</a:t>
            </a:r>
          </a:p>
          <a:p>
            <a:pPr lvl="1"/>
            <a:r>
              <a:rPr lang="nb-NO" dirty="0"/>
              <a:t>Andre nivå</a:t>
            </a:r>
          </a:p>
          <a:p>
            <a:pPr lvl="2"/>
            <a:r>
              <a:rPr lang="nb-NO" dirty="0"/>
              <a:t>Tredje nivå</a:t>
            </a:r>
          </a:p>
        </p:txBody>
      </p:sp>
      <p:sp>
        <p:nvSpPr>
          <p:cNvPr id="8" name="Date Placeholder 3"/>
          <p:cNvSpPr>
            <a:spLocks noGrp="1"/>
          </p:cNvSpPr>
          <p:nvPr>
            <p:ph type="dt" sz="half" idx="2"/>
          </p:nvPr>
        </p:nvSpPr>
        <p:spPr>
          <a:xfrm>
            <a:off x="6724650" y="6356350"/>
            <a:ext cx="12954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87B3"/>
                </a:solidFill>
                <a:latin typeface="Tahoma" pitchFamily="34" charset="0"/>
              </a:defRPr>
            </a:lvl1pPr>
          </a:lstStyle>
          <a:p>
            <a:pPr defTabSz="457200" rtl="0" fontAlgn="base">
              <a:spcBef>
                <a:spcPct val="0"/>
              </a:spcBef>
              <a:spcAft>
                <a:spcPct val="0"/>
              </a:spcAft>
            </a:pPr>
            <a:fld id="{890E4877-BAF8-4EA1-A929-9D220FE6F5CD}" type="datetime1">
              <a:rPr lang="nb-NO" kern="1200">
                <a:ea typeface="ＭＳ Ｐゴシック" pitchFamily="35" charset="-128"/>
                <a:cs typeface="Tahoma" pitchFamily="34" charset="0"/>
              </a:rPr>
              <a:pPr defTabSz="457200" rtl="0" fontAlgn="base">
                <a:spcBef>
                  <a:spcPct val="0"/>
                </a:spcBef>
                <a:spcAft>
                  <a:spcPct val="0"/>
                </a:spcAft>
              </a:pPr>
              <a:t>24.05.2017</a:t>
            </a:fld>
            <a:endParaRPr lang="nb-NO" kern="1200">
              <a:ea typeface="ＭＳ Ｐゴシック" pitchFamily="35" charset="-128"/>
              <a:cs typeface="Tahoma" pitchFamily="34" charset="0"/>
            </a:endParaRPr>
          </a:p>
        </p:txBody>
      </p:sp>
      <p:sp>
        <p:nvSpPr>
          <p:cNvPr id="9" name="Footer Placeholder 4"/>
          <p:cNvSpPr>
            <a:spLocks noGrp="1"/>
          </p:cNvSpPr>
          <p:nvPr>
            <p:ph type="ftr" sz="quarter" idx="3"/>
          </p:nvPr>
        </p:nvSpPr>
        <p:spPr>
          <a:xfrm>
            <a:off x="742950" y="6356350"/>
            <a:ext cx="4229100" cy="365125"/>
          </a:xfrm>
          <a:prstGeom prst="rect">
            <a:avLst/>
          </a:prstGeom>
        </p:spPr>
        <p:txBody>
          <a:bodyPr vert="horz" wrap="square" lIns="91440" tIns="45720" rIns="91440" bIns="45720" numCol="1" anchor="ctr" anchorCtr="0" compatLnSpc="1">
            <a:prstTxWarp prst="textNoShape">
              <a:avLst/>
            </a:prstTxWarp>
          </a:bodyPr>
          <a:lstStyle>
            <a:lvl1pPr>
              <a:defRPr sz="1000">
                <a:solidFill>
                  <a:srgbClr val="0087B3"/>
                </a:solidFill>
                <a:latin typeface="Tahoma" pitchFamily="34" charset="0"/>
              </a:defRPr>
            </a:lvl1pPr>
          </a:lstStyle>
          <a:p>
            <a:pPr algn="l" defTabSz="457200" rtl="0" fontAlgn="base">
              <a:spcBef>
                <a:spcPct val="0"/>
              </a:spcBef>
              <a:spcAft>
                <a:spcPct val="0"/>
              </a:spcAft>
            </a:pPr>
            <a:r>
              <a:rPr lang="nb-NO" kern="1200">
                <a:ea typeface="ＭＳ Ｐゴシック" pitchFamily="35" charset="-128"/>
                <a:cs typeface="Tahoma" pitchFamily="34" charset="0"/>
              </a:rPr>
              <a:t>[Presentasjonsheading]</a:t>
            </a:r>
          </a:p>
        </p:txBody>
      </p:sp>
      <p:sp>
        <p:nvSpPr>
          <p:cNvPr id="10" name="Slide Number Placeholder 5"/>
          <p:cNvSpPr>
            <a:spLocks noGrp="1"/>
          </p:cNvSpPr>
          <p:nvPr>
            <p:ph type="sldNum" sz="quarter" idx="4"/>
          </p:nvPr>
        </p:nvSpPr>
        <p:spPr>
          <a:xfrm>
            <a:off x="8077200" y="6356350"/>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87B3"/>
                </a:solidFill>
                <a:latin typeface="Tahoma" pitchFamily="34" charset="0"/>
              </a:defRPr>
            </a:lvl1pPr>
          </a:lstStyle>
          <a:p>
            <a:pPr defTabSz="457200" rtl="0" fontAlgn="base">
              <a:spcBef>
                <a:spcPct val="0"/>
              </a:spcBef>
              <a:spcAft>
                <a:spcPct val="0"/>
              </a:spcAft>
            </a:pPr>
            <a:fld id="{3490BB78-907C-42C3-9DA8-E03BC8D4AB14}" type="slidenum">
              <a:rPr lang="nb-NO" kern="1200">
                <a:ea typeface="ＭＳ Ｐゴシック" pitchFamily="35" charset="-128"/>
                <a:cs typeface="Tahoma" pitchFamily="34" charset="0"/>
              </a:rPr>
              <a:pPr defTabSz="457200" rtl="0" fontAlgn="base">
                <a:spcBef>
                  <a:spcPct val="0"/>
                </a:spcBef>
                <a:spcAft>
                  <a:spcPct val="0"/>
                </a:spcAft>
              </a:pPr>
              <a:t>‹#›</a:t>
            </a:fld>
            <a:endParaRPr lang="nb-NO" kern="1200">
              <a:ea typeface="ＭＳ Ｐゴシック" pitchFamily="35" charset="-128"/>
              <a:cs typeface="Tahoma" pitchFamily="34" charset="0"/>
            </a:endParaRPr>
          </a:p>
        </p:txBody>
      </p:sp>
      <p:pic>
        <p:nvPicPr>
          <p:cNvPr id="16" name="Picture 8" descr="nhologo1_neg_RGB.png"/>
          <p:cNvPicPr>
            <a:picLocks noChangeAspect="1"/>
          </p:cNvPicPr>
          <p:nvPr/>
        </p:nvPicPr>
        <p:blipFill>
          <a:blip r:embed="rId3" cstate="print"/>
          <a:srcRect/>
          <a:stretch>
            <a:fillRect/>
          </a:stretch>
        </p:blipFill>
        <p:spPr bwMode="auto">
          <a:xfrm>
            <a:off x="246744" y="6270171"/>
            <a:ext cx="351082" cy="45640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transition>
    <p:fade/>
  </p:transition>
  <p:hf hdr="0"/>
  <p:txStyles>
    <p:titleStyle>
      <a:lvl1pPr algn="l" defTabSz="457200" rtl="0" eaLnBrk="1" fontAlgn="base" hangingPunct="1">
        <a:spcBef>
          <a:spcPct val="0"/>
        </a:spcBef>
        <a:spcAft>
          <a:spcPct val="0"/>
        </a:spcAft>
        <a:defRPr sz="3000" kern="1200">
          <a:solidFill>
            <a:srgbClr val="0087B3"/>
          </a:solidFill>
          <a:latin typeface="Tahoma"/>
          <a:ea typeface="ＭＳ Ｐゴシック" pitchFamily="35" charset="-128"/>
          <a:cs typeface="Tahoma"/>
        </a:defRPr>
      </a:lvl1pPr>
      <a:lvl2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2pPr>
      <a:lvl3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3pPr>
      <a:lvl4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4pPr>
      <a:lvl5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5pPr>
      <a:lvl6pPr marL="4572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6pPr>
      <a:lvl7pPr marL="9144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7pPr>
      <a:lvl8pPr marL="13716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8pPr>
      <a:lvl9pPr marL="18288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9pPr>
    </p:titleStyle>
    <p:bodyStyle>
      <a:lvl1pPr marL="182563" indent="-182563" algn="l" defTabSz="457200" rtl="0" eaLnBrk="1" fontAlgn="base" hangingPunct="1">
        <a:spcBef>
          <a:spcPct val="20000"/>
        </a:spcBef>
        <a:spcAft>
          <a:spcPct val="0"/>
        </a:spcAft>
        <a:buClr>
          <a:srgbClr val="0087B3"/>
        </a:buClr>
        <a:buFont typeface="Wingdings" pitchFamily="2" charset="2"/>
        <a:buChar char="§"/>
        <a:defRPr sz="2400" kern="1200">
          <a:solidFill>
            <a:schemeClr val="tx1"/>
          </a:solidFill>
          <a:latin typeface="Tahoma"/>
          <a:ea typeface="ＭＳ Ｐゴシック" pitchFamily="35" charset="-128"/>
          <a:cs typeface="Tahoma"/>
        </a:defRPr>
      </a:lvl1pPr>
      <a:lvl2pPr marL="360363" indent="-185738" algn="l" defTabSz="457200" rtl="0" eaLnBrk="1" fontAlgn="base" hangingPunct="1">
        <a:spcBef>
          <a:spcPct val="20000"/>
        </a:spcBef>
        <a:spcAft>
          <a:spcPct val="0"/>
        </a:spcAft>
        <a:buClr>
          <a:schemeClr val="tx1"/>
        </a:buClr>
        <a:buFont typeface="Wingdings" pitchFamily="2" charset="2"/>
        <a:buChar char="§"/>
        <a:defRPr sz="2000" kern="1200">
          <a:solidFill>
            <a:schemeClr val="tx1"/>
          </a:solidFill>
          <a:latin typeface="Tahoma"/>
          <a:ea typeface="ＭＳ Ｐゴシック" pitchFamily="35" charset="-128"/>
          <a:cs typeface="Tahoma"/>
        </a:defRPr>
      </a:lvl2pPr>
      <a:lvl3pPr marL="542925" indent="-187325" algn="l" defTabSz="457200" rtl="0" eaLnBrk="1" fontAlgn="base" hangingPunct="1">
        <a:spcBef>
          <a:spcPct val="20000"/>
        </a:spcBef>
        <a:spcAft>
          <a:spcPct val="0"/>
        </a:spcAft>
        <a:buClr>
          <a:srgbClr val="A89A80"/>
        </a:buClr>
        <a:buFont typeface="Wingdings" pitchFamily="2" charset="2"/>
        <a:buChar char="§"/>
        <a:defRPr kern="1200">
          <a:solidFill>
            <a:schemeClr val="tx1"/>
          </a:solidFill>
          <a:latin typeface="Tahoma"/>
          <a:ea typeface="ＭＳ Ｐゴシック" pitchFamily="35" charset="-128"/>
          <a:cs typeface="Tahoma"/>
        </a:defRPr>
      </a:lvl3pPr>
      <a:lvl4pPr marL="712788" indent="-165100" algn="l" defTabSz="457200" rtl="0" eaLnBrk="1" fontAlgn="base" hangingPunct="1">
        <a:spcBef>
          <a:spcPct val="20000"/>
        </a:spcBef>
        <a:spcAft>
          <a:spcPct val="0"/>
        </a:spcAft>
        <a:buClr>
          <a:srgbClr val="E57B20"/>
        </a:buClr>
        <a:buFont typeface="Wingdings" pitchFamily="2" charset="2"/>
        <a:buChar char="§"/>
        <a:defRPr sz="2000" kern="1200">
          <a:solidFill>
            <a:schemeClr val="tx1"/>
          </a:solidFill>
          <a:latin typeface="Tahoma"/>
          <a:ea typeface="ＭＳ Ｐゴシック" pitchFamily="35" charset="-128"/>
          <a:cs typeface="Tahoma"/>
        </a:defRPr>
      </a:lvl4pPr>
      <a:lvl5pPr marL="895350" indent="-173038" algn="l" defTabSz="438150" rtl="0" eaLnBrk="1" fontAlgn="base" hangingPunct="1">
        <a:spcBef>
          <a:spcPct val="20000"/>
        </a:spcBef>
        <a:spcAft>
          <a:spcPct val="0"/>
        </a:spcAft>
        <a:buClr>
          <a:srgbClr val="981D19"/>
        </a:buClr>
        <a:buFont typeface="Wingdings" pitchFamily="2" charset="2"/>
        <a:buChar char="§"/>
        <a:defRPr sz="2000" kern="1200">
          <a:solidFill>
            <a:schemeClr val="tx1"/>
          </a:solidFill>
          <a:latin typeface="Tahoma"/>
          <a:ea typeface="ＭＳ Ｐゴシック" pitchFamily="35" charset="-128"/>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3" descr="C:\Documents and Settings\HP\Skrivebord\Kunder\NHO\UNNI ut\PPT MAL brukerveiledning\HVIT STRIPE.png"/>
          <p:cNvPicPr>
            <a:picLocks noChangeAspect="1" noChangeArrowheads="1"/>
          </p:cNvPicPr>
          <p:nvPr/>
        </p:nvPicPr>
        <p:blipFill>
          <a:blip r:embed="rId3" cstate="print"/>
          <a:srcRect t="20923"/>
          <a:stretch>
            <a:fillRect/>
          </a:stretch>
        </p:blipFill>
        <p:spPr bwMode="auto">
          <a:xfrm>
            <a:off x="0" y="6159500"/>
            <a:ext cx="9144000" cy="755564"/>
          </a:xfrm>
          <a:prstGeom prst="rect">
            <a:avLst/>
          </a:prstGeom>
          <a:noFill/>
        </p:spPr>
      </p:pic>
      <p:sp>
        <p:nvSpPr>
          <p:cNvPr id="1026" name="Title Placeholder 1"/>
          <p:cNvSpPr>
            <a:spLocks noGrp="1"/>
          </p:cNvSpPr>
          <p:nvPr>
            <p:ph type="title"/>
          </p:nvPr>
        </p:nvSpPr>
        <p:spPr bwMode="auto">
          <a:xfrm>
            <a:off x="742950" y="203198"/>
            <a:ext cx="79438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dirty="0"/>
              <a:t>Klikk for å redigere tittelstil</a:t>
            </a:r>
          </a:p>
        </p:txBody>
      </p:sp>
      <p:sp>
        <p:nvSpPr>
          <p:cNvPr id="1027" name="Text Placeholder 2"/>
          <p:cNvSpPr>
            <a:spLocks noGrp="1"/>
          </p:cNvSpPr>
          <p:nvPr>
            <p:ph type="body" idx="1"/>
          </p:nvPr>
        </p:nvSpPr>
        <p:spPr bwMode="auto">
          <a:xfrm>
            <a:off x="742950" y="1600200"/>
            <a:ext cx="794385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dirty="0"/>
              <a:t>Klikk for å redigere tekststiler i malen</a:t>
            </a:r>
          </a:p>
          <a:p>
            <a:pPr lvl="1"/>
            <a:r>
              <a:rPr lang="nb-NO" dirty="0"/>
              <a:t>Andre nivå</a:t>
            </a:r>
          </a:p>
          <a:p>
            <a:pPr lvl="2"/>
            <a:r>
              <a:rPr lang="nb-NO" dirty="0"/>
              <a:t>Tredje nivå</a:t>
            </a:r>
          </a:p>
        </p:txBody>
      </p:sp>
      <p:sp>
        <p:nvSpPr>
          <p:cNvPr id="8" name="Date Placeholder 3"/>
          <p:cNvSpPr>
            <a:spLocks noGrp="1"/>
          </p:cNvSpPr>
          <p:nvPr>
            <p:ph type="dt" sz="half" idx="2"/>
          </p:nvPr>
        </p:nvSpPr>
        <p:spPr>
          <a:xfrm>
            <a:off x="6724650" y="6356350"/>
            <a:ext cx="12954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87B3"/>
                </a:solidFill>
                <a:latin typeface="Tahoma" pitchFamily="34" charset="0"/>
              </a:defRPr>
            </a:lvl1pPr>
          </a:lstStyle>
          <a:p>
            <a:pPr defTabSz="457200" rtl="0" fontAlgn="base">
              <a:spcBef>
                <a:spcPct val="0"/>
              </a:spcBef>
              <a:spcAft>
                <a:spcPct val="0"/>
              </a:spcAft>
            </a:pPr>
            <a:fld id="{890E4877-BAF8-4EA1-A929-9D220FE6F5CD}" type="datetime1">
              <a:rPr lang="nb-NO" kern="1200">
                <a:ea typeface="ＭＳ Ｐゴシック" pitchFamily="35" charset="-128"/>
                <a:cs typeface="Tahoma" pitchFamily="34" charset="0"/>
              </a:rPr>
              <a:pPr defTabSz="457200" rtl="0" fontAlgn="base">
                <a:spcBef>
                  <a:spcPct val="0"/>
                </a:spcBef>
                <a:spcAft>
                  <a:spcPct val="0"/>
                </a:spcAft>
              </a:pPr>
              <a:t>24.05.2017</a:t>
            </a:fld>
            <a:endParaRPr lang="nb-NO" kern="1200">
              <a:ea typeface="ＭＳ Ｐゴシック" pitchFamily="35" charset="-128"/>
              <a:cs typeface="Tahoma" pitchFamily="34" charset="0"/>
            </a:endParaRPr>
          </a:p>
        </p:txBody>
      </p:sp>
      <p:sp>
        <p:nvSpPr>
          <p:cNvPr id="9" name="Footer Placeholder 4"/>
          <p:cNvSpPr>
            <a:spLocks noGrp="1"/>
          </p:cNvSpPr>
          <p:nvPr>
            <p:ph type="ftr" sz="quarter" idx="3"/>
          </p:nvPr>
        </p:nvSpPr>
        <p:spPr>
          <a:xfrm>
            <a:off x="742950" y="6356350"/>
            <a:ext cx="4229100" cy="365125"/>
          </a:xfrm>
          <a:prstGeom prst="rect">
            <a:avLst/>
          </a:prstGeom>
        </p:spPr>
        <p:txBody>
          <a:bodyPr vert="horz" wrap="square" lIns="91440" tIns="45720" rIns="91440" bIns="45720" numCol="1" anchor="ctr" anchorCtr="0" compatLnSpc="1">
            <a:prstTxWarp prst="textNoShape">
              <a:avLst/>
            </a:prstTxWarp>
          </a:bodyPr>
          <a:lstStyle>
            <a:lvl1pPr>
              <a:defRPr sz="1000">
                <a:solidFill>
                  <a:srgbClr val="0087B3"/>
                </a:solidFill>
                <a:latin typeface="Tahoma" pitchFamily="34" charset="0"/>
              </a:defRPr>
            </a:lvl1pPr>
          </a:lstStyle>
          <a:p>
            <a:pPr algn="l" defTabSz="457200" rtl="0" fontAlgn="base">
              <a:spcBef>
                <a:spcPct val="0"/>
              </a:spcBef>
              <a:spcAft>
                <a:spcPct val="0"/>
              </a:spcAft>
            </a:pPr>
            <a:r>
              <a:rPr lang="nb-NO" kern="1200">
                <a:ea typeface="ＭＳ Ｐゴシック" pitchFamily="35" charset="-128"/>
                <a:cs typeface="Tahoma" pitchFamily="34" charset="0"/>
              </a:rPr>
              <a:t>[Presentasjonsheading]</a:t>
            </a:r>
          </a:p>
        </p:txBody>
      </p:sp>
      <p:sp>
        <p:nvSpPr>
          <p:cNvPr id="10" name="Slide Number Placeholder 5"/>
          <p:cNvSpPr>
            <a:spLocks noGrp="1"/>
          </p:cNvSpPr>
          <p:nvPr>
            <p:ph type="sldNum" sz="quarter" idx="4"/>
          </p:nvPr>
        </p:nvSpPr>
        <p:spPr>
          <a:xfrm>
            <a:off x="8077200" y="6356350"/>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87B3"/>
                </a:solidFill>
                <a:latin typeface="Tahoma" pitchFamily="34" charset="0"/>
              </a:defRPr>
            </a:lvl1pPr>
          </a:lstStyle>
          <a:p>
            <a:pPr defTabSz="457200" rtl="0" fontAlgn="base">
              <a:spcBef>
                <a:spcPct val="0"/>
              </a:spcBef>
              <a:spcAft>
                <a:spcPct val="0"/>
              </a:spcAft>
            </a:pPr>
            <a:fld id="{3490BB78-907C-42C3-9DA8-E03BC8D4AB14}" type="slidenum">
              <a:rPr lang="nb-NO" kern="1200">
                <a:ea typeface="ＭＳ Ｐゴシック" pitchFamily="35" charset="-128"/>
                <a:cs typeface="Tahoma" pitchFamily="34" charset="0"/>
              </a:rPr>
              <a:pPr defTabSz="457200" rtl="0" fontAlgn="base">
                <a:spcBef>
                  <a:spcPct val="0"/>
                </a:spcBef>
                <a:spcAft>
                  <a:spcPct val="0"/>
                </a:spcAft>
              </a:pPr>
              <a:t>‹#›</a:t>
            </a:fld>
            <a:endParaRPr lang="nb-NO" kern="1200">
              <a:ea typeface="ＭＳ Ｐゴシック" pitchFamily="35" charset="-128"/>
              <a:cs typeface="Tahoma" pitchFamily="34" charset="0"/>
            </a:endParaRPr>
          </a:p>
        </p:txBody>
      </p:sp>
      <p:pic>
        <p:nvPicPr>
          <p:cNvPr id="16" name="Picture 8" descr="nhologo1_neg_RGB.png"/>
          <p:cNvPicPr>
            <a:picLocks noChangeAspect="1"/>
          </p:cNvPicPr>
          <p:nvPr/>
        </p:nvPicPr>
        <p:blipFill>
          <a:blip r:embed="rId4" cstate="print"/>
          <a:srcRect/>
          <a:stretch>
            <a:fillRect/>
          </a:stretch>
        </p:blipFill>
        <p:spPr bwMode="auto">
          <a:xfrm>
            <a:off x="246744" y="6270171"/>
            <a:ext cx="351082" cy="45640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15" r:id="rId1"/>
  </p:sldLayoutIdLst>
  <p:transition>
    <p:fade/>
  </p:transition>
  <p:hf hdr="0"/>
  <p:txStyles>
    <p:titleStyle>
      <a:lvl1pPr algn="l" defTabSz="457200" rtl="0" eaLnBrk="1" fontAlgn="base" hangingPunct="1">
        <a:spcBef>
          <a:spcPct val="0"/>
        </a:spcBef>
        <a:spcAft>
          <a:spcPct val="0"/>
        </a:spcAft>
        <a:defRPr sz="3000" kern="1200">
          <a:solidFill>
            <a:srgbClr val="0087B3"/>
          </a:solidFill>
          <a:latin typeface="Tahoma"/>
          <a:ea typeface="ＭＳ Ｐゴシック" pitchFamily="35" charset="-128"/>
          <a:cs typeface="Tahoma"/>
        </a:defRPr>
      </a:lvl1pPr>
      <a:lvl2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2pPr>
      <a:lvl3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3pPr>
      <a:lvl4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4pPr>
      <a:lvl5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5pPr>
      <a:lvl6pPr marL="4572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6pPr>
      <a:lvl7pPr marL="9144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7pPr>
      <a:lvl8pPr marL="13716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8pPr>
      <a:lvl9pPr marL="18288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9pPr>
    </p:titleStyle>
    <p:bodyStyle>
      <a:lvl1pPr marL="182563" indent="-182563" algn="l" defTabSz="457200" rtl="0" eaLnBrk="1" fontAlgn="base" hangingPunct="1">
        <a:spcBef>
          <a:spcPct val="20000"/>
        </a:spcBef>
        <a:spcAft>
          <a:spcPct val="0"/>
        </a:spcAft>
        <a:buClr>
          <a:srgbClr val="0087B3"/>
        </a:buClr>
        <a:buFont typeface="Wingdings" pitchFamily="2" charset="2"/>
        <a:buChar char="§"/>
        <a:defRPr sz="2400" kern="1200">
          <a:solidFill>
            <a:schemeClr val="tx1"/>
          </a:solidFill>
          <a:latin typeface="Tahoma"/>
          <a:ea typeface="ＭＳ Ｐゴシック" pitchFamily="35" charset="-128"/>
          <a:cs typeface="Tahoma"/>
        </a:defRPr>
      </a:lvl1pPr>
      <a:lvl2pPr marL="360363" indent="-185738" algn="l" defTabSz="457200" rtl="0" eaLnBrk="1" fontAlgn="base" hangingPunct="1">
        <a:spcBef>
          <a:spcPct val="20000"/>
        </a:spcBef>
        <a:spcAft>
          <a:spcPct val="0"/>
        </a:spcAft>
        <a:buClr>
          <a:schemeClr val="tx1"/>
        </a:buClr>
        <a:buFont typeface="Wingdings" pitchFamily="2" charset="2"/>
        <a:buChar char="§"/>
        <a:defRPr sz="2000" kern="1200">
          <a:solidFill>
            <a:schemeClr val="tx1"/>
          </a:solidFill>
          <a:latin typeface="Tahoma"/>
          <a:ea typeface="ＭＳ Ｐゴシック" pitchFamily="35" charset="-128"/>
          <a:cs typeface="Tahoma"/>
        </a:defRPr>
      </a:lvl2pPr>
      <a:lvl3pPr marL="542925" indent="-187325" algn="l" defTabSz="457200" rtl="0" eaLnBrk="1" fontAlgn="base" hangingPunct="1">
        <a:spcBef>
          <a:spcPct val="20000"/>
        </a:spcBef>
        <a:spcAft>
          <a:spcPct val="0"/>
        </a:spcAft>
        <a:buClr>
          <a:srgbClr val="A89A80"/>
        </a:buClr>
        <a:buFont typeface="Wingdings" pitchFamily="2" charset="2"/>
        <a:buChar char="§"/>
        <a:defRPr kern="1200">
          <a:solidFill>
            <a:schemeClr val="tx1"/>
          </a:solidFill>
          <a:latin typeface="Tahoma"/>
          <a:ea typeface="ＭＳ Ｐゴシック" pitchFamily="35" charset="-128"/>
          <a:cs typeface="Tahoma"/>
        </a:defRPr>
      </a:lvl3pPr>
      <a:lvl4pPr marL="712788" indent="-165100" algn="l" defTabSz="457200" rtl="0" eaLnBrk="1" fontAlgn="base" hangingPunct="1">
        <a:spcBef>
          <a:spcPct val="20000"/>
        </a:spcBef>
        <a:spcAft>
          <a:spcPct val="0"/>
        </a:spcAft>
        <a:buClr>
          <a:srgbClr val="E57B20"/>
        </a:buClr>
        <a:buFont typeface="Wingdings" pitchFamily="2" charset="2"/>
        <a:buChar char="§"/>
        <a:defRPr sz="2000" kern="1200">
          <a:solidFill>
            <a:schemeClr val="tx1"/>
          </a:solidFill>
          <a:latin typeface="Tahoma"/>
          <a:ea typeface="ＭＳ Ｐゴシック" pitchFamily="35" charset="-128"/>
          <a:cs typeface="Tahoma"/>
        </a:defRPr>
      </a:lvl4pPr>
      <a:lvl5pPr marL="895350" indent="-173038" algn="l" defTabSz="438150" rtl="0" eaLnBrk="1" fontAlgn="base" hangingPunct="1">
        <a:spcBef>
          <a:spcPct val="20000"/>
        </a:spcBef>
        <a:spcAft>
          <a:spcPct val="0"/>
        </a:spcAft>
        <a:buClr>
          <a:srgbClr val="981D19"/>
        </a:buClr>
        <a:buFont typeface="Wingdings" pitchFamily="2" charset="2"/>
        <a:buChar char="§"/>
        <a:defRPr sz="2000" kern="1200">
          <a:solidFill>
            <a:schemeClr val="tx1"/>
          </a:solidFill>
          <a:latin typeface="Tahoma"/>
          <a:ea typeface="ＭＳ Ｐゴシック" pitchFamily="35" charset="-128"/>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5" cstate="print"/>
          <a:srcRect/>
          <a:stretch>
            <a:fillRect/>
          </a:stretch>
        </a:blipFill>
        <a:effectLst/>
      </p:bgPr>
    </p:bg>
    <p:spTree>
      <p:nvGrpSpPr>
        <p:cNvPr id="1" name=""/>
        <p:cNvGrpSpPr/>
        <p:nvPr/>
      </p:nvGrpSpPr>
      <p:grpSpPr>
        <a:xfrm>
          <a:off x="0" y="0"/>
          <a:ext cx="0" cy="0"/>
          <a:chOff x="0" y="0"/>
          <a:chExt cx="0" cy="0"/>
        </a:xfrm>
      </p:grpSpPr>
      <p:pic>
        <p:nvPicPr>
          <p:cNvPr id="11" name="Picture 3" descr="C:\Documents and Settings\HP\Skrivebord\Kunder\NHO\UNNI ut\PPT MAL brukerveiledning\HVIT STRIPE.png"/>
          <p:cNvPicPr>
            <a:picLocks noChangeAspect="1" noChangeArrowheads="1"/>
          </p:cNvPicPr>
          <p:nvPr/>
        </p:nvPicPr>
        <p:blipFill>
          <a:blip r:embed="rId36" cstate="print"/>
          <a:srcRect t="20923"/>
          <a:stretch>
            <a:fillRect/>
          </a:stretch>
        </p:blipFill>
        <p:spPr bwMode="auto">
          <a:xfrm>
            <a:off x="0" y="6159500"/>
            <a:ext cx="9144000" cy="755564"/>
          </a:xfrm>
          <a:prstGeom prst="rect">
            <a:avLst/>
          </a:prstGeom>
          <a:noFill/>
        </p:spPr>
      </p:pic>
      <p:sp>
        <p:nvSpPr>
          <p:cNvPr id="1026" name="Title Placeholder 1"/>
          <p:cNvSpPr>
            <a:spLocks noGrp="1"/>
          </p:cNvSpPr>
          <p:nvPr>
            <p:ph type="title"/>
          </p:nvPr>
        </p:nvSpPr>
        <p:spPr bwMode="auto">
          <a:xfrm>
            <a:off x="742950" y="203198"/>
            <a:ext cx="79438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dirty="0"/>
              <a:t>Klikk for å redigere tittelstil</a:t>
            </a:r>
          </a:p>
        </p:txBody>
      </p:sp>
      <p:sp>
        <p:nvSpPr>
          <p:cNvPr id="1027" name="Text Placeholder 2"/>
          <p:cNvSpPr>
            <a:spLocks noGrp="1"/>
          </p:cNvSpPr>
          <p:nvPr>
            <p:ph type="body" idx="1"/>
          </p:nvPr>
        </p:nvSpPr>
        <p:spPr bwMode="auto">
          <a:xfrm>
            <a:off x="742950" y="1600200"/>
            <a:ext cx="794385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dirty="0"/>
              <a:t>Klikk for å redigere tekststiler i malen</a:t>
            </a:r>
          </a:p>
          <a:p>
            <a:pPr lvl="1"/>
            <a:r>
              <a:rPr lang="nb-NO" dirty="0"/>
              <a:t>Andre nivå</a:t>
            </a:r>
          </a:p>
          <a:p>
            <a:pPr lvl="2"/>
            <a:r>
              <a:rPr lang="nb-NO" dirty="0"/>
              <a:t>Tredje nivå</a:t>
            </a:r>
          </a:p>
        </p:txBody>
      </p:sp>
      <p:sp>
        <p:nvSpPr>
          <p:cNvPr id="8" name="Date Placeholder 3"/>
          <p:cNvSpPr>
            <a:spLocks noGrp="1"/>
          </p:cNvSpPr>
          <p:nvPr>
            <p:ph type="dt" sz="half" idx="2"/>
          </p:nvPr>
        </p:nvSpPr>
        <p:spPr>
          <a:xfrm>
            <a:off x="6724650" y="6356350"/>
            <a:ext cx="12954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87B3"/>
                </a:solidFill>
                <a:latin typeface="Tahoma" pitchFamily="34" charset="0"/>
              </a:defRPr>
            </a:lvl1pPr>
          </a:lstStyle>
          <a:p>
            <a:pPr defTabSz="457200" rtl="0" fontAlgn="base">
              <a:spcBef>
                <a:spcPct val="0"/>
              </a:spcBef>
              <a:spcAft>
                <a:spcPct val="0"/>
              </a:spcAft>
            </a:pPr>
            <a:fld id="{890E4877-BAF8-4EA1-A929-9D220FE6F5CD}" type="datetime1">
              <a:rPr lang="nb-NO" kern="1200">
                <a:ea typeface="ＭＳ Ｐゴシック" pitchFamily="35" charset="-128"/>
                <a:cs typeface="Tahoma" pitchFamily="34" charset="0"/>
              </a:rPr>
              <a:pPr defTabSz="457200" rtl="0" fontAlgn="base">
                <a:spcBef>
                  <a:spcPct val="0"/>
                </a:spcBef>
                <a:spcAft>
                  <a:spcPct val="0"/>
                </a:spcAft>
              </a:pPr>
              <a:t>24.05.2017</a:t>
            </a:fld>
            <a:endParaRPr lang="nb-NO" kern="1200">
              <a:ea typeface="ＭＳ Ｐゴシック" pitchFamily="35" charset="-128"/>
              <a:cs typeface="Tahoma" pitchFamily="34" charset="0"/>
            </a:endParaRPr>
          </a:p>
        </p:txBody>
      </p:sp>
      <p:sp>
        <p:nvSpPr>
          <p:cNvPr id="9" name="Footer Placeholder 4"/>
          <p:cNvSpPr>
            <a:spLocks noGrp="1"/>
          </p:cNvSpPr>
          <p:nvPr>
            <p:ph type="ftr" sz="quarter" idx="3"/>
          </p:nvPr>
        </p:nvSpPr>
        <p:spPr>
          <a:xfrm>
            <a:off x="742950" y="6356350"/>
            <a:ext cx="4229100" cy="365125"/>
          </a:xfrm>
          <a:prstGeom prst="rect">
            <a:avLst/>
          </a:prstGeom>
        </p:spPr>
        <p:txBody>
          <a:bodyPr vert="horz" wrap="square" lIns="91440" tIns="45720" rIns="91440" bIns="45720" numCol="1" anchor="ctr" anchorCtr="0" compatLnSpc="1">
            <a:prstTxWarp prst="textNoShape">
              <a:avLst/>
            </a:prstTxWarp>
          </a:bodyPr>
          <a:lstStyle>
            <a:lvl1pPr>
              <a:defRPr sz="1000">
                <a:solidFill>
                  <a:srgbClr val="0087B3"/>
                </a:solidFill>
                <a:latin typeface="Tahoma" pitchFamily="34" charset="0"/>
              </a:defRPr>
            </a:lvl1pPr>
          </a:lstStyle>
          <a:p>
            <a:pPr algn="l" defTabSz="457200" rtl="0" fontAlgn="base">
              <a:spcBef>
                <a:spcPct val="0"/>
              </a:spcBef>
              <a:spcAft>
                <a:spcPct val="0"/>
              </a:spcAft>
            </a:pPr>
            <a:r>
              <a:rPr lang="nb-NO" kern="1200">
                <a:ea typeface="ＭＳ Ｐゴシック" pitchFamily="35" charset="-128"/>
                <a:cs typeface="Tahoma" pitchFamily="34" charset="0"/>
              </a:rPr>
              <a:t>[Presentasjonsheading]</a:t>
            </a:r>
          </a:p>
        </p:txBody>
      </p:sp>
      <p:sp>
        <p:nvSpPr>
          <p:cNvPr id="10" name="Slide Number Placeholder 5"/>
          <p:cNvSpPr>
            <a:spLocks noGrp="1"/>
          </p:cNvSpPr>
          <p:nvPr>
            <p:ph type="sldNum" sz="quarter" idx="4"/>
          </p:nvPr>
        </p:nvSpPr>
        <p:spPr>
          <a:xfrm>
            <a:off x="8077200" y="6356350"/>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87B3"/>
                </a:solidFill>
                <a:latin typeface="Tahoma" pitchFamily="34" charset="0"/>
              </a:defRPr>
            </a:lvl1pPr>
          </a:lstStyle>
          <a:p>
            <a:pPr defTabSz="457200" rtl="0" fontAlgn="base">
              <a:spcBef>
                <a:spcPct val="0"/>
              </a:spcBef>
              <a:spcAft>
                <a:spcPct val="0"/>
              </a:spcAft>
            </a:pPr>
            <a:fld id="{3490BB78-907C-42C3-9DA8-E03BC8D4AB14}" type="slidenum">
              <a:rPr lang="nb-NO" kern="1200">
                <a:ea typeface="ＭＳ Ｐゴシック" pitchFamily="35" charset="-128"/>
                <a:cs typeface="Tahoma" pitchFamily="34" charset="0"/>
              </a:rPr>
              <a:pPr defTabSz="457200" rtl="0" fontAlgn="base">
                <a:spcBef>
                  <a:spcPct val="0"/>
                </a:spcBef>
                <a:spcAft>
                  <a:spcPct val="0"/>
                </a:spcAft>
              </a:pPr>
              <a:t>‹#›</a:t>
            </a:fld>
            <a:endParaRPr lang="nb-NO" kern="1200">
              <a:ea typeface="ＭＳ Ｐゴシック" pitchFamily="35" charset="-128"/>
              <a:cs typeface="Tahoma" pitchFamily="34" charset="0"/>
            </a:endParaRPr>
          </a:p>
        </p:txBody>
      </p:sp>
      <p:pic>
        <p:nvPicPr>
          <p:cNvPr id="16" name="Picture 8" descr="nhologo1_neg_RGB.png"/>
          <p:cNvPicPr>
            <a:picLocks noChangeAspect="1"/>
          </p:cNvPicPr>
          <p:nvPr/>
        </p:nvPicPr>
        <p:blipFill>
          <a:blip r:embed="rId37" cstate="print"/>
          <a:srcRect/>
          <a:stretch>
            <a:fillRect/>
          </a:stretch>
        </p:blipFill>
        <p:spPr bwMode="auto">
          <a:xfrm>
            <a:off x="246744" y="6270171"/>
            <a:ext cx="351082" cy="45640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744" r:id="rId28"/>
    <p:sldLayoutId id="2147483745" r:id="rId29"/>
    <p:sldLayoutId id="2147483746" r:id="rId30"/>
    <p:sldLayoutId id="2147483747" r:id="rId31"/>
    <p:sldLayoutId id="2147483748" r:id="rId32"/>
    <p:sldLayoutId id="2147483749" r:id="rId33"/>
  </p:sldLayoutIdLst>
  <p:transition>
    <p:fade/>
  </p:transition>
  <p:hf hdr="0"/>
  <p:txStyles>
    <p:titleStyle>
      <a:lvl1pPr algn="l" defTabSz="457200" rtl="0" eaLnBrk="1" fontAlgn="base" hangingPunct="1">
        <a:spcBef>
          <a:spcPct val="0"/>
        </a:spcBef>
        <a:spcAft>
          <a:spcPct val="0"/>
        </a:spcAft>
        <a:defRPr sz="3000" kern="1200">
          <a:solidFill>
            <a:srgbClr val="0087B3"/>
          </a:solidFill>
          <a:latin typeface="Tahoma"/>
          <a:ea typeface="ＭＳ Ｐゴシック" pitchFamily="35" charset="-128"/>
          <a:cs typeface="Tahoma"/>
        </a:defRPr>
      </a:lvl1pPr>
      <a:lvl2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2pPr>
      <a:lvl3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3pPr>
      <a:lvl4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4pPr>
      <a:lvl5pPr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5pPr>
      <a:lvl6pPr marL="4572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6pPr>
      <a:lvl7pPr marL="9144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7pPr>
      <a:lvl8pPr marL="13716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8pPr>
      <a:lvl9pPr marL="1828800" algn="l" defTabSz="457200" rtl="0" eaLnBrk="1" fontAlgn="base" hangingPunct="1">
        <a:spcBef>
          <a:spcPct val="0"/>
        </a:spcBef>
        <a:spcAft>
          <a:spcPct val="0"/>
        </a:spcAft>
        <a:defRPr sz="3000">
          <a:solidFill>
            <a:srgbClr val="0087B3"/>
          </a:solidFill>
          <a:latin typeface="Tahoma" pitchFamily="35" charset="0"/>
          <a:ea typeface="ＭＳ Ｐゴシック" pitchFamily="35" charset="-128"/>
        </a:defRPr>
      </a:lvl9pPr>
    </p:titleStyle>
    <p:bodyStyle>
      <a:lvl1pPr marL="182563" indent="-182563" algn="l" defTabSz="457200" rtl="0" eaLnBrk="1" fontAlgn="base" hangingPunct="1">
        <a:spcBef>
          <a:spcPct val="20000"/>
        </a:spcBef>
        <a:spcAft>
          <a:spcPct val="0"/>
        </a:spcAft>
        <a:buClr>
          <a:srgbClr val="0087B3"/>
        </a:buClr>
        <a:buFont typeface="Wingdings" pitchFamily="2" charset="2"/>
        <a:buChar char="§"/>
        <a:defRPr sz="2400" kern="1200">
          <a:solidFill>
            <a:schemeClr val="tx1"/>
          </a:solidFill>
          <a:latin typeface="Tahoma"/>
          <a:ea typeface="ＭＳ Ｐゴシック" pitchFamily="35" charset="-128"/>
          <a:cs typeface="Tahoma"/>
        </a:defRPr>
      </a:lvl1pPr>
      <a:lvl2pPr marL="360363" indent="-185738" algn="l" defTabSz="457200" rtl="0" eaLnBrk="1" fontAlgn="base" hangingPunct="1">
        <a:spcBef>
          <a:spcPct val="20000"/>
        </a:spcBef>
        <a:spcAft>
          <a:spcPct val="0"/>
        </a:spcAft>
        <a:buClr>
          <a:schemeClr val="tx1"/>
        </a:buClr>
        <a:buFont typeface="Wingdings" pitchFamily="2" charset="2"/>
        <a:buChar char="§"/>
        <a:defRPr sz="2000" kern="1200">
          <a:solidFill>
            <a:schemeClr val="tx1"/>
          </a:solidFill>
          <a:latin typeface="Tahoma"/>
          <a:ea typeface="ＭＳ Ｐゴシック" pitchFamily="35" charset="-128"/>
          <a:cs typeface="Tahoma"/>
        </a:defRPr>
      </a:lvl2pPr>
      <a:lvl3pPr marL="542925" indent="-187325" algn="l" defTabSz="457200" rtl="0" eaLnBrk="1" fontAlgn="base" hangingPunct="1">
        <a:spcBef>
          <a:spcPct val="20000"/>
        </a:spcBef>
        <a:spcAft>
          <a:spcPct val="0"/>
        </a:spcAft>
        <a:buClr>
          <a:srgbClr val="A89A80"/>
        </a:buClr>
        <a:buFont typeface="Wingdings" pitchFamily="2" charset="2"/>
        <a:buChar char="§"/>
        <a:defRPr kern="1200">
          <a:solidFill>
            <a:schemeClr val="tx1"/>
          </a:solidFill>
          <a:latin typeface="Tahoma"/>
          <a:ea typeface="ＭＳ Ｐゴシック" pitchFamily="35" charset="-128"/>
          <a:cs typeface="Tahoma"/>
        </a:defRPr>
      </a:lvl3pPr>
      <a:lvl4pPr marL="712788" indent="-165100" algn="l" defTabSz="457200" rtl="0" eaLnBrk="1" fontAlgn="base" hangingPunct="1">
        <a:spcBef>
          <a:spcPct val="20000"/>
        </a:spcBef>
        <a:spcAft>
          <a:spcPct val="0"/>
        </a:spcAft>
        <a:buClr>
          <a:srgbClr val="E57B20"/>
        </a:buClr>
        <a:buFont typeface="Wingdings" pitchFamily="2" charset="2"/>
        <a:buChar char="§"/>
        <a:defRPr sz="2000" kern="1200">
          <a:solidFill>
            <a:schemeClr val="tx1"/>
          </a:solidFill>
          <a:latin typeface="Tahoma"/>
          <a:ea typeface="ＭＳ Ｐゴシック" pitchFamily="35" charset="-128"/>
          <a:cs typeface="Tahoma"/>
        </a:defRPr>
      </a:lvl4pPr>
      <a:lvl5pPr marL="895350" indent="-173038" algn="l" defTabSz="438150" rtl="0" eaLnBrk="1" fontAlgn="base" hangingPunct="1">
        <a:spcBef>
          <a:spcPct val="20000"/>
        </a:spcBef>
        <a:spcAft>
          <a:spcPct val="0"/>
        </a:spcAft>
        <a:buClr>
          <a:srgbClr val="981D19"/>
        </a:buClr>
        <a:buFont typeface="Wingdings" pitchFamily="2" charset="2"/>
        <a:buChar char="§"/>
        <a:defRPr sz="2000" kern="1200">
          <a:solidFill>
            <a:schemeClr val="tx1"/>
          </a:solidFill>
          <a:latin typeface="Tahoma"/>
          <a:ea typeface="ＭＳ Ｐゴシック" pitchFamily="35" charset="-128"/>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18" Type="http://schemas.openxmlformats.org/officeDocument/2006/relationships/image" Target="../media/image37.png"/><Relationship Id="rId3" Type="http://schemas.openxmlformats.org/officeDocument/2006/relationships/image" Target="../media/image22.gif"/><Relationship Id="rId7" Type="http://schemas.openxmlformats.org/officeDocument/2006/relationships/image" Target="../media/image26.jpeg"/><Relationship Id="rId12" Type="http://schemas.openxmlformats.org/officeDocument/2006/relationships/image" Target="../media/image31.jpeg"/><Relationship Id="rId17" Type="http://schemas.openxmlformats.org/officeDocument/2006/relationships/image" Target="../media/image36.gif"/><Relationship Id="rId2" Type="http://schemas.openxmlformats.org/officeDocument/2006/relationships/notesSlide" Target="../notesSlides/notesSlide4.xml"/><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63.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5" Type="http://schemas.openxmlformats.org/officeDocument/2006/relationships/image" Target="../media/image34.jpeg"/><Relationship Id="rId10" Type="http://schemas.openxmlformats.org/officeDocument/2006/relationships/image" Target="../media/image29.jpeg"/><Relationship Id="rId19" Type="http://schemas.openxmlformats.org/officeDocument/2006/relationships/image" Target="../media/image38.jpeg"/><Relationship Id="rId4" Type="http://schemas.openxmlformats.org/officeDocument/2006/relationships/image" Target="../media/image23.png"/><Relationship Id="rId9" Type="http://schemas.openxmlformats.org/officeDocument/2006/relationships/image" Target="../media/image28.jpeg"/><Relationship Id="rId14" Type="http://schemas.openxmlformats.org/officeDocument/2006/relationships/image" Target="../media/image33.jpeg"/></Relationships>
</file>

<file path=ppt/slides/_rels/slide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pPr lvl="0"/>
            <a:br>
              <a:rPr lang="nb-NO" dirty="0"/>
            </a:br>
            <a:r>
              <a:rPr lang="nb-NO" dirty="0" err="1"/>
              <a:t>Welcome</a:t>
            </a:r>
            <a:r>
              <a:rPr lang="nb-NO" dirty="0"/>
              <a:t> to NHO</a:t>
            </a:r>
            <a:br>
              <a:rPr lang="nb-NO" dirty="0"/>
            </a:br>
            <a:endParaRPr lang="nb-NO" dirty="0"/>
          </a:p>
        </p:txBody>
      </p:sp>
      <p:sp>
        <p:nvSpPr>
          <p:cNvPr id="3" name="Undertittel 2"/>
          <p:cNvSpPr>
            <a:spLocks noGrp="1"/>
          </p:cNvSpPr>
          <p:nvPr>
            <p:ph type="subTitle" idx="1"/>
          </p:nvPr>
        </p:nvSpPr>
        <p:spPr/>
        <p:txBody>
          <a:bodyPr/>
          <a:lstStyle/>
          <a:p>
            <a:r>
              <a:rPr lang="nb-NO" dirty="0"/>
              <a:t>Katarina Sætersdal</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000" r="-1000"/>
          </a:stretch>
        </a:blipFill>
        <a:effectLst/>
      </p:bgPr>
    </p:bg>
    <p:spTree>
      <p:nvGrpSpPr>
        <p:cNvPr id="1" name=""/>
        <p:cNvGrpSpPr/>
        <p:nvPr/>
      </p:nvGrpSpPr>
      <p:grpSpPr>
        <a:xfrm>
          <a:off x="0" y="0"/>
          <a:ext cx="0" cy="0"/>
          <a:chOff x="0" y="0"/>
          <a:chExt cx="0" cy="0"/>
        </a:xfrm>
      </p:grpSpPr>
      <p:sp>
        <p:nvSpPr>
          <p:cNvPr id="6" name="Snip Single Corner Rectangle 8"/>
          <p:cNvSpPr/>
          <p:nvPr/>
        </p:nvSpPr>
        <p:spPr>
          <a:xfrm>
            <a:off x="4575175" y="1533526"/>
            <a:ext cx="4167188" cy="2935288"/>
          </a:xfrm>
          <a:prstGeom prst="snip1Rect">
            <a:avLst/>
          </a:prstGeom>
          <a:solidFill>
            <a:schemeClr val="bg1">
              <a:alpha val="75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endParaRPr lang="nb-NO" kern="1200" dirty="0">
              <a:solidFill>
                <a:srgbClr val="FFFFFF"/>
              </a:solidFill>
              <a:latin typeface="Calibri"/>
              <a:ea typeface="+mn-ea"/>
              <a:cs typeface="+mn-cs"/>
            </a:endParaRPr>
          </a:p>
        </p:txBody>
      </p:sp>
      <p:sp>
        <p:nvSpPr>
          <p:cNvPr id="8" name="Rectangle 10"/>
          <p:cNvSpPr>
            <a:spLocks noChangeArrowheads="1"/>
          </p:cNvSpPr>
          <p:nvPr/>
        </p:nvSpPr>
        <p:spPr bwMode="auto">
          <a:xfrm>
            <a:off x="4575174" y="936149"/>
            <a:ext cx="3679601" cy="599032"/>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dirty="0">
              <a:solidFill>
                <a:srgbClr val="002943"/>
              </a:solidFill>
              <a:latin typeface="Arial" charset="0"/>
              <a:ea typeface="ＭＳ Ｐゴシック" pitchFamily="35" charset="-128"/>
              <a:cs typeface="Tahoma" pitchFamily="34" charset="0"/>
            </a:endParaRPr>
          </a:p>
        </p:txBody>
      </p:sp>
      <p:sp>
        <p:nvSpPr>
          <p:cNvPr id="10" name="Title 6"/>
          <p:cNvSpPr txBox="1">
            <a:spLocks/>
          </p:cNvSpPr>
          <p:nvPr/>
        </p:nvSpPr>
        <p:spPr bwMode="auto">
          <a:xfrm>
            <a:off x="4592029" y="852000"/>
            <a:ext cx="4107471" cy="676275"/>
          </a:xfrm>
          <a:prstGeom prst="rect">
            <a:avLst/>
          </a:prstGeom>
          <a:noFill/>
          <a:ln w="9525">
            <a:noFill/>
            <a:miter lim="800000"/>
            <a:headEnd/>
            <a:tailEnd/>
          </a:ln>
        </p:spPr>
        <p:txBody>
          <a:bodyPr vert="horz" wrap="square" lIns="108000" tIns="36000" rIns="36000" bIns="36000" numCol="1" anchor="ctr" anchorCtr="0" compatLnSpc="1">
            <a:prstTxWarp prst="textNoShape">
              <a:avLst/>
            </a:prstTxWarp>
          </a:bodyPr>
          <a:lstStyle/>
          <a:p>
            <a:pPr algn="l" defTabSz="457200" rtl="0" fontAlgn="base">
              <a:spcBef>
                <a:spcPct val="0"/>
              </a:spcBef>
              <a:spcAft>
                <a:spcPct val="0"/>
              </a:spcAft>
              <a:defRPr/>
            </a:pPr>
            <a:r>
              <a:rPr lang="nb-NO" sz="2000" kern="1200" dirty="0">
                <a:solidFill>
                  <a:srgbClr val="FFFFFF"/>
                </a:solidFill>
                <a:latin typeface="Tahoma" pitchFamily="34" charset="0"/>
                <a:ea typeface="ＭＳ Ｐゴシック"/>
                <a:cs typeface="Tahoma" pitchFamily="34" charset="0"/>
              </a:rPr>
              <a:t>This is NHO</a:t>
            </a:r>
            <a:endParaRPr lang="nb-NO" sz="2000" kern="1200" dirty="0">
              <a:solidFill>
                <a:srgbClr val="FFFFFF"/>
              </a:solidFill>
              <a:latin typeface="Tahoma" pitchFamily="34" charset="0"/>
              <a:ea typeface="ＭＳ Ｐゴシック" pitchFamily="35" charset="-128"/>
              <a:cs typeface="Tahoma"/>
            </a:endParaRPr>
          </a:p>
        </p:txBody>
      </p:sp>
      <p:sp>
        <p:nvSpPr>
          <p:cNvPr id="11" name="Plassholder for innhold 2"/>
          <p:cNvSpPr txBox="1">
            <a:spLocks/>
          </p:cNvSpPr>
          <p:nvPr/>
        </p:nvSpPr>
        <p:spPr bwMode="auto">
          <a:xfrm flipH="1">
            <a:off x="4690452" y="1595980"/>
            <a:ext cx="4224948" cy="29776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68288" indent="-268288">
              <a:spcBef>
                <a:spcPct val="20000"/>
              </a:spcBef>
              <a:buClr>
                <a:srgbClr val="0087B3"/>
              </a:buClr>
              <a:buFont typeface="Wingdings" charset="2"/>
              <a:buChar char="§"/>
            </a:pPr>
            <a:r>
              <a:rPr lang="en-GB" sz="2400" dirty="0">
                <a:solidFill>
                  <a:srgbClr val="002943"/>
                </a:solidFill>
                <a:latin typeface="Tahoma" pitchFamily="34" charset="0"/>
                <a:cs typeface="ＭＳ Ｐゴシック"/>
              </a:rPr>
              <a:t>Norway’s largest stake-holder organisation for businesses  </a:t>
            </a:r>
            <a:endParaRPr lang="en-GB" sz="2400" spc="100" dirty="0">
              <a:latin typeface="Tahoma" pitchFamily="34" charset="0"/>
              <a:ea typeface="Tahoma" pitchFamily="34" charset="0"/>
            </a:endParaRPr>
          </a:p>
          <a:p>
            <a:pPr marL="268288" indent="-268288">
              <a:spcBef>
                <a:spcPct val="20000"/>
              </a:spcBef>
              <a:buClr>
                <a:srgbClr val="0087B3"/>
              </a:buClr>
              <a:buFont typeface="Wingdings" charset="2"/>
              <a:buChar char="§"/>
            </a:pPr>
            <a:r>
              <a:rPr lang="en-GB" sz="2400" dirty="0">
                <a:solidFill>
                  <a:srgbClr val="002943"/>
                </a:solidFill>
                <a:latin typeface="Tahoma" pitchFamily="34" charset="0"/>
              </a:rPr>
              <a:t>Ca 25,000 members and ca </a:t>
            </a:r>
            <a:r>
              <a:rPr lang="en-GB" sz="2400" spc="100" dirty="0">
                <a:latin typeface="Tahoma" pitchFamily="34" charset="0"/>
                <a:ea typeface="Tahoma" pitchFamily="34" charset="0"/>
              </a:rPr>
              <a:t>560,000 employees in member companies </a:t>
            </a:r>
            <a:br>
              <a:rPr lang="en-GB" sz="2400" spc="100" dirty="0">
                <a:latin typeface="Tahoma" pitchFamily="34" charset="0"/>
                <a:ea typeface="Tahoma" pitchFamily="34" charset="0"/>
              </a:rPr>
            </a:br>
            <a:br>
              <a:rPr lang="en-GB" sz="2400" kern="1200" dirty="0">
                <a:solidFill>
                  <a:srgbClr val="002943"/>
                </a:solidFill>
                <a:latin typeface="Tahoma"/>
                <a:ea typeface="ＭＳ Ｐゴシック" pitchFamily="35" charset="-128"/>
                <a:cs typeface="Tahoma"/>
              </a:rPr>
            </a:br>
            <a:endParaRPr lang="en-GB" sz="2400" kern="1200" dirty="0">
              <a:solidFill>
                <a:srgbClr val="002943"/>
              </a:solidFill>
              <a:latin typeface="Tahoma"/>
              <a:ea typeface="ＭＳ Ｐゴシック" pitchFamily="34" charset="-128"/>
              <a:cs typeface="Tahoma"/>
            </a:endParaRPr>
          </a:p>
        </p:txBody>
      </p:sp>
      <p:sp>
        <p:nvSpPr>
          <p:cNvPr id="7" name="TextBox 6"/>
          <p:cNvSpPr txBox="1"/>
          <p:nvPr/>
        </p:nvSpPr>
        <p:spPr>
          <a:xfrm>
            <a:off x="6590579" y="5932851"/>
            <a:ext cx="2510166" cy="215444"/>
          </a:xfrm>
          <a:prstGeom prst="rect">
            <a:avLst/>
          </a:prstGeom>
          <a:noFill/>
        </p:spPr>
        <p:txBody>
          <a:bodyPr wrap="square" rtlCol="0">
            <a:spAutoFit/>
          </a:bodyPr>
          <a:lstStyle/>
          <a:p>
            <a:pPr algn="r"/>
            <a:r>
              <a:rPr lang="nb-NO" sz="800" kern="800" spc="100" dirty="0" err="1">
                <a:solidFill>
                  <a:srgbClr val="9FC0D5"/>
                </a:solidFill>
                <a:latin typeface="Tahoma"/>
                <a:cs typeface="Tahoma"/>
              </a:rPr>
              <a:t>photo</a:t>
            </a:r>
            <a:r>
              <a:rPr lang="nb-NO" sz="800" kern="800" spc="100" dirty="0">
                <a:solidFill>
                  <a:srgbClr val="9FC0D5"/>
                </a:solidFill>
                <a:latin typeface="Tahoma"/>
                <a:cs typeface="Tahoma"/>
              </a:rPr>
              <a:t>: Olav </a:t>
            </a:r>
            <a:r>
              <a:rPr lang="nb-NO" sz="800" kern="800" spc="100" dirty="0" err="1">
                <a:solidFill>
                  <a:srgbClr val="9FC0D5"/>
                </a:solidFill>
                <a:latin typeface="Tahoma"/>
                <a:cs typeface="Tahoma"/>
              </a:rPr>
              <a:t>Heggø</a:t>
            </a:r>
            <a:endParaRPr lang="nb-NO" sz="800" kern="800" spc="100" dirty="0">
              <a:solidFill>
                <a:srgbClr val="9FC0D5"/>
              </a:solidFill>
              <a:latin typeface="Tahoma"/>
              <a:cs typeface="Tahoma"/>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pic>
        <p:nvPicPr>
          <p:cNvPr id="13" name="Picture 12" descr="Kartet inndelt.png"/>
          <p:cNvPicPr>
            <a:picLocks noChangeAspect="1"/>
          </p:cNvPicPr>
          <p:nvPr/>
        </p:nvPicPr>
        <p:blipFill>
          <a:blip r:embed="rId4" cstate="print"/>
          <a:srcRect l="21463" r="15983"/>
          <a:stretch>
            <a:fillRect/>
          </a:stretch>
        </p:blipFill>
        <p:spPr>
          <a:xfrm>
            <a:off x="1962615" y="-321746"/>
            <a:ext cx="5719919" cy="6858000"/>
          </a:xfrm>
          <a:prstGeom prst="rect">
            <a:avLst/>
          </a:prstGeom>
        </p:spPr>
      </p:pic>
      <p:sp>
        <p:nvSpPr>
          <p:cNvPr id="18" name="Snip Single Corner Rectangle 17"/>
          <p:cNvSpPr/>
          <p:nvPr/>
        </p:nvSpPr>
        <p:spPr>
          <a:xfrm>
            <a:off x="6945807" y="703841"/>
            <a:ext cx="1670615"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7" name="Plassholder for innhold 2"/>
          <p:cNvSpPr txBox="1">
            <a:spLocks/>
          </p:cNvSpPr>
          <p:nvPr/>
        </p:nvSpPr>
        <p:spPr bwMode="auto">
          <a:xfrm>
            <a:off x="6980314" y="710744"/>
            <a:ext cx="1879720"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600" dirty="0">
                <a:solidFill>
                  <a:srgbClr val="002943"/>
                </a:solidFill>
                <a:latin typeface="Tahoma" pitchFamily="34" charset="0"/>
                <a:ea typeface="ＭＳ Ｐゴシック" pitchFamily="34" charset="-128"/>
              </a:rPr>
              <a:t>NHO Finnmark</a:t>
            </a: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cxnSp>
        <p:nvCxnSpPr>
          <p:cNvPr id="20" name="Straight Connector 19"/>
          <p:cNvCxnSpPr/>
          <p:nvPr/>
        </p:nvCxnSpPr>
        <p:spPr>
          <a:xfrm rot="10800000">
            <a:off x="6747935" y="657744"/>
            <a:ext cx="190499" cy="50799"/>
          </a:xfrm>
          <a:prstGeom prst="line">
            <a:avLst/>
          </a:prstGeom>
          <a:ln w="31750" cap="flat" cmpd="sng" algn="ctr">
            <a:solidFill>
              <a:schemeClr val="bg1">
                <a:alpha val="70000"/>
              </a:schemeClr>
            </a:solidFill>
            <a:prstDash val="solid"/>
            <a:round/>
            <a:headEnd type="none" w="med" len="med"/>
            <a:tailEnd type="none" w="med" len="med"/>
          </a:ln>
          <a:effectLst>
            <a:outerShdw blurRad="38100" dist="38100" dir="2700000">
              <a:srgbClr val="000000">
                <a:alpha val="43000"/>
              </a:srgbClr>
            </a:outerShdw>
          </a:effectLst>
        </p:spPr>
        <p:style>
          <a:lnRef idx="2">
            <a:schemeClr val="accent1"/>
          </a:lnRef>
          <a:fillRef idx="0">
            <a:schemeClr val="accent1"/>
          </a:fillRef>
          <a:effectRef idx="1">
            <a:schemeClr val="accent1"/>
          </a:effectRef>
          <a:fontRef idx="minor">
            <a:schemeClr val="tx1"/>
          </a:fontRef>
        </p:style>
      </p:cxnSp>
      <p:sp>
        <p:nvSpPr>
          <p:cNvPr id="23" name="Snip Single Corner Rectangle 22"/>
          <p:cNvSpPr/>
          <p:nvPr/>
        </p:nvSpPr>
        <p:spPr>
          <a:xfrm>
            <a:off x="6073741" y="1218718"/>
            <a:ext cx="1292260"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24" name="Plassholder for innhold 2"/>
          <p:cNvSpPr txBox="1">
            <a:spLocks/>
          </p:cNvSpPr>
          <p:nvPr/>
        </p:nvSpPr>
        <p:spPr bwMode="auto">
          <a:xfrm>
            <a:off x="6108247" y="1225621"/>
            <a:ext cx="1879720"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600" dirty="0">
                <a:solidFill>
                  <a:srgbClr val="002943"/>
                </a:solidFill>
                <a:latin typeface="Tahoma" pitchFamily="34" charset="0"/>
                <a:ea typeface="ＭＳ Ｐゴシック" pitchFamily="34" charset="-128"/>
              </a:rPr>
              <a:t>NHO Troms</a:t>
            </a: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cxnSp>
        <p:nvCxnSpPr>
          <p:cNvPr id="25" name="Straight Connector 24"/>
          <p:cNvCxnSpPr/>
          <p:nvPr/>
        </p:nvCxnSpPr>
        <p:spPr>
          <a:xfrm rot="10800000">
            <a:off x="5875868" y="1172621"/>
            <a:ext cx="190499" cy="50799"/>
          </a:xfrm>
          <a:prstGeom prst="line">
            <a:avLst/>
          </a:prstGeom>
          <a:ln w="31750" cap="flat" cmpd="sng" algn="ctr">
            <a:solidFill>
              <a:schemeClr val="bg1">
                <a:alpha val="7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6" name="Snip Single Corner Rectangle 25"/>
          <p:cNvSpPr/>
          <p:nvPr/>
        </p:nvSpPr>
        <p:spPr>
          <a:xfrm>
            <a:off x="5413340" y="2014584"/>
            <a:ext cx="1520859"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27" name="Plassholder for innhold 2"/>
          <p:cNvSpPr txBox="1">
            <a:spLocks/>
          </p:cNvSpPr>
          <p:nvPr/>
        </p:nvSpPr>
        <p:spPr bwMode="auto">
          <a:xfrm>
            <a:off x="5447847" y="2021487"/>
            <a:ext cx="1879720"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600" dirty="0">
                <a:solidFill>
                  <a:srgbClr val="002943"/>
                </a:solidFill>
                <a:latin typeface="Tahoma" pitchFamily="34" charset="0"/>
                <a:ea typeface="ＭＳ Ｐゴシック" pitchFamily="34" charset="-128"/>
              </a:rPr>
              <a:t>NHO Nordland</a:t>
            </a: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cxnSp>
        <p:nvCxnSpPr>
          <p:cNvPr id="28" name="Straight Connector 27"/>
          <p:cNvCxnSpPr/>
          <p:nvPr/>
        </p:nvCxnSpPr>
        <p:spPr>
          <a:xfrm rot="10800000">
            <a:off x="5215468" y="1968487"/>
            <a:ext cx="190500" cy="50800"/>
          </a:xfrm>
          <a:prstGeom prst="line">
            <a:avLst/>
          </a:prstGeom>
          <a:ln w="31750" cap="flat" cmpd="sng" algn="ctr">
            <a:solidFill>
              <a:schemeClr val="bg1">
                <a:alpha val="70000"/>
              </a:schemeClr>
            </a:solidFill>
            <a:prstDash val="solid"/>
            <a:round/>
            <a:headEnd type="none" w="med" len="med"/>
            <a:tailEnd type="none" w="med" len="med"/>
          </a:ln>
          <a:effectLst>
            <a:outerShdw blurRad="38100" dist="38100" dir="2700000">
              <a:srgbClr val="000000">
                <a:alpha val="43000"/>
              </a:srgbClr>
            </a:outerShdw>
          </a:effectLst>
        </p:spPr>
        <p:style>
          <a:lnRef idx="2">
            <a:schemeClr val="accent1"/>
          </a:lnRef>
          <a:fillRef idx="0">
            <a:schemeClr val="accent1"/>
          </a:fillRef>
          <a:effectRef idx="1">
            <a:schemeClr val="accent1"/>
          </a:effectRef>
          <a:fontRef idx="minor">
            <a:schemeClr val="tx1"/>
          </a:fontRef>
        </p:style>
      </p:cxnSp>
      <p:sp>
        <p:nvSpPr>
          <p:cNvPr id="29" name="Snip Single Corner Rectangle 28"/>
          <p:cNvSpPr/>
          <p:nvPr/>
        </p:nvSpPr>
        <p:spPr>
          <a:xfrm>
            <a:off x="5133940" y="3106784"/>
            <a:ext cx="1613993"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30" name="Plassholder for innhold 2"/>
          <p:cNvSpPr txBox="1">
            <a:spLocks/>
          </p:cNvSpPr>
          <p:nvPr/>
        </p:nvSpPr>
        <p:spPr bwMode="auto">
          <a:xfrm>
            <a:off x="5168447" y="3113687"/>
            <a:ext cx="1879720"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600" dirty="0">
                <a:solidFill>
                  <a:srgbClr val="002943"/>
                </a:solidFill>
                <a:latin typeface="Tahoma" pitchFamily="34" charset="0"/>
                <a:ea typeface="ＭＳ Ｐゴシック" pitchFamily="34" charset="-128"/>
              </a:rPr>
              <a:t>NHO Trøndelag</a:t>
            </a: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cxnSp>
        <p:nvCxnSpPr>
          <p:cNvPr id="31" name="Straight Connector 30"/>
          <p:cNvCxnSpPr/>
          <p:nvPr/>
        </p:nvCxnSpPr>
        <p:spPr>
          <a:xfrm rot="10800000">
            <a:off x="4910668" y="3056467"/>
            <a:ext cx="215901" cy="55020"/>
          </a:xfrm>
          <a:prstGeom prst="line">
            <a:avLst/>
          </a:prstGeom>
          <a:ln w="31750" cap="flat" cmpd="sng" algn="ctr">
            <a:solidFill>
              <a:schemeClr val="bg1">
                <a:alpha val="70000"/>
              </a:schemeClr>
            </a:solidFill>
            <a:prstDash val="solid"/>
            <a:round/>
            <a:headEnd type="none" w="med" len="med"/>
            <a:tailEnd type="none" w="med" len="med"/>
          </a:ln>
          <a:effectLst>
            <a:outerShdw blurRad="38100" dist="38100" dir="270000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rot="10800000">
            <a:off x="4521204" y="3975087"/>
            <a:ext cx="190499" cy="50799"/>
          </a:xfrm>
          <a:prstGeom prst="line">
            <a:avLst/>
          </a:prstGeom>
          <a:ln w="31750" cap="flat" cmpd="sng" algn="ctr">
            <a:solidFill>
              <a:schemeClr val="bg1">
                <a:alpha val="70000"/>
              </a:schemeClr>
            </a:solidFill>
            <a:prstDash val="solid"/>
            <a:round/>
            <a:headEnd type="none" w="med" len="med"/>
            <a:tailEnd type="none" w="med" len="med"/>
          </a:ln>
          <a:effectLst>
            <a:outerShdw blurRad="38100" dist="38100" dir="144000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rot="10800000">
            <a:off x="4343404" y="4948753"/>
            <a:ext cx="190499" cy="50799"/>
          </a:xfrm>
          <a:prstGeom prst="line">
            <a:avLst/>
          </a:prstGeom>
          <a:ln w="31750" cap="flat" cmpd="sng" algn="ctr">
            <a:solidFill>
              <a:schemeClr val="bg1">
                <a:alpha val="70000"/>
              </a:schemeClr>
            </a:solidFill>
            <a:prstDash val="solid"/>
            <a:round/>
            <a:headEnd type="none" w="med" len="med"/>
            <a:tailEnd type="none" w="med" len="med"/>
          </a:ln>
          <a:effectLst>
            <a:outerShdw blurRad="38100" dist="38100" dir="144000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a:stCxn id="38" idx="2"/>
          </p:cNvCxnSpPr>
          <p:nvPr/>
        </p:nvCxnSpPr>
        <p:spPr>
          <a:xfrm rot="10800000">
            <a:off x="4351872" y="5262021"/>
            <a:ext cx="384145" cy="46492"/>
          </a:xfrm>
          <a:prstGeom prst="line">
            <a:avLst/>
          </a:prstGeom>
          <a:ln w="31750" cap="flat" cmpd="sng" algn="ctr">
            <a:solidFill>
              <a:schemeClr val="bg1">
                <a:alpha val="70000"/>
              </a:schemeClr>
            </a:solidFill>
            <a:prstDash val="solid"/>
            <a:round/>
            <a:headEnd type="none" w="med" len="med"/>
            <a:tailEnd type="none" w="med" len="med"/>
          </a:ln>
          <a:effectLst>
            <a:outerShdw blurRad="38100" dist="38100" dir="144000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rot="10800000">
            <a:off x="4030135" y="5223927"/>
            <a:ext cx="507998" cy="406406"/>
          </a:xfrm>
          <a:prstGeom prst="line">
            <a:avLst/>
          </a:prstGeom>
          <a:ln w="31750" cap="flat" cmpd="sng" algn="ctr">
            <a:solidFill>
              <a:schemeClr val="bg1">
                <a:alpha val="70000"/>
              </a:schemeClr>
            </a:solidFill>
            <a:prstDash val="solid"/>
            <a:round/>
            <a:headEnd type="none" w="med" len="med"/>
            <a:tailEnd type="none" w="med" len="med"/>
          </a:ln>
          <a:effectLst>
            <a:outerShdw blurRad="38100" dist="38100" dir="144000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rot="16200000" flipV="1">
            <a:off x="3768458" y="5385590"/>
            <a:ext cx="474140" cy="286279"/>
          </a:xfrm>
          <a:prstGeom prst="line">
            <a:avLst/>
          </a:prstGeom>
          <a:ln w="31750" cap="flat" cmpd="sng" algn="ctr">
            <a:solidFill>
              <a:schemeClr val="bg1">
                <a:alpha val="70000"/>
              </a:schemeClr>
            </a:solidFill>
            <a:prstDash val="solid"/>
            <a:round/>
            <a:headEnd type="none" w="med" len="med"/>
            <a:tailEnd type="none" w="med" len="med"/>
          </a:ln>
          <a:effectLst>
            <a:outerShdw blurRad="38100" dist="38100" dir="144000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2878667" y="5537193"/>
            <a:ext cx="365655" cy="101607"/>
          </a:xfrm>
          <a:prstGeom prst="line">
            <a:avLst/>
          </a:prstGeom>
          <a:ln w="31750" cap="flat" cmpd="sng" algn="ctr">
            <a:solidFill>
              <a:schemeClr val="bg1">
                <a:alpha val="70000"/>
              </a:schemeClr>
            </a:solidFill>
            <a:prstDash val="solid"/>
            <a:round/>
            <a:headEnd type="none" w="med" len="med"/>
            <a:tailEnd type="none" w="med" len="med"/>
          </a:ln>
          <a:effectLst>
            <a:outerShdw blurRad="38100" dist="38100" dir="1440000">
              <a:srgbClr val="000000">
                <a:alpha val="43000"/>
              </a:srgbClr>
            </a:outerShdw>
          </a:effectLst>
        </p:spPr>
        <p:style>
          <a:lnRef idx="2">
            <a:schemeClr val="accent1"/>
          </a:lnRef>
          <a:fillRef idx="0">
            <a:schemeClr val="accent1"/>
          </a:fillRef>
          <a:effectRef idx="1">
            <a:schemeClr val="accent1"/>
          </a:effectRef>
          <a:fontRef idx="minor">
            <a:schemeClr val="tx1"/>
          </a:fontRef>
        </p:style>
      </p:cxnSp>
      <p:sp>
        <p:nvSpPr>
          <p:cNvPr id="71" name="Title 1"/>
          <p:cNvSpPr txBox="1">
            <a:spLocks/>
          </p:cNvSpPr>
          <p:nvPr/>
        </p:nvSpPr>
        <p:spPr bwMode="auto">
          <a:xfrm>
            <a:off x="742950" y="442920"/>
            <a:ext cx="79438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nb-NO" sz="3000" dirty="0">
                <a:solidFill>
                  <a:srgbClr val="FFFFFF"/>
                </a:solidFill>
                <a:latin typeface="Tahoma"/>
                <a:cs typeface="Tahoma"/>
              </a:rPr>
              <a:t>Part of a larger</a:t>
            </a:r>
            <a:br>
              <a:rPr kumimoji="0" lang="nb-NO" sz="3000" b="0" i="0" u="none" strike="noStrike" kern="1200" cap="none" spc="0" normalizeH="0" noProof="0" dirty="0">
                <a:ln>
                  <a:noFill/>
                </a:ln>
                <a:solidFill>
                  <a:srgbClr val="FFFFFF"/>
                </a:solidFill>
                <a:effectLst/>
                <a:uLnTx/>
                <a:uFillTx/>
                <a:latin typeface="Tahoma"/>
                <a:ea typeface="ＭＳ Ｐゴシック" pitchFamily="35" charset="-128"/>
                <a:cs typeface="Tahoma"/>
              </a:rPr>
            </a:br>
            <a:r>
              <a:rPr kumimoji="0" lang="nb-NO" sz="3000" b="0" i="0" u="none" strike="noStrike" kern="1200" cap="none" spc="0" normalizeH="0" noProof="0" dirty="0">
                <a:ln>
                  <a:noFill/>
                </a:ln>
                <a:solidFill>
                  <a:srgbClr val="FFFFFF"/>
                </a:solidFill>
                <a:effectLst/>
                <a:uLnTx/>
                <a:uFillTx/>
                <a:latin typeface="Tahoma"/>
                <a:ea typeface="ＭＳ Ｐゴシック" pitchFamily="35" charset="-128"/>
                <a:cs typeface="Tahoma"/>
              </a:rPr>
              <a:t>community</a:t>
            </a:r>
            <a:endParaRPr kumimoji="0" lang="nb-NO" sz="3000" b="0" i="0" u="none" strike="noStrike" kern="1200" cap="none" spc="0" normalizeH="0" baseline="0" noProof="0" dirty="0">
              <a:ln>
                <a:noFill/>
              </a:ln>
              <a:solidFill>
                <a:srgbClr val="FFFFFF"/>
              </a:solidFill>
              <a:effectLst/>
              <a:uLnTx/>
              <a:uFillTx/>
              <a:latin typeface="Tahoma"/>
              <a:ea typeface="ＭＳ Ｐゴシック" pitchFamily="35" charset="-128"/>
              <a:cs typeface="Tahoma"/>
            </a:endParaRPr>
          </a:p>
        </p:txBody>
      </p:sp>
      <p:cxnSp>
        <p:nvCxnSpPr>
          <p:cNvPr id="72" name="Straight Connector 71"/>
          <p:cNvCxnSpPr/>
          <p:nvPr/>
        </p:nvCxnSpPr>
        <p:spPr>
          <a:xfrm rot="10800000">
            <a:off x="3310470" y="3475554"/>
            <a:ext cx="190499" cy="50799"/>
          </a:xfrm>
          <a:prstGeom prst="line">
            <a:avLst/>
          </a:prstGeom>
          <a:ln w="31750" cap="flat" cmpd="sng" algn="ctr">
            <a:solidFill>
              <a:schemeClr val="bg1">
                <a:alpha val="70000"/>
              </a:schemeClr>
            </a:solidFill>
            <a:prstDash val="solid"/>
            <a:round/>
            <a:headEnd type="none" w="med" len="med"/>
            <a:tailEnd type="none" w="med" len="med"/>
          </a:ln>
          <a:effectLst>
            <a:outerShdw blurRad="38100" dist="38100" dir="144000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rot="10800000">
            <a:off x="2904070" y="4025887"/>
            <a:ext cx="190499" cy="50799"/>
          </a:xfrm>
          <a:prstGeom prst="line">
            <a:avLst/>
          </a:prstGeom>
          <a:ln w="31750" cap="flat" cmpd="sng" algn="ctr">
            <a:solidFill>
              <a:schemeClr val="bg1">
                <a:alpha val="70000"/>
              </a:schemeClr>
            </a:solidFill>
            <a:prstDash val="solid"/>
            <a:round/>
            <a:headEnd type="none" w="med" len="med"/>
            <a:tailEnd type="none" w="med" len="med"/>
          </a:ln>
          <a:effectLst>
            <a:outerShdw blurRad="38100" dist="38100" dir="144000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rot="10800000">
            <a:off x="2692405" y="4381488"/>
            <a:ext cx="262462" cy="38112"/>
          </a:xfrm>
          <a:prstGeom prst="line">
            <a:avLst/>
          </a:prstGeom>
          <a:ln w="31750" cap="flat" cmpd="sng" algn="ctr">
            <a:solidFill>
              <a:schemeClr val="bg1">
                <a:alpha val="70000"/>
              </a:schemeClr>
            </a:solidFill>
            <a:prstDash val="solid"/>
            <a:round/>
            <a:headEnd type="none" w="med" len="med"/>
            <a:tailEnd type="none" w="med" len="med"/>
          </a:ln>
          <a:effectLst>
            <a:outerShdw blurRad="38100" dist="25400" dir="1782000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rot="10800000" flipV="1">
            <a:off x="2760144" y="4583574"/>
            <a:ext cx="920772" cy="407515"/>
          </a:xfrm>
          <a:prstGeom prst="line">
            <a:avLst/>
          </a:prstGeom>
          <a:ln w="31750" cap="flat" cmpd="sng" algn="ctr">
            <a:solidFill>
              <a:schemeClr val="bg1">
                <a:alpha val="90000"/>
              </a:schemeClr>
            </a:solidFill>
            <a:prstDash val="solid"/>
            <a:round/>
            <a:headEnd type="none" w="med" len="med"/>
            <a:tailEnd type="none" w="med" len="med"/>
          </a:ln>
          <a:effectLst>
            <a:outerShdw blurRad="38100" dist="38100" dir="144000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flipV="1">
            <a:off x="2582334" y="5223926"/>
            <a:ext cx="365655" cy="101607"/>
          </a:xfrm>
          <a:prstGeom prst="line">
            <a:avLst/>
          </a:prstGeom>
          <a:ln w="31750" cap="flat" cmpd="sng" algn="ctr">
            <a:solidFill>
              <a:schemeClr val="bg1">
                <a:alpha val="70000"/>
              </a:schemeClr>
            </a:solidFill>
            <a:prstDash val="solid"/>
            <a:round/>
            <a:headEnd type="none" w="med" len="med"/>
            <a:tailEnd type="none" w="med" len="med"/>
          </a:ln>
          <a:effectLst>
            <a:outerShdw blurRad="38100" dist="38100" dir="1440000">
              <a:srgbClr val="000000">
                <a:alpha val="43000"/>
              </a:srgbClr>
            </a:outerShdw>
          </a:effectLst>
        </p:spPr>
        <p:style>
          <a:lnRef idx="2">
            <a:schemeClr val="accent1"/>
          </a:lnRef>
          <a:fillRef idx="0">
            <a:schemeClr val="accent1"/>
          </a:fillRef>
          <a:effectRef idx="1">
            <a:schemeClr val="accent1"/>
          </a:effectRef>
          <a:fontRef idx="minor">
            <a:schemeClr val="tx1"/>
          </a:fontRef>
        </p:style>
      </p:cxnSp>
      <p:sp>
        <p:nvSpPr>
          <p:cNvPr id="32" name="Snip Single Corner Rectangle 31"/>
          <p:cNvSpPr/>
          <p:nvPr/>
        </p:nvSpPr>
        <p:spPr>
          <a:xfrm>
            <a:off x="4719076" y="4021184"/>
            <a:ext cx="1613993"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33" name="Plassholder for innhold 2"/>
          <p:cNvSpPr txBox="1">
            <a:spLocks/>
          </p:cNvSpPr>
          <p:nvPr/>
        </p:nvSpPr>
        <p:spPr bwMode="auto">
          <a:xfrm>
            <a:off x="4753583" y="4028087"/>
            <a:ext cx="1879720"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600" dirty="0">
                <a:solidFill>
                  <a:srgbClr val="002943"/>
                </a:solidFill>
                <a:latin typeface="Tahoma" pitchFamily="34" charset="0"/>
                <a:ea typeface="ＭＳ Ｐゴシック" pitchFamily="34" charset="-128"/>
              </a:rPr>
              <a:t>NHO Innlandet</a:t>
            </a: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sp>
        <p:nvSpPr>
          <p:cNvPr id="35" name="Snip Single Corner Rectangle 34"/>
          <p:cNvSpPr/>
          <p:nvPr/>
        </p:nvSpPr>
        <p:spPr>
          <a:xfrm>
            <a:off x="4583611" y="4681571"/>
            <a:ext cx="2291322"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36" name="Plassholder for innhold 2"/>
          <p:cNvSpPr txBox="1">
            <a:spLocks/>
          </p:cNvSpPr>
          <p:nvPr/>
        </p:nvSpPr>
        <p:spPr bwMode="auto">
          <a:xfrm>
            <a:off x="4618117" y="4688474"/>
            <a:ext cx="2815615"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600" dirty="0">
                <a:solidFill>
                  <a:srgbClr val="002943"/>
                </a:solidFill>
                <a:latin typeface="Tahoma" pitchFamily="34" charset="0"/>
                <a:ea typeface="ＭＳ Ｐゴシック" pitchFamily="34" charset="-128"/>
              </a:rPr>
              <a:t>NHO Oslo and Akershus</a:t>
            </a: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sp>
        <p:nvSpPr>
          <p:cNvPr id="38" name="Snip Single Corner Rectangle 37"/>
          <p:cNvSpPr/>
          <p:nvPr/>
        </p:nvSpPr>
        <p:spPr>
          <a:xfrm>
            <a:off x="4736016" y="5121843"/>
            <a:ext cx="1444658"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39" name="Plassholder for innhold 2"/>
          <p:cNvSpPr txBox="1">
            <a:spLocks/>
          </p:cNvSpPr>
          <p:nvPr/>
        </p:nvSpPr>
        <p:spPr bwMode="auto">
          <a:xfrm>
            <a:off x="4770523" y="5128746"/>
            <a:ext cx="1879720"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600" dirty="0">
                <a:solidFill>
                  <a:srgbClr val="002943"/>
                </a:solidFill>
                <a:latin typeface="Tahoma" pitchFamily="34" charset="0"/>
                <a:ea typeface="ＭＳ Ｐゴシック" pitchFamily="34" charset="-128"/>
              </a:rPr>
              <a:t>NHO Østfold</a:t>
            </a: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sp>
        <p:nvSpPr>
          <p:cNvPr id="41" name="Snip Single Corner Rectangle 40"/>
          <p:cNvSpPr/>
          <p:nvPr/>
        </p:nvSpPr>
        <p:spPr>
          <a:xfrm>
            <a:off x="4549758" y="5570587"/>
            <a:ext cx="1444650"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42" name="Plassholder for innhold 2"/>
          <p:cNvSpPr txBox="1">
            <a:spLocks/>
          </p:cNvSpPr>
          <p:nvPr/>
        </p:nvSpPr>
        <p:spPr bwMode="auto">
          <a:xfrm>
            <a:off x="4584265" y="5577490"/>
            <a:ext cx="1879720"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600" dirty="0">
                <a:solidFill>
                  <a:srgbClr val="002943"/>
                </a:solidFill>
                <a:latin typeface="Tahoma" pitchFamily="34" charset="0"/>
                <a:ea typeface="ＭＳ Ｐゴシック" pitchFamily="34" charset="-128"/>
              </a:rPr>
              <a:t>NHO Vestfold</a:t>
            </a: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sp>
        <p:nvSpPr>
          <p:cNvPr id="47" name="Snip Single Corner Rectangle 46"/>
          <p:cNvSpPr/>
          <p:nvPr/>
        </p:nvSpPr>
        <p:spPr>
          <a:xfrm>
            <a:off x="2974976" y="5731460"/>
            <a:ext cx="1512360"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48" name="Plassholder for innhold 2"/>
          <p:cNvSpPr txBox="1">
            <a:spLocks/>
          </p:cNvSpPr>
          <p:nvPr/>
        </p:nvSpPr>
        <p:spPr bwMode="auto">
          <a:xfrm>
            <a:off x="2992549" y="5729896"/>
            <a:ext cx="1879720"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600" dirty="0">
                <a:solidFill>
                  <a:srgbClr val="002943"/>
                </a:solidFill>
                <a:latin typeface="Tahoma" pitchFamily="34" charset="0"/>
                <a:ea typeface="ＭＳ Ｐゴシック" pitchFamily="34" charset="-128"/>
              </a:rPr>
              <a:t>NHO Telemark</a:t>
            </a: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sp>
        <p:nvSpPr>
          <p:cNvPr id="53" name="Snip Single Corner Rectangle 52"/>
          <p:cNvSpPr/>
          <p:nvPr/>
        </p:nvSpPr>
        <p:spPr>
          <a:xfrm>
            <a:off x="1645709" y="5570595"/>
            <a:ext cx="1241425"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54" name="Plassholder for innhold 2"/>
          <p:cNvSpPr txBox="1">
            <a:spLocks/>
          </p:cNvSpPr>
          <p:nvPr/>
        </p:nvSpPr>
        <p:spPr bwMode="auto">
          <a:xfrm>
            <a:off x="1663282" y="5569031"/>
            <a:ext cx="1879720"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600" dirty="0">
                <a:solidFill>
                  <a:srgbClr val="002943"/>
                </a:solidFill>
                <a:latin typeface="Tahoma" pitchFamily="34" charset="0"/>
                <a:ea typeface="ＭＳ Ｐゴシック" pitchFamily="34" charset="-128"/>
              </a:rPr>
              <a:t>NHO Agder</a:t>
            </a: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sp>
        <p:nvSpPr>
          <p:cNvPr id="58" name="Snip Single Corner Rectangle 57"/>
          <p:cNvSpPr/>
          <p:nvPr/>
        </p:nvSpPr>
        <p:spPr>
          <a:xfrm>
            <a:off x="1071573" y="5113402"/>
            <a:ext cx="1493837"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59" name="Plassholder for innhold 2"/>
          <p:cNvSpPr txBox="1">
            <a:spLocks/>
          </p:cNvSpPr>
          <p:nvPr/>
        </p:nvSpPr>
        <p:spPr bwMode="auto">
          <a:xfrm>
            <a:off x="1089146" y="5111838"/>
            <a:ext cx="1879720"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600" dirty="0">
                <a:solidFill>
                  <a:srgbClr val="002943"/>
                </a:solidFill>
                <a:latin typeface="Tahoma" pitchFamily="34" charset="0"/>
                <a:ea typeface="ＭＳ Ｐゴシック" pitchFamily="34" charset="-128"/>
              </a:rPr>
              <a:t>NHO Rogaland</a:t>
            </a: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sp>
        <p:nvSpPr>
          <p:cNvPr id="60" name="Snip Single Corner Rectangle 59"/>
          <p:cNvSpPr/>
          <p:nvPr/>
        </p:nvSpPr>
        <p:spPr>
          <a:xfrm>
            <a:off x="1207036" y="4664663"/>
            <a:ext cx="1544637"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61" name="Plassholder for innhold 2"/>
          <p:cNvSpPr txBox="1">
            <a:spLocks/>
          </p:cNvSpPr>
          <p:nvPr/>
        </p:nvSpPr>
        <p:spPr bwMode="auto">
          <a:xfrm>
            <a:off x="1224609" y="4663099"/>
            <a:ext cx="1879720"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600" dirty="0">
                <a:solidFill>
                  <a:srgbClr val="002943"/>
                </a:solidFill>
                <a:latin typeface="Tahoma" pitchFamily="34" charset="0"/>
                <a:ea typeface="ＭＳ Ｐゴシック" pitchFamily="34" charset="-128"/>
              </a:rPr>
              <a:t>NHO Buskerud</a:t>
            </a: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sp>
        <p:nvSpPr>
          <p:cNvPr id="62" name="Snip Single Corner Rectangle 61"/>
          <p:cNvSpPr/>
          <p:nvPr/>
        </p:nvSpPr>
        <p:spPr>
          <a:xfrm>
            <a:off x="656695" y="3801062"/>
            <a:ext cx="2247370"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63" name="Plassholder for innhold 2"/>
          <p:cNvSpPr txBox="1">
            <a:spLocks/>
          </p:cNvSpPr>
          <p:nvPr/>
        </p:nvSpPr>
        <p:spPr bwMode="auto">
          <a:xfrm>
            <a:off x="665800" y="3799498"/>
            <a:ext cx="2280597"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400" dirty="0">
                <a:solidFill>
                  <a:srgbClr val="002943"/>
                </a:solidFill>
                <a:latin typeface="Tahoma" pitchFamily="34" charset="0"/>
                <a:ea typeface="ＭＳ Ｐゴシック" pitchFamily="34" charset="-128"/>
              </a:rPr>
              <a:t>NHO Sogn and Fjordane</a:t>
            </a:r>
            <a:endParaRPr kumimoji="0" lang="nb-NO" sz="14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4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sp>
        <p:nvSpPr>
          <p:cNvPr id="65" name="Snip Single Corner Rectangle 64"/>
          <p:cNvSpPr/>
          <p:nvPr/>
        </p:nvSpPr>
        <p:spPr>
          <a:xfrm>
            <a:off x="1071566" y="4224396"/>
            <a:ext cx="1595437"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66" name="Plassholder for innhold 2"/>
          <p:cNvSpPr txBox="1">
            <a:spLocks/>
          </p:cNvSpPr>
          <p:nvPr/>
        </p:nvSpPr>
        <p:spPr bwMode="auto">
          <a:xfrm>
            <a:off x="1089139" y="4222832"/>
            <a:ext cx="1879720"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600" dirty="0">
                <a:solidFill>
                  <a:srgbClr val="002943"/>
                </a:solidFill>
                <a:latin typeface="Tahoma" pitchFamily="34" charset="0"/>
                <a:ea typeface="ＭＳ Ｐゴシック" pitchFamily="34" charset="-128"/>
              </a:rPr>
              <a:t>NHO Hordaland</a:t>
            </a: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sp>
        <p:nvSpPr>
          <p:cNvPr id="67" name="Snip Single Corner Rectangle 66"/>
          <p:cNvSpPr/>
          <p:nvPr/>
        </p:nvSpPr>
        <p:spPr>
          <a:xfrm>
            <a:off x="1054626" y="3199928"/>
            <a:ext cx="2247370" cy="373339"/>
          </a:xfrm>
          <a:prstGeom prst="snip1Rect">
            <a:avLst/>
          </a:prstGeom>
          <a:solidFill>
            <a:schemeClr val="bg1">
              <a:alpha val="60000"/>
            </a:schemeClr>
          </a:solidFill>
          <a:ln w="28575" cap="flat" cmpd="sng" algn="ctr">
            <a:solidFill>
              <a:srgbClr val="CACFDA"/>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68" name="Plassholder for innhold 2"/>
          <p:cNvSpPr txBox="1">
            <a:spLocks/>
          </p:cNvSpPr>
          <p:nvPr/>
        </p:nvSpPr>
        <p:spPr bwMode="auto">
          <a:xfrm>
            <a:off x="1063731" y="3198364"/>
            <a:ext cx="2280597" cy="4399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r>
              <a:rPr lang="nb-NO" sz="1400" dirty="0">
                <a:solidFill>
                  <a:srgbClr val="002943"/>
                </a:solidFill>
                <a:latin typeface="Tahoma" pitchFamily="34" charset="0"/>
                <a:ea typeface="ＭＳ Ｐゴシック" pitchFamily="34" charset="-128"/>
              </a:rPr>
              <a:t>NHO Møre and Romsdal</a:t>
            </a:r>
            <a:endParaRPr kumimoji="0" lang="nb-NO" sz="14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a:p>
            <a:pPr marL="182563" marR="0" lvl="0" indent="-182563" algn="l" defTabSz="457200" rtl="0" eaLnBrk="1" fontAlgn="base" latinLnBrk="0" hangingPunct="1">
              <a:lnSpc>
                <a:spcPct val="100000"/>
              </a:lnSpc>
              <a:spcBef>
                <a:spcPct val="20000"/>
              </a:spcBef>
              <a:spcAft>
                <a:spcPts val="2400"/>
              </a:spcAft>
              <a:buClr>
                <a:srgbClr val="0087B3"/>
              </a:buClr>
              <a:buSzTx/>
              <a:buFont typeface="Wingdings" pitchFamily="2" charset="2"/>
              <a:buNone/>
              <a:tabLst/>
              <a:defRPr/>
            </a:pPr>
            <a:endParaRPr kumimoji="0" lang="nb-NO" sz="1600" b="0" i="0" u="none" strike="noStrike" kern="1200" cap="none" spc="0" normalizeH="0" baseline="0" noProof="0" dirty="0">
              <a:ln>
                <a:noFill/>
              </a:ln>
              <a:solidFill>
                <a:srgbClr val="002943"/>
              </a:solidFill>
              <a:effectLst/>
              <a:uLnTx/>
              <a:uFillTx/>
              <a:latin typeface="Tahoma" pitchFamily="34" charset="0"/>
              <a:ea typeface="ＭＳ Ｐゴシック" pitchFamily="34" charset="-128"/>
              <a:cs typeface="Tahoma" pitchFamily="34" charset="0"/>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nip Single Corner Rectangle 5"/>
          <p:cNvSpPr/>
          <p:nvPr/>
        </p:nvSpPr>
        <p:spPr>
          <a:xfrm>
            <a:off x="568643" y="956318"/>
            <a:ext cx="7912417" cy="5023365"/>
          </a:xfrm>
          <a:prstGeom prst="snip1Rect">
            <a:avLst/>
          </a:prstGeom>
          <a:solidFill>
            <a:srgbClr val="FAFAFC"/>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endParaRPr lang="nb-NO" kern="1200">
              <a:solidFill>
                <a:srgbClr val="FFFFFF"/>
              </a:solidFill>
              <a:latin typeface="Calibri"/>
              <a:ea typeface="+mn-ea"/>
              <a:cs typeface="+mn-cs"/>
            </a:endParaRPr>
          </a:p>
        </p:txBody>
      </p:sp>
      <p:sp>
        <p:nvSpPr>
          <p:cNvPr id="27" name="Title 1"/>
          <p:cNvSpPr txBox="1">
            <a:spLocks/>
          </p:cNvSpPr>
          <p:nvPr/>
        </p:nvSpPr>
        <p:spPr bwMode="auto">
          <a:xfrm>
            <a:off x="840549" y="-34202"/>
            <a:ext cx="79438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defRPr/>
            </a:pPr>
            <a:r>
              <a:rPr lang="nb-NO" sz="3000" dirty="0">
                <a:solidFill>
                  <a:srgbClr val="FFFFFF"/>
                </a:solidFill>
                <a:latin typeface="Tahoma"/>
                <a:cs typeface="Tahoma"/>
              </a:rPr>
              <a:t>Our </a:t>
            </a:r>
            <a:r>
              <a:rPr lang="nb-NO" sz="3000" dirty="0" err="1">
                <a:solidFill>
                  <a:srgbClr val="FFFFFF"/>
                </a:solidFill>
                <a:latin typeface="Tahoma"/>
                <a:cs typeface="Tahoma"/>
              </a:rPr>
              <a:t>national</a:t>
            </a:r>
            <a:r>
              <a:rPr lang="nb-NO" sz="3000" dirty="0">
                <a:solidFill>
                  <a:srgbClr val="FFFFFF"/>
                </a:solidFill>
                <a:latin typeface="Tahoma"/>
                <a:cs typeface="Tahoma"/>
              </a:rPr>
              <a:t> </a:t>
            </a:r>
            <a:r>
              <a:rPr lang="nb-NO" sz="3000" dirty="0" err="1">
                <a:solidFill>
                  <a:srgbClr val="FFFFFF"/>
                </a:solidFill>
                <a:latin typeface="Tahoma"/>
                <a:cs typeface="Tahoma"/>
              </a:rPr>
              <a:t>sector</a:t>
            </a:r>
            <a:r>
              <a:rPr lang="nb-NO" sz="3000" dirty="0">
                <a:solidFill>
                  <a:srgbClr val="FFFFFF"/>
                </a:solidFill>
                <a:latin typeface="Tahoma"/>
                <a:cs typeface="Tahoma"/>
              </a:rPr>
              <a:t> </a:t>
            </a:r>
            <a:r>
              <a:rPr lang="nb-NO" sz="3000" dirty="0" err="1">
                <a:solidFill>
                  <a:srgbClr val="FFFFFF"/>
                </a:solidFill>
                <a:latin typeface="Tahoma"/>
                <a:cs typeface="Tahoma"/>
              </a:rPr>
              <a:t>federations</a:t>
            </a:r>
            <a:endParaRPr lang="nb-NO" sz="3000" dirty="0">
              <a:solidFill>
                <a:srgbClr val="FFFFFF"/>
              </a:solidFill>
              <a:latin typeface="Tahoma"/>
              <a:cs typeface="Tahoma"/>
            </a:endParaRPr>
          </a:p>
        </p:txBody>
      </p:sp>
      <p:pic>
        <p:nvPicPr>
          <p:cNvPr id="71" name="Bilde 70" descr="BNL.gif"/>
          <p:cNvPicPr>
            <a:picLocks noChangeAspect="1"/>
          </p:cNvPicPr>
          <p:nvPr/>
        </p:nvPicPr>
        <p:blipFill>
          <a:blip r:embed="rId3" cstate="print"/>
          <a:stretch>
            <a:fillRect/>
          </a:stretch>
        </p:blipFill>
        <p:spPr>
          <a:xfrm>
            <a:off x="919544" y="4207783"/>
            <a:ext cx="1974960" cy="468000"/>
          </a:xfrm>
          <a:prstGeom prst="rect">
            <a:avLst/>
          </a:prstGeom>
        </p:spPr>
      </p:pic>
      <p:pic>
        <p:nvPicPr>
          <p:cNvPr id="72" name="Bilde 71" descr="energinorge.bmp"/>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9874" y="3384510"/>
            <a:ext cx="2138365" cy="684000"/>
          </a:xfrm>
          <a:prstGeom prst="rect">
            <a:avLst/>
          </a:prstGeom>
        </p:spPr>
      </p:pic>
      <p:pic>
        <p:nvPicPr>
          <p:cNvPr id="73" name="Bilde 72" descr="NorskIndustri_blue_trykk.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0485" y="4909084"/>
            <a:ext cx="2092092" cy="432000"/>
          </a:xfrm>
          <a:prstGeom prst="rect">
            <a:avLst/>
          </a:prstGeom>
        </p:spPr>
      </p:pic>
      <p:pic>
        <p:nvPicPr>
          <p:cNvPr id="75" name="Bilde 74" descr="nhoidrett_rgb.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82453" y="5144256"/>
            <a:ext cx="1220870" cy="360000"/>
          </a:xfrm>
          <a:prstGeom prst="rect">
            <a:avLst/>
          </a:prstGeom>
        </p:spPr>
      </p:pic>
      <p:pic>
        <p:nvPicPr>
          <p:cNvPr id="77" name="Bilde 76" descr="nhoreiseliv2_rgb_stor.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82453" y="2292065"/>
            <a:ext cx="1422926" cy="360000"/>
          </a:xfrm>
          <a:prstGeom prst="rect">
            <a:avLst/>
          </a:prstGeom>
        </p:spPr>
      </p:pic>
      <p:pic>
        <p:nvPicPr>
          <p:cNvPr id="78" name="Picture 6" descr="C:\Users\mrafhael\AppData\Local\Microsoft\Windows\Temporary Internet Files\Content.IE5\Z6GXLGLY\norsk+teknologi[2].jp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57161" y="1991411"/>
            <a:ext cx="1855132" cy="648000"/>
          </a:xfrm>
          <a:prstGeom prst="rect">
            <a:avLst/>
          </a:prstGeom>
          <a:noFill/>
        </p:spPr>
      </p:pic>
      <p:sp>
        <p:nvSpPr>
          <p:cNvPr id="79" name="Title 1"/>
          <p:cNvSpPr txBox="1">
            <a:spLocks/>
          </p:cNvSpPr>
          <p:nvPr/>
        </p:nvSpPr>
        <p:spPr bwMode="auto">
          <a:xfrm>
            <a:off x="840549" y="0"/>
            <a:ext cx="7987577" cy="36735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defRPr/>
            </a:pPr>
            <a:endParaRPr lang="nb-NO" sz="3000" dirty="0">
              <a:solidFill>
                <a:srgbClr val="FFFFFF"/>
              </a:solidFill>
              <a:latin typeface="Tahoma"/>
              <a:cs typeface="Tahoma"/>
            </a:endParaRPr>
          </a:p>
        </p:txBody>
      </p:sp>
      <p:pic>
        <p:nvPicPr>
          <p:cNvPr id="80" name="Bilde 79" descr="nhoservice_rgb.jp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873409" y="3040109"/>
            <a:ext cx="1318684" cy="360000"/>
          </a:xfrm>
          <a:prstGeom prst="rect">
            <a:avLst/>
          </a:prstGeom>
        </p:spPr>
      </p:pic>
      <p:pic>
        <p:nvPicPr>
          <p:cNvPr id="82" name="Bilde 8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774206" y="2289283"/>
            <a:ext cx="1597115" cy="620893"/>
          </a:xfrm>
          <a:prstGeom prst="rect">
            <a:avLst/>
          </a:prstGeom>
        </p:spPr>
      </p:pic>
      <p:pic>
        <p:nvPicPr>
          <p:cNvPr id="83" name="Bilde 82"/>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88965" y="2788109"/>
            <a:ext cx="1408134" cy="432000"/>
          </a:xfrm>
          <a:prstGeom prst="rect">
            <a:avLst/>
          </a:prstGeom>
        </p:spPr>
      </p:pic>
      <p:pic>
        <p:nvPicPr>
          <p:cNvPr id="84" name="Bilde 83"/>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17791" y="1108798"/>
            <a:ext cx="1180490" cy="828000"/>
          </a:xfrm>
          <a:prstGeom prst="rect">
            <a:avLst/>
          </a:prstGeom>
        </p:spPr>
      </p:pic>
      <p:pic>
        <p:nvPicPr>
          <p:cNvPr id="85" name="Bilde 84"/>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5836838" y="3757736"/>
            <a:ext cx="1785736" cy="576000"/>
          </a:xfrm>
          <a:prstGeom prst="rect">
            <a:avLst/>
          </a:prstGeom>
        </p:spPr>
      </p:pic>
      <p:pic>
        <p:nvPicPr>
          <p:cNvPr id="86" name="Bilde 85"/>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753284" y="3122663"/>
            <a:ext cx="1562312" cy="612000"/>
          </a:xfrm>
          <a:prstGeom prst="rect">
            <a:avLst/>
          </a:prstGeom>
        </p:spPr>
      </p:pic>
      <p:pic>
        <p:nvPicPr>
          <p:cNvPr id="87" name="Bilde 86"/>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753284" y="1460256"/>
            <a:ext cx="3236075" cy="576000"/>
          </a:xfrm>
          <a:prstGeom prst="rect">
            <a:avLst/>
          </a:prstGeom>
        </p:spPr>
      </p:pic>
      <p:pic>
        <p:nvPicPr>
          <p:cNvPr id="88" name="Picture 2"/>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5882453" y="4510605"/>
            <a:ext cx="1547813"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Bilde 8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244989" y="3873936"/>
            <a:ext cx="1524000" cy="800100"/>
          </a:xfrm>
          <a:prstGeom prst="rect">
            <a:avLst/>
          </a:prstGeom>
        </p:spPr>
      </p:pic>
      <p:pic>
        <p:nvPicPr>
          <p:cNvPr id="91" name="Bilde 90"/>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61540" y="5695649"/>
            <a:ext cx="2383449" cy="216000"/>
          </a:xfrm>
          <a:prstGeom prst="rect">
            <a:avLst/>
          </a:prstGeom>
        </p:spPr>
      </p:pic>
      <p:pic>
        <p:nvPicPr>
          <p:cNvPr id="76" name="Bilde 75" descr="nhomatogdrikke_rgb_stor.jpg"/>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5873409" y="1532925"/>
            <a:ext cx="2080924" cy="360000"/>
          </a:xfrm>
          <a:prstGeom prst="rect">
            <a:avLst/>
          </a:prstGeom>
        </p:spPr>
      </p:pic>
      <p:pic>
        <p:nvPicPr>
          <p:cNvPr id="2" name="Bilde 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282456" y="4722468"/>
            <a:ext cx="1687028" cy="657876"/>
          </a:xfrm>
          <a:prstGeom prst="rect">
            <a:avLst/>
          </a:prstGeom>
        </p:spPr>
      </p:pic>
    </p:spTree>
    <p:extLst>
      <p:ext uri="{BB962C8B-B14F-4D97-AF65-F5344CB8AC3E}">
        <p14:creationId xmlns:p14="http://schemas.microsoft.com/office/powerpoint/2010/main" val="167510554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stretch>
            <a:fillRect/>
          </a:stretch>
        </a:blipFill>
        <a:effectLst/>
      </p:bgPr>
    </p:bg>
    <p:spTree>
      <p:nvGrpSpPr>
        <p:cNvPr id="1" name=""/>
        <p:cNvGrpSpPr/>
        <p:nvPr/>
      </p:nvGrpSpPr>
      <p:grpSpPr>
        <a:xfrm>
          <a:off x="0" y="0"/>
          <a:ext cx="0" cy="0"/>
          <a:chOff x="0" y="0"/>
          <a:chExt cx="0" cy="0"/>
        </a:xfrm>
      </p:grpSpPr>
      <p:sp>
        <p:nvSpPr>
          <p:cNvPr id="12" name="Title 6"/>
          <p:cNvSpPr txBox="1">
            <a:spLocks/>
          </p:cNvSpPr>
          <p:nvPr/>
        </p:nvSpPr>
        <p:spPr bwMode="auto">
          <a:xfrm>
            <a:off x="5003800" y="428625"/>
            <a:ext cx="3441700" cy="1616075"/>
          </a:xfrm>
          <a:prstGeom prst="rect">
            <a:avLst/>
          </a:prstGeom>
          <a:noFill/>
          <a:ln w="9525">
            <a:noFill/>
            <a:miter lim="800000"/>
            <a:headEnd/>
            <a:tailEnd/>
          </a:ln>
        </p:spPr>
        <p:txBody>
          <a:bodyPr vert="horz" wrap="square" lIns="108000" tIns="36000" rIns="36000" bIns="36000" numCol="1" anchor="ctr" anchorCtr="0" compatLnSpc="1">
            <a:prstTxWarp prst="textNoShape">
              <a:avLst/>
            </a:prstTxWarp>
          </a:bodyPr>
          <a:lstStyle/>
          <a:p>
            <a:pPr lvl="0">
              <a:defRPr/>
            </a:pPr>
            <a:endParaRPr kumimoji="0" lang="nb-NO" sz="2000" b="0" i="0" u="none" strike="noStrike" kern="1200" cap="none" spc="0" normalizeH="0" baseline="0" noProof="0" dirty="0">
              <a:ln>
                <a:noFill/>
              </a:ln>
              <a:solidFill>
                <a:schemeClr val="bg1"/>
              </a:solidFill>
              <a:effectLst/>
              <a:uLnTx/>
              <a:uFillTx/>
              <a:latin typeface="Tahoma" pitchFamily="34" charset="0"/>
              <a:ea typeface="ＭＳ Ｐゴシック" pitchFamily="35" charset="-128"/>
              <a:cs typeface="Tahoma"/>
            </a:endParaRPr>
          </a:p>
        </p:txBody>
      </p:sp>
      <p:sp>
        <p:nvSpPr>
          <p:cNvPr id="7" name="Snip Single Corner Rectangle 8"/>
          <p:cNvSpPr/>
          <p:nvPr/>
        </p:nvSpPr>
        <p:spPr>
          <a:xfrm>
            <a:off x="396265" y="1506626"/>
            <a:ext cx="4178910" cy="3501480"/>
          </a:xfrm>
          <a:prstGeom prst="snip1Rect">
            <a:avLst/>
          </a:prstGeom>
          <a:solidFill>
            <a:schemeClr val="bg1">
              <a:alpha val="75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endParaRPr lang="nb-NO" kern="1200">
              <a:solidFill>
                <a:srgbClr val="FFFFFF"/>
              </a:solidFill>
              <a:latin typeface="Calibri"/>
              <a:ea typeface="+mn-ea"/>
              <a:cs typeface="+mn-cs"/>
            </a:endParaRPr>
          </a:p>
        </p:txBody>
      </p:sp>
      <p:sp>
        <p:nvSpPr>
          <p:cNvPr id="8" name="Rectangle 10"/>
          <p:cNvSpPr>
            <a:spLocks noChangeArrowheads="1"/>
          </p:cNvSpPr>
          <p:nvPr/>
        </p:nvSpPr>
        <p:spPr bwMode="auto">
          <a:xfrm>
            <a:off x="381050" y="919189"/>
            <a:ext cx="3595637" cy="599032"/>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2943"/>
              </a:solidFill>
              <a:latin typeface="Arial" charset="0"/>
              <a:ea typeface="ＭＳ Ｐゴシック" pitchFamily="35" charset="-128"/>
              <a:cs typeface="Tahoma" pitchFamily="34" charset="0"/>
            </a:endParaRPr>
          </a:p>
        </p:txBody>
      </p:sp>
      <p:sp>
        <p:nvSpPr>
          <p:cNvPr id="10" name="Title 6"/>
          <p:cNvSpPr txBox="1">
            <a:spLocks/>
          </p:cNvSpPr>
          <p:nvPr/>
        </p:nvSpPr>
        <p:spPr bwMode="auto">
          <a:xfrm>
            <a:off x="424841" y="854864"/>
            <a:ext cx="4107471" cy="676275"/>
          </a:xfrm>
          <a:prstGeom prst="rect">
            <a:avLst/>
          </a:prstGeom>
          <a:noFill/>
          <a:ln w="9525">
            <a:noFill/>
            <a:miter lim="800000"/>
            <a:headEnd/>
            <a:tailEnd/>
          </a:ln>
        </p:spPr>
        <p:txBody>
          <a:bodyPr vert="horz" wrap="square" lIns="108000" tIns="36000" rIns="36000" bIns="36000" numCol="1" anchor="ctr" anchorCtr="0" compatLnSpc="1">
            <a:prstTxWarp prst="textNoShape">
              <a:avLst/>
            </a:prstTxWarp>
          </a:bodyPr>
          <a:lstStyle/>
          <a:p>
            <a:pPr algn="l" defTabSz="457200" rtl="0" fontAlgn="base">
              <a:spcBef>
                <a:spcPct val="0"/>
              </a:spcBef>
              <a:spcAft>
                <a:spcPct val="0"/>
              </a:spcAft>
              <a:defRPr/>
            </a:pPr>
            <a:r>
              <a:rPr lang="nb-NO" sz="2000" kern="1200" dirty="0" err="1">
                <a:solidFill>
                  <a:srgbClr val="FFFFFF"/>
                </a:solidFill>
                <a:latin typeface="Tahoma" pitchFamily="34" charset="0"/>
                <a:ea typeface="ＭＳ Ｐゴシック" pitchFamily="35" charset="-128"/>
                <a:cs typeface="Tahoma"/>
              </a:rPr>
              <a:t>Employers</a:t>
            </a:r>
            <a:r>
              <a:rPr lang="nb-NO" sz="2000" kern="1200" dirty="0">
                <a:solidFill>
                  <a:srgbClr val="FFFFFF"/>
                </a:solidFill>
                <a:latin typeface="Tahoma" pitchFamily="34" charset="0"/>
                <a:ea typeface="ＭＳ Ｐゴシック" pitchFamily="35" charset="-128"/>
                <a:cs typeface="Tahoma"/>
              </a:rPr>
              <a:t>' </a:t>
            </a:r>
            <a:r>
              <a:rPr lang="nb-NO" sz="2000" kern="1200" dirty="0" err="1">
                <a:solidFill>
                  <a:srgbClr val="FFFFFF"/>
                </a:solidFill>
                <a:latin typeface="Tahoma" pitchFamily="34" charset="0"/>
                <a:ea typeface="ＭＳ Ｐゴシック" pitchFamily="35" charset="-128"/>
                <a:cs typeface="Tahoma"/>
              </a:rPr>
              <a:t>association</a:t>
            </a:r>
            <a:endParaRPr lang="nb-NO" sz="2000" kern="1200" dirty="0">
              <a:solidFill>
                <a:srgbClr val="FFFFFF"/>
              </a:solidFill>
              <a:latin typeface="Tahoma" pitchFamily="34" charset="0"/>
              <a:ea typeface="ＭＳ Ｐゴシック" pitchFamily="35" charset="-128"/>
              <a:cs typeface="Tahoma"/>
            </a:endParaRPr>
          </a:p>
          <a:p>
            <a:pPr algn="l" defTabSz="457200" rtl="0" fontAlgn="base">
              <a:spcBef>
                <a:spcPct val="0"/>
              </a:spcBef>
              <a:spcAft>
                <a:spcPct val="0"/>
              </a:spcAft>
              <a:defRPr/>
            </a:pPr>
            <a:r>
              <a:rPr lang="nb-NO" sz="2000" kern="1200" dirty="0" err="1">
                <a:solidFill>
                  <a:srgbClr val="FFFFFF"/>
                </a:solidFill>
                <a:latin typeface="Tahoma" pitchFamily="34" charset="0"/>
                <a:ea typeface="ＭＳ Ｐゴシック" pitchFamily="35" charset="-128"/>
                <a:cs typeface="Tahoma"/>
              </a:rPr>
              <a:t>Wage</a:t>
            </a:r>
            <a:r>
              <a:rPr lang="nb-NO" sz="2000" kern="1200" dirty="0">
                <a:solidFill>
                  <a:srgbClr val="FFFFFF"/>
                </a:solidFill>
                <a:latin typeface="Tahoma" pitchFamily="34" charset="0"/>
                <a:ea typeface="ＭＳ Ｐゴシック" pitchFamily="35" charset="-128"/>
                <a:cs typeface="Tahoma"/>
              </a:rPr>
              <a:t> settlement</a:t>
            </a:r>
          </a:p>
        </p:txBody>
      </p:sp>
      <p:sp>
        <p:nvSpPr>
          <p:cNvPr id="11" name="Plassholder for innhold 2"/>
          <p:cNvSpPr txBox="1">
            <a:spLocks/>
          </p:cNvSpPr>
          <p:nvPr/>
        </p:nvSpPr>
        <p:spPr bwMode="auto">
          <a:xfrm flipH="1">
            <a:off x="523264" y="1569081"/>
            <a:ext cx="4013809" cy="35502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68288" indent="-268288">
              <a:spcBef>
                <a:spcPct val="20000"/>
              </a:spcBef>
              <a:buClr>
                <a:srgbClr val="0087B3"/>
              </a:buClr>
              <a:buFont typeface="Wingdings" charset="2"/>
              <a:buChar char="§"/>
            </a:pPr>
            <a:r>
              <a:rPr lang="en-GB" sz="2400" dirty="0">
                <a:solidFill>
                  <a:srgbClr val="002943"/>
                </a:solidFill>
                <a:latin typeface="Tahoma" pitchFamily="34" charset="0"/>
                <a:cs typeface="ＭＳ Ｐゴシック"/>
              </a:rPr>
              <a:t>Determines the frameworks for wage development in Norway</a:t>
            </a:r>
          </a:p>
          <a:p>
            <a:pPr marL="268288" indent="-268288">
              <a:spcBef>
                <a:spcPct val="20000"/>
              </a:spcBef>
              <a:buClr>
                <a:srgbClr val="0087B3"/>
              </a:buClr>
              <a:buFont typeface="Wingdings" charset="2"/>
              <a:buChar char="§"/>
            </a:pPr>
            <a:r>
              <a:rPr lang="en-GB" sz="2400" dirty="0">
                <a:solidFill>
                  <a:srgbClr val="002943"/>
                </a:solidFill>
                <a:latin typeface="Tahoma" pitchFamily="34" charset="0"/>
                <a:cs typeface="ＭＳ Ｐゴシック"/>
              </a:rPr>
              <a:t>Ensures predictable wage and working conditions</a:t>
            </a:r>
          </a:p>
          <a:p>
            <a:pPr marL="268288" indent="-268288">
              <a:spcBef>
                <a:spcPct val="20000"/>
              </a:spcBef>
              <a:buClr>
                <a:srgbClr val="0087B3"/>
              </a:buClr>
              <a:buFont typeface="Wingdings" charset="2"/>
              <a:buChar char="§"/>
            </a:pPr>
            <a:r>
              <a:rPr lang="en-GB" sz="2400" dirty="0">
                <a:solidFill>
                  <a:srgbClr val="002943"/>
                </a:solidFill>
                <a:latin typeface="Tahoma" pitchFamily="34" charset="0"/>
                <a:cs typeface="Tahoma"/>
              </a:rPr>
              <a:t>Competitive development in relation to trade partners</a:t>
            </a:r>
            <a:br>
              <a:rPr lang="en-GB" sz="2400" dirty="0">
                <a:solidFill>
                  <a:srgbClr val="002943"/>
                </a:solidFill>
                <a:latin typeface="Tahoma"/>
                <a:cs typeface="Tahoma"/>
              </a:rPr>
            </a:br>
            <a:br>
              <a:rPr lang="en-GB" sz="2400" kern="1200" dirty="0">
                <a:solidFill>
                  <a:srgbClr val="002943"/>
                </a:solidFill>
                <a:latin typeface="Tahoma"/>
                <a:ea typeface="ＭＳ Ｐゴシック" pitchFamily="35" charset="-128"/>
                <a:cs typeface="Tahoma"/>
              </a:rPr>
            </a:br>
            <a:endParaRPr lang="en-GB" sz="2400" kern="1200" dirty="0">
              <a:solidFill>
                <a:srgbClr val="002943"/>
              </a:solidFill>
              <a:latin typeface="Tahoma"/>
              <a:ea typeface="ＭＳ Ｐゴシック" pitchFamily="34" charset="-128"/>
              <a:cs typeface="Tahoma"/>
            </a:endParaRPr>
          </a:p>
        </p:txBody>
      </p:sp>
      <p:sp>
        <p:nvSpPr>
          <p:cNvPr id="9" name="TextBox 8"/>
          <p:cNvSpPr txBox="1"/>
          <p:nvPr/>
        </p:nvSpPr>
        <p:spPr>
          <a:xfrm>
            <a:off x="6590579" y="5932851"/>
            <a:ext cx="2510166" cy="215444"/>
          </a:xfrm>
          <a:prstGeom prst="rect">
            <a:avLst/>
          </a:prstGeom>
          <a:noFill/>
        </p:spPr>
        <p:txBody>
          <a:bodyPr wrap="square" rtlCol="0">
            <a:spAutoFit/>
          </a:bodyPr>
          <a:lstStyle/>
          <a:p>
            <a:pPr algn="r"/>
            <a:r>
              <a:rPr lang="nb-NO" sz="800" kern="800" spc="100" dirty="0" err="1">
                <a:solidFill>
                  <a:srgbClr val="557693"/>
                </a:solidFill>
                <a:latin typeface="Tahoma"/>
                <a:cs typeface="Tahoma"/>
              </a:rPr>
              <a:t>photo</a:t>
            </a:r>
            <a:r>
              <a:rPr lang="nb-NO" sz="800" kern="800" spc="100" dirty="0">
                <a:solidFill>
                  <a:srgbClr val="557693"/>
                </a:solidFill>
                <a:latin typeface="Tahoma"/>
                <a:cs typeface="Tahoma"/>
              </a:rPr>
              <a:t>: Scanpix</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1000"/>
          </a:stretch>
        </a:blipFill>
        <a:effectLst/>
      </p:bgPr>
    </p:bg>
    <p:spTree>
      <p:nvGrpSpPr>
        <p:cNvPr id="1" name=""/>
        <p:cNvGrpSpPr/>
        <p:nvPr/>
      </p:nvGrpSpPr>
      <p:grpSpPr>
        <a:xfrm>
          <a:off x="0" y="0"/>
          <a:ext cx="0" cy="0"/>
          <a:chOff x="0" y="0"/>
          <a:chExt cx="0" cy="0"/>
        </a:xfrm>
      </p:grpSpPr>
      <p:sp>
        <p:nvSpPr>
          <p:cNvPr id="9" name="Rectangle 10"/>
          <p:cNvSpPr>
            <a:spLocks noChangeArrowheads="1"/>
          </p:cNvSpPr>
          <p:nvPr/>
        </p:nvSpPr>
        <p:spPr bwMode="auto">
          <a:xfrm>
            <a:off x="5486401" y="691261"/>
            <a:ext cx="2765234" cy="616839"/>
          </a:xfrm>
          <a:prstGeom prst="rect">
            <a:avLst/>
          </a:prstGeom>
          <a:solidFill>
            <a:srgbClr val="002943">
              <a:alpha val="70000"/>
            </a:srgbClr>
          </a:solidFill>
          <a:ln w="9525">
            <a:noFill/>
            <a:miter lim="800000"/>
            <a:headEnd/>
            <a:tailEnd/>
          </a:ln>
          <a:effectLst/>
        </p:spPr>
        <p:txBody>
          <a:bodyPr wrap="none" anchor="ctr"/>
          <a:lstStyle/>
          <a:p>
            <a:endParaRPr lang="nb-NO" dirty="0">
              <a:solidFill>
                <a:srgbClr val="FFFFFF"/>
              </a:solidFill>
              <a:latin typeface="Tahoma" pitchFamily="34" charset="0"/>
              <a:cs typeface="Tahoma"/>
            </a:endParaRPr>
          </a:p>
          <a:p>
            <a:pPr lvl="0">
              <a:defRPr/>
            </a:pPr>
            <a:r>
              <a:rPr lang="nb-NO" sz="2000" dirty="0" err="1">
                <a:solidFill>
                  <a:schemeClr val="bg1"/>
                </a:solidFill>
                <a:latin typeface="Tahoma" pitchFamily="34" charset="0"/>
                <a:cs typeface="Tahoma"/>
              </a:rPr>
              <a:t>Political</a:t>
            </a:r>
            <a:r>
              <a:rPr lang="nb-NO" sz="2000" dirty="0">
                <a:solidFill>
                  <a:schemeClr val="bg1"/>
                </a:solidFill>
                <a:latin typeface="Tahoma" pitchFamily="34" charset="0"/>
                <a:cs typeface="Tahoma"/>
              </a:rPr>
              <a:t> </a:t>
            </a:r>
            <a:r>
              <a:rPr lang="nb-NO" sz="2000" dirty="0" err="1">
                <a:solidFill>
                  <a:schemeClr val="bg1"/>
                </a:solidFill>
                <a:latin typeface="Tahoma" pitchFamily="34" charset="0"/>
                <a:cs typeface="Tahoma"/>
              </a:rPr>
              <a:t>work</a:t>
            </a:r>
            <a:endParaRPr lang="nb-NO" sz="2000" dirty="0">
              <a:solidFill>
                <a:schemeClr val="bg1"/>
              </a:solidFill>
              <a:latin typeface="Tahoma" pitchFamily="34" charset="0"/>
              <a:cs typeface="Tahoma"/>
            </a:endParaRPr>
          </a:p>
          <a:p>
            <a:endParaRPr lang="nb-NO" dirty="0">
              <a:solidFill>
                <a:srgbClr val="002943"/>
              </a:solidFill>
            </a:endParaRPr>
          </a:p>
        </p:txBody>
      </p:sp>
      <p:sp>
        <p:nvSpPr>
          <p:cNvPr id="12" name="Snip Single Corner Rectangle 8"/>
          <p:cNvSpPr/>
          <p:nvPr/>
        </p:nvSpPr>
        <p:spPr>
          <a:xfrm>
            <a:off x="5486400" y="1308100"/>
            <a:ext cx="3349127" cy="4624751"/>
          </a:xfrm>
          <a:prstGeom prst="snip1Rect">
            <a:avLst/>
          </a:prstGeom>
          <a:solidFill>
            <a:schemeClr val="bg1">
              <a:alpha val="75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9388" indent="-179388">
              <a:lnSpc>
                <a:spcPts val="2100"/>
              </a:lnSpc>
              <a:spcBef>
                <a:spcPts val="600"/>
              </a:spcBef>
              <a:buClr>
                <a:srgbClr val="0087B3"/>
              </a:buClr>
              <a:buFont typeface="Wingdings" charset="2"/>
              <a:buChar char="§"/>
            </a:pPr>
            <a:r>
              <a:rPr lang="en-GB" sz="2000" dirty="0">
                <a:solidFill>
                  <a:srgbClr val="002943"/>
                </a:solidFill>
                <a:latin typeface="Tahoma" pitchFamily="34" charset="0"/>
                <a:cs typeface="ＭＳ Ｐゴシック"/>
              </a:rPr>
              <a:t>A solid foundation for value creation</a:t>
            </a:r>
          </a:p>
          <a:p>
            <a:pPr marL="179388" indent="-179388">
              <a:lnSpc>
                <a:spcPts val="2100"/>
              </a:lnSpc>
              <a:spcBef>
                <a:spcPts val="600"/>
              </a:spcBef>
              <a:buClr>
                <a:srgbClr val="0087B3"/>
              </a:buClr>
              <a:buFont typeface="Wingdings" charset="2"/>
              <a:buChar char="§"/>
            </a:pPr>
            <a:r>
              <a:rPr lang="en-GB" sz="2000" dirty="0">
                <a:solidFill>
                  <a:srgbClr val="002943"/>
                </a:solidFill>
                <a:latin typeface="Tahoma" pitchFamily="34" charset="0"/>
                <a:cs typeface="ＭＳ Ｐゴシック"/>
              </a:rPr>
              <a:t>Working life for the future</a:t>
            </a:r>
          </a:p>
          <a:p>
            <a:pPr marL="179388" indent="-179388">
              <a:lnSpc>
                <a:spcPts val="2100"/>
              </a:lnSpc>
              <a:spcBef>
                <a:spcPts val="600"/>
              </a:spcBef>
              <a:buClr>
                <a:srgbClr val="0087B3"/>
              </a:buClr>
              <a:buFont typeface="Wingdings" charset="2"/>
              <a:buChar char="§"/>
            </a:pPr>
            <a:r>
              <a:rPr lang="en-GB" sz="2000" dirty="0">
                <a:solidFill>
                  <a:srgbClr val="002943"/>
                </a:solidFill>
                <a:latin typeface="Tahoma" pitchFamily="34" charset="0"/>
                <a:cs typeface="ＭＳ Ｐゴシック"/>
              </a:rPr>
              <a:t>Research and innovation</a:t>
            </a:r>
          </a:p>
          <a:p>
            <a:pPr marL="179388" indent="-179388">
              <a:lnSpc>
                <a:spcPts val="2100"/>
              </a:lnSpc>
              <a:spcBef>
                <a:spcPts val="600"/>
              </a:spcBef>
              <a:buClr>
                <a:srgbClr val="0087B3"/>
              </a:buClr>
              <a:buFont typeface="Wingdings" charset="2"/>
              <a:buChar char="§"/>
            </a:pPr>
            <a:r>
              <a:rPr lang="en-GB" sz="2000" dirty="0">
                <a:solidFill>
                  <a:srgbClr val="002943"/>
                </a:solidFill>
                <a:latin typeface="Tahoma" pitchFamily="34" charset="0"/>
                <a:cs typeface="ＭＳ Ｐゴシック"/>
              </a:rPr>
              <a:t>Quality in education</a:t>
            </a:r>
          </a:p>
          <a:p>
            <a:pPr marL="179388" indent="-179388">
              <a:lnSpc>
                <a:spcPts val="2100"/>
              </a:lnSpc>
              <a:spcBef>
                <a:spcPts val="600"/>
              </a:spcBef>
              <a:buClr>
                <a:srgbClr val="0087B3"/>
              </a:buClr>
              <a:buFont typeface="Wingdings" charset="2"/>
              <a:buChar char="§"/>
            </a:pPr>
            <a:r>
              <a:rPr lang="en-GB" sz="2000" dirty="0">
                <a:solidFill>
                  <a:srgbClr val="002943"/>
                </a:solidFill>
                <a:latin typeface="Tahoma" pitchFamily="34" charset="0"/>
                <a:cs typeface="ＭＳ Ｐゴシック"/>
              </a:rPr>
              <a:t>Well-functioning public sector</a:t>
            </a:r>
          </a:p>
          <a:p>
            <a:pPr marL="179388" indent="-179388">
              <a:lnSpc>
                <a:spcPts val="2100"/>
              </a:lnSpc>
              <a:spcBef>
                <a:spcPts val="600"/>
              </a:spcBef>
              <a:buClr>
                <a:srgbClr val="0087B3"/>
              </a:buClr>
              <a:buFont typeface="Wingdings" charset="2"/>
              <a:buChar char="§"/>
            </a:pPr>
            <a:r>
              <a:rPr lang="en-GB" sz="2000" dirty="0">
                <a:solidFill>
                  <a:srgbClr val="002943"/>
                </a:solidFill>
                <a:latin typeface="Tahoma" pitchFamily="34" charset="0"/>
                <a:cs typeface="ＭＳ Ｐゴシック"/>
              </a:rPr>
              <a:t>Sustainable energy and climate policy</a:t>
            </a:r>
          </a:p>
          <a:p>
            <a:pPr marL="179388" indent="-179388">
              <a:lnSpc>
                <a:spcPts val="2100"/>
              </a:lnSpc>
              <a:spcBef>
                <a:spcPts val="600"/>
              </a:spcBef>
              <a:buClr>
                <a:srgbClr val="0087B3"/>
              </a:buClr>
              <a:buFont typeface="Wingdings" charset="2"/>
              <a:buChar char="§"/>
            </a:pPr>
            <a:r>
              <a:rPr lang="en-GB" sz="2000" dirty="0">
                <a:solidFill>
                  <a:srgbClr val="002943"/>
                </a:solidFill>
                <a:latin typeface="Tahoma" pitchFamily="34" charset="0"/>
                <a:cs typeface="ＭＳ Ｐゴシック"/>
              </a:rPr>
              <a:t>Good transport solutions</a:t>
            </a:r>
          </a:p>
          <a:p>
            <a:pPr marL="179388" indent="-179388">
              <a:lnSpc>
                <a:spcPts val="2100"/>
              </a:lnSpc>
              <a:spcBef>
                <a:spcPts val="600"/>
              </a:spcBef>
              <a:buClr>
                <a:srgbClr val="0087B3"/>
              </a:buClr>
              <a:buFont typeface="Wingdings" charset="2"/>
              <a:buChar char="§"/>
            </a:pPr>
            <a:r>
              <a:rPr lang="en-GB" sz="2000" dirty="0">
                <a:solidFill>
                  <a:srgbClr val="002943"/>
                </a:solidFill>
                <a:latin typeface="Tahoma" pitchFamily="34" charset="0"/>
                <a:cs typeface="ＭＳ Ｐゴシック"/>
              </a:rPr>
              <a:t>Global competitiveness</a:t>
            </a:r>
            <a:endParaRPr lang="nb-NO" dirty="0">
              <a:solidFill>
                <a:srgbClr val="FFFFFF"/>
              </a:solidFill>
            </a:endParaRPr>
          </a:p>
        </p:txBody>
      </p:sp>
      <p:sp>
        <p:nvSpPr>
          <p:cNvPr id="8" name="TextBox 7"/>
          <p:cNvSpPr txBox="1"/>
          <p:nvPr/>
        </p:nvSpPr>
        <p:spPr>
          <a:xfrm>
            <a:off x="6305247" y="5932851"/>
            <a:ext cx="2510166" cy="215444"/>
          </a:xfrm>
          <a:prstGeom prst="rect">
            <a:avLst/>
          </a:prstGeom>
          <a:noFill/>
        </p:spPr>
        <p:txBody>
          <a:bodyPr wrap="square" rtlCol="0">
            <a:spAutoFit/>
          </a:bodyPr>
          <a:lstStyle/>
          <a:p>
            <a:pPr algn="r"/>
            <a:r>
              <a:rPr lang="nb-NO" sz="800" kern="800" spc="100" dirty="0">
                <a:solidFill>
                  <a:srgbClr val="FFFFFF"/>
                </a:solidFill>
                <a:latin typeface="Tahoma"/>
                <a:cs typeface="Tahoma"/>
              </a:rPr>
              <a:t>Foto: Hans Fredrik Asbjørnsen</a:t>
            </a:r>
          </a:p>
        </p:txBody>
      </p:sp>
    </p:spTree>
    <p:extLst>
      <p:ext uri="{BB962C8B-B14F-4D97-AF65-F5344CB8AC3E}">
        <p14:creationId xmlns:p14="http://schemas.microsoft.com/office/powerpoint/2010/main" val="376458949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9000" r="-9000"/>
          </a:stretch>
        </a:blipFill>
        <a:effectLst/>
      </p:bgPr>
    </p:bg>
    <p:spTree>
      <p:nvGrpSpPr>
        <p:cNvPr id="1" name=""/>
        <p:cNvGrpSpPr/>
        <p:nvPr/>
      </p:nvGrpSpPr>
      <p:grpSpPr>
        <a:xfrm>
          <a:off x="0" y="0"/>
          <a:ext cx="0" cy="0"/>
          <a:chOff x="0" y="0"/>
          <a:chExt cx="0" cy="0"/>
        </a:xfrm>
      </p:grpSpPr>
      <p:sp>
        <p:nvSpPr>
          <p:cNvPr id="19" name="Title 6"/>
          <p:cNvSpPr txBox="1">
            <a:spLocks/>
          </p:cNvSpPr>
          <p:nvPr/>
        </p:nvSpPr>
        <p:spPr bwMode="auto">
          <a:xfrm>
            <a:off x="417651" y="2914650"/>
            <a:ext cx="6169172" cy="1083431"/>
          </a:xfrm>
          <a:prstGeom prst="rect">
            <a:avLst/>
          </a:prstGeom>
          <a:noFill/>
          <a:ln w="9525">
            <a:noFill/>
            <a:miter lim="800000"/>
            <a:headEnd/>
            <a:tailEnd/>
          </a:ln>
        </p:spPr>
        <p:txBody>
          <a:bodyPr vert="horz" wrap="square" lIns="108000" tIns="36000" rIns="36000" bIns="36000" numCol="1" anchor="ctr" anchorCtr="0" compatLnSpc="1">
            <a:prstTxWarp prst="textNoShape">
              <a:avLst/>
            </a:prstTxWarp>
          </a:bodyPr>
          <a:lstStyle/>
          <a:p>
            <a:pPr marL="0" marR="0" lvl="0" indent="0" defTabSz="457200" rtl="0" eaLnBrk="1" fontAlgn="base" latinLnBrk="0" hangingPunct="1">
              <a:lnSpc>
                <a:spcPct val="100000"/>
              </a:lnSpc>
              <a:spcBef>
                <a:spcPct val="0"/>
              </a:spcBef>
              <a:spcAft>
                <a:spcPct val="0"/>
              </a:spcAft>
              <a:buClrTx/>
              <a:buSzTx/>
              <a:buFontTx/>
              <a:buNone/>
              <a:tabLst/>
              <a:defRPr/>
            </a:pPr>
            <a:endParaRPr kumimoji="0" lang="nb-NO" sz="2000" b="0" i="0" u="none" strike="noStrike" kern="1200" cap="none" spc="0" normalizeH="0" baseline="0" noProof="0" dirty="0">
              <a:ln>
                <a:noFill/>
              </a:ln>
              <a:solidFill>
                <a:srgbClr val="91CADE"/>
              </a:solidFill>
              <a:effectLst/>
              <a:uLnTx/>
              <a:uFillTx/>
              <a:latin typeface="Tahoma" pitchFamily="34" charset="0"/>
              <a:ea typeface="ＭＳ Ｐゴシック" pitchFamily="35" charset="-128"/>
              <a:cs typeface="Tahoma"/>
            </a:endParaRPr>
          </a:p>
        </p:txBody>
      </p:sp>
      <p:sp>
        <p:nvSpPr>
          <p:cNvPr id="7" name="Plassholder for innhold 2"/>
          <p:cNvSpPr txBox="1">
            <a:spLocks/>
          </p:cNvSpPr>
          <p:nvPr/>
        </p:nvSpPr>
        <p:spPr bwMode="auto">
          <a:xfrm flipH="1">
            <a:off x="-310172" y="1710280"/>
            <a:ext cx="3980472" cy="17298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l" defTabSz="457200" rtl="0" fontAlgn="base">
              <a:lnSpc>
                <a:spcPts val="4020"/>
              </a:lnSpc>
              <a:spcBef>
                <a:spcPct val="20000"/>
              </a:spcBef>
              <a:spcAft>
                <a:spcPts val="2400"/>
              </a:spcAft>
              <a:buClr>
                <a:srgbClr val="0087B3"/>
              </a:buClr>
              <a:defRPr/>
            </a:pPr>
            <a:br>
              <a:rPr lang="nb-NO" sz="3600" kern="1200" dirty="0">
                <a:solidFill>
                  <a:srgbClr val="002943"/>
                </a:solidFill>
                <a:latin typeface="Tahoma"/>
                <a:ea typeface="ＭＳ Ｐゴシック" pitchFamily="35" charset="-128"/>
                <a:cs typeface="Tahoma"/>
              </a:rPr>
            </a:br>
            <a:endParaRPr lang="nb-NO" sz="2000" kern="1200" dirty="0">
              <a:solidFill>
                <a:srgbClr val="002943"/>
              </a:solidFill>
              <a:latin typeface="Tahoma"/>
              <a:ea typeface="ＭＳ Ｐゴシック" pitchFamily="34" charset="-128"/>
              <a:cs typeface="Tahoma"/>
            </a:endParaRPr>
          </a:p>
        </p:txBody>
      </p:sp>
      <p:sp>
        <p:nvSpPr>
          <p:cNvPr id="8" name="Snip Single Corner Rectangle 8"/>
          <p:cNvSpPr/>
          <p:nvPr/>
        </p:nvSpPr>
        <p:spPr>
          <a:xfrm>
            <a:off x="4563453" y="1533525"/>
            <a:ext cx="4178910" cy="3171825"/>
          </a:xfrm>
          <a:prstGeom prst="snip1Rect">
            <a:avLst/>
          </a:prstGeom>
          <a:solidFill>
            <a:schemeClr val="bg1">
              <a:alpha val="75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rtl="0" fontAlgn="base">
              <a:spcBef>
                <a:spcPct val="0"/>
              </a:spcBef>
              <a:spcAft>
                <a:spcPct val="0"/>
              </a:spcAft>
            </a:pPr>
            <a:endParaRPr lang="nb-NO" kern="1200">
              <a:solidFill>
                <a:srgbClr val="FFFFFF"/>
              </a:solidFill>
              <a:latin typeface="Calibri"/>
              <a:ea typeface="+mn-ea"/>
              <a:cs typeface="+mn-cs"/>
            </a:endParaRPr>
          </a:p>
        </p:txBody>
      </p:sp>
      <p:sp>
        <p:nvSpPr>
          <p:cNvPr id="9" name="Rectangle 10"/>
          <p:cNvSpPr>
            <a:spLocks noChangeArrowheads="1"/>
          </p:cNvSpPr>
          <p:nvPr/>
        </p:nvSpPr>
        <p:spPr bwMode="auto">
          <a:xfrm>
            <a:off x="4548238" y="936149"/>
            <a:ext cx="3666852" cy="599032"/>
          </a:xfrm>
          <a:prstGeom prst="rect">
            <a:avLst/>
          </a:prstGeom>
          <a:solidFill>
            <a:srgbClr val="002943">
              <a:alpha val="70000"/>
            </a:srgbClr>
          </a:solidFill>
          <a:ln w="9525">
            <a:noFill/>
            <a:miter lim="800000"/>
            <a:headEnd/>
            <a:tailEnd/>
          </a:ln>
          <a:effectLst/>
        </p:spPr>
        <p:txBody>
          <a:bodyPr wrap="none" anchor="ctr"/>
          <a:lstStyle/>
          <a:p>
            <a:pPr algn="l" defTabSz="457200" rtl="0" fontAlgn="base">
              <a:spcBef>
                <a:spcPct val="0"/>
              </a:spcBef>
              <a:spcAft>
                <a:spcPct val="0"/>
              </a:spcAft>
            </a:pPr>
            <a:endParaRPr lang="nb-NO" kern="1200">
              <a:solidFill>
                <a:srgbClr val="002943"/>
              </a:solidFill>
              <a:latin typeface="Arial" charset="0"/>
              <a:ea typeface="ＭＳ Ｐゴシック" pitchFamily="35" charset="-128"/>
              <a:cs typeface="Tahoma" pitchFamily="34" charset="0"/>
            </a:endParaRPr>
          </a:p>
        </p:txBody>
      </p:sp>
      <p:sp>
        <p:nvSpPr>
          <p:cNvPr id="10" name="Title 6"/>
          <p:cNvSpPr txBox="1">
            <a:spLocks/>
          </p:cNvSpPr>
          <p:nvPr/>
        </p:nvSpPr>
        <p:spPr bwMode="auto">
          <a:xfrm>
            <a:off x="4592029" y="861921"/>
            <a:ext cx="4107471" cy="676275"/>
          </a:xfrm>
          <a:prstGeom prst="rect">
            <a:avLst/>
          </a:prstGeom>
          <a:noFill/>
          <a:ln w="9525">
            <a:noFill/>
            <a:miter lim="800000"/>
            <a:headEnd/>
            <a:tailEnd/>
          </a:ln>
        </p:spPr>
        <p:txBody>
          <a:bodyPr vert="horz" wrap="square" lIns="108000" tIns="36000" rIns="36000" bIns="36000" numCol="1" anchor="ctr" anchorCtr="0" compatLnSpc="1">
            <a:prstTxWarp prst="textNoShape">
              <a:avLst/>
            </a:prstTxWarp>
          </a:bodyPr>
          <a:lstStyle/>
          <a:p>
            <a:pPr algn="l" defTabSz="457200" rtl="0" fontAlgn="base">
              <a:spcBef>
                <a:spcPct val="0"/>
              </a:spcBef>
              <a:spcAft>
                <a:spcPct val="0"/>
              </a:spcAft>
              <a:defRPr/>
            </a:pPr>
            <a:r>
              <a:rPr lang="nb-NO" sz="2000" kern="1200" dirty="0" err="1">
                <a:solidFill>
                  <a:srgbClr val="FFFFFF"/>
                </a:solidFill>
                <a:latin typeface="Tahoma" pitchFamily="34" charset="0"/>
                <a:ea typeface="ＭＳ Ｐゴシック"/>
                <a:cs typeface="Tahoma" pitchFamily="34" charset="0"/>
              </a:rPr>
              <a:t>Membership</a:t>
            </a:r>
            <a:r>
              <a:rPr lang="nb-NO" sz="2000" kern="1200" dirty="0">
                <a:solidFill>
                  <a:srgbClr val="FFFFFF"/>
                </a:solidFill>
                <a:latin typeface="Tahoma" pitchFamily="34" charset="0"/>
                <a:ea typeface="ＭＳ Ｐゴシック"/>
                <a:cs typeface="Tahoma" pitchFamily="34" charset="0"/>
              </a:rPr>
              <a:t> </a:t>
            </a:r>
            <a:r>
              <a:rPr lang="nb-NO" sz="2000" kern="1200" dirty="0" err="1">
                <a:solidFill>
                  <a:srgbClr val="FFFFFF"/>
                </a:solidFill>
                <a:latin typeface="Tahoma" pitchFamily="34" charset="0"/>
                <a:ea typeface="ＭＳ Ｐゴシック"/>
                <a:cs typeface="Tahoma" pitchFamily="34" charset="0"/>
              </a:rPr>
              <a:t>benefits</a:t>
            </a:r>
            <a:r>
              <a:rPr lang="nb-NO" sz="2000" kern="1200" dirty="0">
                <a:solidFill>
                  <a:srgbClr val="FFFFFF"/>
                </a:solidFill>
                <a:latin typeface="Tahoma" pitchFamily="34" charset="0"/>
                <a:ea typeface="ＭＳ Ｐゴシック"/>
                <a:cs typeface="Tahoma" pitchFamily="34" charset="0"/>
              </a:rPr>
              <a:t> </a:t>
            </a:r>
            <a:r>
              <a:rPr lang="nb-NO" sz="2000" kern="1200" dirty="0" err="1">
                <a:solidFill>
                  <a:srgbClr val="FFFFFF"/>
                </a:solidFill>
                <a:latin typeface="Tahoma" pitchFamily="34" charset="0"/>
                <a:ea typeface="ＭＳ Ｐゴシック"/>
                <a:cs typeface="Tahoma" pitchFamily="34" charset="0"/>
              </a:rPr>
              <a:t>with</a:t>
            </a:r>
            <a:r>
              <a:rPr lang="nb-NO" sz="2000" kern="1200" dirty="0">
                <a:solidFill>
                  <a:srgbClr val="FFFFFF"/>
                </a:solidFill>
                <a:latin typeface="Tahoma" pitchFamily="34" charset="0"/>
                <a:ea typeface="ＭＳ Ｐゴシック"/>
                <a:cs typeface="Tahoma" pitchFamily="34" charset="0"/>
              </a:rPr>
              <a:t> NHO</a:t>
            </a:r>
            <a:endParaRPr lang="nb-NO" sz="2000" kern="1200" dirty="0">
              <a:solidFill>
                <a:srgbClr val="FFFFFF"/>
              </a:solidFill>
              <a:latin typeface="Tahoma" pitchFamily="34" charset="0"/>
              <a:ea typeface="ＭＳ Ｐゴシック" pitchFamily="35" charset="-128"/>
              <a:cs typeface="Tahoma"/>
            </a:endParaRPr>
          </a:p>
        </p:txBody>
      </p:sp>
      <p:sp>
        <p:nvSpPr>
          <p:cNvPr id="11" name="Plassholder for innhold 2"/>
          <p:cNvSpPr txBox="1">
            <a:spLocks/>
          </p:cNvSpPr>
          <p:nvPr/>
        </p:nvSpPr>
        <p:spPr bwMode="auto">
          <a:xfrm flipH="1">
            <a:off x="4690452" y="1595980"/>
            <a:ext cx="4013809" cy="311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68288" indent="-268288">
              <a:spcBef>
                <a:spcPct val="20000"/>
              </a:spcBef>
              <a:buClr>
                <a:srgbClr val="0087B3"/>
              </a:buClr>
              <a:buFont typeface="Wingdings" charset="2"/>
              <a:buChar char="§"/>
            </a:pPr>
            <a:r>
              <a:rPr lang="en-GB" sz="2000" dirty="0">
                <a:solidFill>
                  <a:srgbClr val="002943"/>
                </a:solidFill>
                <a:latin typeface="Tahoma" pitchFamily="34" charset="0"/>
                <a:cs typeface="ＭＳ Ｐゴシック"/>
              </a:rPr>
              <a:t>Expert assistance with working life issues</a:t>
            </a:r>
          </a:p>
          <a:p>
            <a:pPr marL="268288" indent="-268288">
              <a:spcBef>
                <a:spcPct val="20000"/>
              </a:spcBef>
              <a:buClr>
                <a:srgbClr val="0087B3"/>
              </a:buClr>
              <a:buFont typeface="Wingdings" charset="2"/>
              <a:buChar char="§"/>
            </a:pPr>
            <a:endParaRPr lang="en-GB" sz="2000" dirty="0">
              <a:solidFill>
                <a:srgbClr val="002943"/>
              </a:solidFill>
              <a:latin typeface="Tahoma" pitchFamily="34" charset="0"/>
              <a:cs typeface="ＭＳ Ｐゴシック"/>
            </a:endParaRPr>
          </a:p>
          <a:p>
            <a:pPr marL="268288" indent="-268288">
              <a:spcBef>
                <a:spcPct val="20000"/>
              </a:spcBef>
              <a:buClr>
                <a:srgbClr val="0087B3"/>
              </a:buClr>
              <a:buFont typeface="Wingdings" charset="2"/>
              <a:buChar char="§"/>
            </a:pPr>
            <a:r>
              <a:rPr lang="en-GB" sz="2000" dirty="0">
                <a:solidFill>
                  <a:srgbClr val="002943"/>
                </a:solidFill>
                <a:latin typeface="Tahoma" pitchFamily="34" charset="0"/>
                <a:cs typeface="ＭＳ Ｐゴシック"/>
              </a:rPr>
              <a:t>NHO Occupational Pension</a:t>
            </a:r>
          </a:p>
          <a:p>
            <a:pPr marL="268288" indent="-268288">
              <a:spcBef>
                <a:spcPct val="20000"/>
              </a:spcBef>
              <a:buClr>
                <a:srgbClr val="0087B3"/>
              </a:buClr>
              <a:buFont typeface="Wingdings" charset="2"/>
              <a:buChar char="§"/>
            </a:pPr>
            <a:endParaRPr lang="en-GB" sz="2000" dirty="0">
              <a:solidFill>
                <a:srgbClr val="002943"/>
              </a:solidFill>
              <a:latin typeface="Tahoma" pitchFamily="34" charset="0"/>
              <a:cs typeface="ＭＳ Ｐゴシック"/>
            </a:endParaRPr>
          </a:p>
          <a:p>
            <a:pPr marL="268288" indent="-268288">
              <a:spcBef>
                <a:spcPct val="20000"/>
              </a:spcBef>
              <a:buClr>
                <a:srgbClr val="0087B3"/>
              </a:buClr>
              <a:buFont typeface="Wingdings" charset="2"/>
              <a:buChar char="§"/>
            </a:pPr>
            <a:r>
              <a:rPr lang="en-GB" sz="2000" dirty="0">
                <a:solidFill>
                  <a:srgbClr val="002943"/>
                </a:solidFill>
                <a:latin typeface="Tahoma" pitchFamily="34" charset="0"/>
                <a:cs typeface="ＭＳ Ｐゴシック"/>
              </a:rPr>
              <a:t>Less costly legal services</a:t>
            </a:r>
          </a:p>
          <a:p>
            <a:pPr marL="268288" indent="-268288">
              <a:spcBef>
                <a:spcPct val="20000"/>
              </a:spcBef>
              <a:buClr>
                <a:srgbClr val="0087B3"/>
              </a:buClr>
              <a:buFont typeface="Wingdings" charset="2"/>
              <a:buChar char="§"/>
            </a:pPr>
            <a:endParaRPr lang="en-GB" sz="2000" dirty="0">
              <a:solidFill>
                <a:srgbClr val="002943"/>
              </a:solidFill>
              <a:latin typeface="Tahoma" pitchFamily="34" charset="0"/>
              <a:cs typeface="ＭＳ Ｐゴシック"/>
            </a:endParaRPr>
          </a:p>
          <a:p>
            <a:pPr marL="268288" indent="-268288">
              <a:spcBef>
                <a:spcPct val="20000"/>
              </a:spcBef>
              <a:buClr>
                <a:srgbClr val="0087B3"/>
              </a:buClr>
              <a:buFont typeface="Wingdings" charset="2"/>
              <a:buChar char="§"/>
            </a:pPr>
            <a:r>
              <a:rPr lang="en-GB" sz="2000" dirty="0">
                <a:solidFill>
                  <a:srgbClr val="002943"/>
                </a:solidFill>
                <a:latin typeface="Tahoma" pitchFamily="34" charset="0"/>
                <a:cs typeface="ＭＳ Ｐゴシック"/>
              </a:rPr>
              <a:t>Courses and conferences </a:t>
            </a:r>
            <a:br>
              <a:rPr lang="en-GB" sz="2000" dirty="0">
                <a:solidFill>
                  <a:srgbClr val="002943"/>
                </a:solidFill>
                <a:latin typeface="Tahoma"/>
                <a:cs typeface="Tahoma"/>
              </a:rPr>
            </a:br>
            <a:endParaRPr lang="en-GB" sz="2000" dirty="0">
              <a:solidFill>
                <a:srgbClr val="002943"/>
              </a:solidFill>
              <a:latin typeface="Tahoma"/>
              <a:ea typeface="ＭＳ Ｐゴシック" pitchFamily="34" charset="-128"/>
              <a:cs typeface="Tahoma"/>
            </a:endParaRPr>
          </a:p>
          <a:p>
            <a:pPr marL="268288" indent="-268288"/>
            <a:br>
              <a:rPr lang="en-GB" sz="2000" kern="1200" dirty="0">
                <a:solidFill>
                  <a:srgbClr val="002943"/>
                </a:solidFill>
                <a:latin typeface="Tahoma"/>
                <a:ea typeface="ＭＳ Ｐゴシック" pitchFamily="35" charset="-128"/>
                <a:cs typeface="Tahoma"/>
              </a:rPr>
            </a:br>
            <a:endParaRPr lang="en-GB" sz="2000" kern="1200" dirty="0">
              <a:solidFill>
                <a:srgbClr val="002943"/>
              </a:solidFill>
              <a:latin typeface="Tahoma"/>
              <a:ea typeface="ＭＳ Ｐゴシック" pitchFamily="34" charset="-128"/>
              <a:cs typeface="Tahoma"/>
            </a:endParaRPr>
          </a:p>
        </p:txBody>
      </p:sp>
      <p:sp>
        <p:nvSpPr>
          <p:cNvPr id="12" name="TextBox 11"/>
          <p:cNvSpPr txBox="1"/>
          <p:nvPr/>
        </p:nvSpPr>
        <p:spPr>
          <a:xfrm>
            <a:off x="6590579" y="5932851"/>
            <a:ext cx="2510166" cy="215444"/>
          </a:xfrm>
          <a:prstGeom prst="rect">
            <a:avLst/>
          </a:prstGeom>
          <a:noFill/>
        </p:spPr>
        <p:txBody>
          <a:bodyPr wrap="square" rtlCol="0">
            <a:spAutoFit/>
          </a:bodyPr>
          <a:lstStyle/>
          <a:p>
            <a:pPr algn="r"/>
            <a:r>
              <a:rPr lang="nb-NO" sz="800" kern="800" spc="100" dirty="0" err="1">
                <a:solidFill>
                  <a:srgbClr val="445179"/>
                </a:solidFill>
                <a:latin typeface="Tahoma"/>
                <a:cs typeface="Tahoma"/>
              </a:rPr>
              <a:t>photo</a:t>
            </a:r>
            <a:r>
              <a:rPr lang="nb-NO" sz="800" kern="800" spc="100" dirty="0">
                <a:solidFill>
                  <a:srgbClr val="445179"/>
                </a:solidFill>
                <a:latin typeface="Tahoma"/>
                <a:cs typeface="Tahoma"/>
              </a:rPr>
              <a:t>: Olav </a:t>
            </a:r>
            <a:r>
              <a:rPr lang="nb-NO" sz="800" kern="800" spc="100" dirty="0" err="1">
                <a:solidFill>
                  <a:srgbClr val="445179"/>
                </a:solidFill>
                <a:latin typeface="Tahoma"/>
                <a:cs typeface="Tahoma"/>
              </a:rPr>
              <a:t>Heggø</a:t>
            </a:r>
            <a:endParaRPr lang="nb-NO" sz="800" kern="800" spc="100" dirty="0">
              <a:solidFill>
                <a:srgbClr val="445179"/>
              </a:solidFill>
              <a:latin typeface="Tahoma"/>
              <a:cs typeface="Tahoma"/>
            </a:endParaRPr>
          </a:p>
        </p:txBody>
      </p:sp>
    </p:spTree>
  </p:cSld>
  <p:clrMapOvr>
    <a:masterClrMapping/>
  </p:clrMapOvr>
  <p:transition>
    <p:fade/>
  </p:transition>
</p:sld>
</file>

<file path=ppt/theme/theme1.xml><?xml version="1.0" encoding="utf-8"?>
<a:theme xmlns:a="http://schemas.openxmlformats.org/drawingml/2006/main" name="1_NHO Presentasjon">
  <a:themeElements>
    <a:clrScheme name="NHO gjeldende 1">
      <a:dk1>
        <a:srgbClr val="002943"/>
      </a:dk1>
      <a:lt1>
        <a:srgbClr val="FFFFFF"/>
      </a:lt1>
      <a:dk2>
        <a:srgbClr val="0087B3"/>
      </a:dk2>
      <a:lt2>
        <a:srgbClr val="FFFFFF"/>
      </a:lt2>
      <a:accent1>
        <a:srgbClr val="0087B3"/>
      </a:accent1>
      <a:accent2>
        <a:srgbClr val="A89A80"/>
      </a:accent2>
      <a:accent3>
        <a:srgbClr val="981D19"/>
      </a:accent3>
      <a:accent4>
        <a:srgbClr val="E57B20"/>
      </a:accent4>
      <a:accent5>
        <a:srgbClr val="A1BF26"/>
      </a:accent5>
      <a:accent6>
        <a:srgbClr val="F2C723"/>
      </a:accent6>
      <a:hlink>
        <a:srgbClr val="004824"/>
      </a:hlink>
      <a:folHlink>
        <a:srgbClr val="A89A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D004A"/>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HO1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NHO1 2">
        <a:dk1>
          <a:srgbClr val="000000"/>
        </a:dk1>
        <a:lt1>
          <a:srgbClr val="FFFFFF"/>
        </a:lt1>
        <a:dk2>
          <a:srgbClr val="0087B3"/>
        </a:dk2>
        <a:lt2>
          <a:srgbClr val="A89A80"/>
        </a:lt2>
        <a:accent1>
          <a:srgbClr val="D4EDEF"/>
        </a:accent1>
        <a:accent2>
          <a:srgbClr val="00436C"/>
        </a:accent2>
        <a:accent3>
          <a:srgbClr val="FFFFFF"/>
        </a:accent3>
        <a:accent4>
          <a:srgbClr val="000000"/>
        </a:accent4>
        <a:accent5>
          <a:srgbClr val="E6F4F6"/>
        </a:accent5>
        <a:accent6>
          <a:srgbClr val="003C61"/>
        </a:accent6>
        <a:hlink>
          <a:srgbClr val="50422A"/>
        </a:hlink>
        <a:folHlink>
          <a:srgbClr val="4D004A"/>
        </a:folHlink>
      </a:clrScheme>
      <a:clrMap bg1="lt1" tx1="dk1" bg2="lt2" tx2="dk2" accent1="accent1" accent2="accent2" accent3="accent3" accent4="accent4" accent5="accent5" accent6="accent6" hlink="hlink" folHlink="folHlink"/>
    </a:extraClrScheme>
    <a:extraClrScheme>
      <a:clrScheme name="NHO1 3">
        <a:dk1>
          <a:srgbClr val="000000"/>
        </a:dk1>
        <a:lt1>
          <a:srgbClr val="FFFFFF"/>
        </a:lt1>
        <a:dk2>
          <a:srgbClr val="0087B3"/>
        </a:dk2>
        <a:lt2>
          <a:srgbClr val="ECE8DE"/>
        </a:lt2>
        <a:accent1>
          <a:srgbClr val="D4EDEF"/>
        </a:accent1>
        <a:accent2>
          <a:srgbClr val="00436C"/>
        </a:accent2>
        <a:accent3>
          <a:srgbClr val="FFFFFF"/>
        </a:accent3>
        <a:accent4>
          <a:srgbClr val="000000"/>
        </a:accent4>
        <a:accent5>
          <a:srgbClr val="E6F4F6"/>
        </a:accent5>
        <a:accent6>
          <a:srgbClr val="003C61"/>
        </a:accent6>
        <a:hlink>
          <a:srgbClr val="50422A"/>
        </a:hlink>
        <a:folHlink>
          <a:srgbClr val="4D004A"/>
        </a:folHlink>
      </a:clrScheme>
      <a:clrMap bg1="lt1" tx1="dk1" bg2="lt2" tx2="dk2" accent1="accent1" accent2="accent2" accent3="accent3" accent4="accent4" accent5="accent5" accent6="accent6" hlink="hlink" folHlink="folHlink"/>
    </a:extraClrScheme>
    <a:extraClrScheme>
      <a:clrScheme name="NHO1 4">
        <a:dk1>
          <a:srgbClr val="000000"/>
        </a:dk1>
        <a:lt1>
          <a:srgbClr val="FFFFFF"/>
        </a:lt1>
        <a:dk2>
          <a:srgbClr val="0087B3"/>
        </a:dk2>
        <a:lt2>
          <a:srgbClr val="ECE8DE"/>
        </a:lt2>
        <a:accent1>
          <a:srgbClr val="D4EDEF"/>
        </a:accent1>
        <a:accent2>
          <a:srgbClr val="00436C"/>
        </a:accent2>
        <a:accent3>
          <a:srgbClr val="FFFFFF"/>
        </a:accent3>
        <a:accent4>
          <a:srgbClr val="000000"/>
        </a:accent4>
        <a:accent5>
          <a:srgbClr val="E6F4F6"/>
        </a:accent5>
        <a:accent6>
          <a:srgbClr val="003C61"/>
        </a:accent6>
        <a:hlink>
          <a:srgbClr val="A89A80"/>
        </a:hlink>
        <a:folHlink>
          <a:srgbClr val="4D004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NHO Presentasjon">
  <a:themeElements>
    <a:clrScheme name="NHO gjeldende 1">
      <a:dk1>
        <a:srgbClr val="002943"/>
      </a:dk1>
      <a:lt1>
        <a:srgbClr val="FFFFFF"/>
      </a:lt1>
      <a:dk2>
        <a:srgbClr val="0087B3"/>
      </a:dk2>
      <a:lt2>
        <a:srgbClr val="FFFFFF"/>
      </a:lt2>
      <a:accent1>
        <a:srgbClr val="0087B3"/>
      </a:accent1>
      <a:accent2>
        <a:srgbClr val="A89A80"/>
      </a:accent2>
      <a:accent3>
        <a:srgbClr val="981D19"/>
      </a:accent3>
      <a:accent4>
        <a:srgbClr val="E57B20"/>
      </a:accent4>
      <a:accent5>
        <a:srgbClr val="A1BF26"/>
      </a:accent5>
      <a:accent6>
        <a:srgbClr val="F2C723"/>
      </a:accent6>
      <a:hlink>
        <a:srgbClr val="004824"/>
      </a:hlink>
      <a:folHlink>
        <a:srgbClr val="A89A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D004A"/>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HO1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NHO1 2">
        <a:dk1>
          <a:srgbClr val="000000"/>
        </a:dk1>
        <a:lt1>
          <a:srgbClr val="FFFFFF"/>
        </a:lt1>
        <a:dk2>
          <a:srgbClr val="0087B3"/>
        </a:dk2>
        <a:lt2>
          <a:srgbClr val="A89A80"/>
        </a:lt2>
        <a:accent1>
          <a:srgbClr val="D4EDEF"/>
        </a:accent1>
        <a:accent2>
          <a:srgbClr val="00436C"/>
        </a:accent2>
        <a:accent3>
          <a:srgbClr val="FFFFFF"/>
        </a:accent3>
        <a:accent4>
          <a:srgbClr val="000000"/>
        </a:accent4>
        <a:accent5>
          <a:srgbClr val="E6F4F6"/>
        </a:accent5>
        <a:accent6>
          <a:srgbClr val="003C61"/>
        </a:accent6>
        <a:hlink>
          <a:srgbClr val="50422A"/>
        </a:hlink>
        <a:folHlink>
          <a:srgbClr val="4D004A"/>
        </a:folHlink>
      </a:clrScheme>
      <a:clrMap bg1="lt1" tx1="dk1" bg2="lt2" tx2="dk2" accent1="accent1" accent2="accent2" accent3="accent3" accent4="accent4" accent5="accent5" accent6="accent6" hlink="hlink" folHlink="folHlink"/>
    </a:extraClrScheme>
    <a:extraClrScheme>
      <a:clrScheme name="NHO1 3">
        <a:dk1>
          <a:srgbClr val="000000"/>
        </a:dk1>
        <a:lt1>
          <a:srgbClr val="FFFFFF"/>
        </a:lt1>
        <a:dk2>
          <a:srgbClr val="0087B3"/>
        </a:dk2>
        <a:lt2>
          <a:srgbClr val="ECE8DE"/>
        </a:lt2>
        <a:accent1>
          <a:srgbClr val="D4EDEF"/>
        </a:accent1>
        <a:accent2>
          <a:srgbClr val="00436C"/>
        </a:accent2>
        <a:accent3>
          <a:srgbClr val="FFFFFF"/>
        </a:accent3>
        <a:accent4>
          <a:srgbClr val="000000"/>
        </a:accent4>
        <a:accent5>
          <a:srgbClr val="E6F4F6"/>
        </a:accent5>
        <a:accent6>
          <a:srgbClr val="003C61"/>
        </a:accent6>
        <a:hlink>
          <a:srgbClr val="50422A"/>
        </a:hlink>
        <a:folHlink>
          <a:srgbClr val="4D004A"/>
        </a:folHlink>
      </a:clrScheme>
      <a:clrMap bg1="lt1" tx1="dk1" bg2="lt2" tx2="dk2" accent1="accent1" accent2="accent2" accent3="accent3" accent4="accent4" accent5="accent5" accent6="accent6" hlink="hlink" folHlink="folHlink"/>
    </a:extraClrScheme>
    <a:extraClrScheme>
      <a:clrScheme name="NHO1 4">
        <a:dk1>
          <a:srgbClr val="000000"/>
        </a:dk1>
        <a:lt1>
          <a:srgbClr val="FFFFFF"/>
        </a:lt1>
        <a:dk2>
          <a:srgbClr val="0087B3"/>
        </a:dk2>
        <a:lt2>
          <a:srgbClr val="ECE8DE"/>
        </a:lt2>
        <a:accent1>
          <a:srgbClr val="D4EDEF"/>
        </a:accent1>
        <a:accent2>
          <a:srgbClr val="00436C"/>
        </a:accent2>
        <a:accent3>
          <a:srgbClr val="FFFFFF"/>
        </a:accent3>
        <a:accent4>
          <a:srgbClr val="000000"/>
        </a:accent4>
        <a:accent5>
          <a:srgbClr val="E6F4F6"/>
        </a:accent5>
        <a:accent6>
          <a:srgbClr val="003C61"/>
        </a:accent6>
        <a:hlink>
          <a:srgbClr val="A89A80"/>
        </a:hlink>
        <a:folHlink>
          <a:srgbClr val="4D004A"/>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NHO Presentasjon">
  <a:themeElements>
    <a:clrScheme name="NHO gjeldende 1">
      <a:dk1>
        <a:srgbClr val="002943"/>
      </a:dk1>
      <a:lt1>
        <a:srgbClr val="FFFFFF"/>
      </a:lt1>
      <a:dk2>
        <a:srgbClr val="0087B3"/>
      </a:dk2>
      <a:lt2>
        <a:srgbClr val="FFFFFF"/>
      </a:lt2>
      <a:accent1>
        <a:srgbClr val="0087B3"/>
      </a:accent1>
      <a:accent2>
        <a:srgbClr val="A89A80"/>
      </a:accent2>
      <a:accent3>
        <a:srgbClr val="981D19"/>
      </a:accent3>
      <a:accent4>
        <a:srgbClr val="E57B20"/>
      </a:accent4>
      <a:accent5>
        <a:srgbClr val="A1BF26"/>
      </a:accent5>
      <a:accent6>
        <a:srgbClr val="F2C723"/>
      </a:accent6>
      <a:hlink>
        <a:srgbClr val="004824"/>
      </a:hlink>
      <a:folHlink>
        <a:srgbClr val="A89A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D004A"/>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HO1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NHO1 2">
        <a:dk1>
          <a:srgbClr val="000000"/>
        </a:dk1>
        <a:lt1>
          <a:srgbClr val="FFFFFF"/>
        </a:lt1>
        <a:dk2>
          <a:srgbClr val="0087B3"/>
        </a:dk2>
        <a:lt2>
          <a:srgbClr val="A89A80"/>
        </a:lt2>
        <a:accent1>
          <a:srgbClr val="D4EDEF"/>
        </a:accent1>
        <a:accent2>
          <a:srgbClr val="00436C"/>
        </a:accent2>
        <a:accent3>
          <a:srgbClr val="FFFFFF"/>
        </a:accent3>
        <a:accent4>
          <a:srgbClr val="000000"/>
        </a:accent4>
        <a:accent5>
          <a:srgbClr val="E6F4F6"/>
        </a:accent5>
        <a:accent6>
          <a:srgbClr val="003C61"/>
        </a:accent6>
        <a:hlink>
          <a:srgbClr val="50422A"/>
        </a:hlink>
        <a:folHlink>
          <a:srgbClr val="4D004A"/>
        </a:folHlink>
      </a:clrScheme>
      <a:clrMap bg1="lt1" tx1="dk1" bg2="lt2" tx2="dk2" accent1="accent1" accent2="accent2" accent3="accent3" accent4="accent4" accent5="accent5" accent6="accent6" hlink="hlink" folHlink="folHlink"/>
    </a:extraClrScheme>
    <a:extraClrScheme>
      <a:clrScheme name="NHO1 3">
        <a:dk1>
          <a:srgbClr val="000000"/>
        </a:dk1>
        <a:lt1>
          <a:srgbClr val="FFFFFF"/>
        </a:lt1>
        <a:dk2>
          <a:srgbClr val="0087B3"/>
        </a:dk2>
        <a:lt2>
          <a:srgbClr val="ECE8DE"/>
        </a:lt2>
        <a:accent1>
          <a:srgbClr val="D4EDEF"/>
        </a:accent1>
        <a:accent2>
          <a:srgbClr val="00436C"/>
        </a:accent2>
        <a:accent3>
          <a:srgbClr val="FFFFFF"/>
        </a:accent3>
        <a:accent4>
          <a:srgbClr val="000000"/>
        </a:accent4>
        <a:accent5>
          <a:srgbClr val="E6F4F6"/>
        </a:accent5>
        <a:accent6>
          <a:srgbClr val="003C61"/>
        </a:accent6>
        <a:hlink>
          <a:srgbClr val="50422A"/>
        </a:hlink>
        <a:folHlink>
          <a:srgbClr val="4D004A"/>
        </a:folHlink>
      </a:clrScheme>
      <a:clrMap bg1="lt1" tx1="dk1" bg2="lt2" tx2="dk2" accent1="accent1" accent2="accent2" accent3="accent3" accent4="accent4" accent5="accent5" accent6="accent6" hlink="hlink" folHlink="folHlink"/>
    </a:extraClrScheme>
    <a:extraClrScheme>
      <a:clrScheme name="NHO1 4">
        <a:dk1>
          <a:srgbClr val="000000"/>
        </a:dk1>
        <a:lt1>
          <a:srgbClr val="FFFFFF"/>
        </a:lt1>
        <a:dk2>
          <a:srgbClr val="0087B3"/>
        </a:dk2>
        <a:lt2>
          <a:srgbClr val="ECE8DE"/>
        </a:lt2>
        <a:accent1>
          <a:srgbClr val="D4EDEF"/>
        </a:accent1>
        <a:accent2>
          <a:srgbClr val="00436C"/>
        </a:accent2>
        <a:accent3>
          <a:srgbClr val="FFFFFF"/>
        </a:accent3>
        <a:accent4>
          <a:srgbClr val="000000"/>
        </a:accent4>
        <a:accent5>
          <a:srgbClr val="E6F4F6"/>
        </a:accent5>
        <a:accent6>
          <a:srgbClr val="003C61"/>
        </a:accent6>
        <a:hlink>
          <a:srgbClr val="A89A80"/>
        </a:hlink>
        <a:folHlink>
          <a:srgbClr val="4D004A"/>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NHO Presentasjon">
  <a:themeElements>
    <a:clrScheme name="NHO gjeldende 1">
      <a:dk1>
        <a:srgbClr val="002943"/>
      </a:dk1>
      <a:lt1>
        <a:srgbClr val="FFFFFF"/>
      </a:lt1>
      <a:dk2>
        <a:srgbClr val="0087B3"/>
      </a:dk2>
      <a:lt2>
        <a:srgbClr val="FFFFFF"/>
      </a:lt2>
      <a:accent1>
        <a:srgbClr val="0087B3"/>
      </a:accent1>
      <a:accent2>
        <a:srgbClr val="A89A80"/>
      </a:accent2>
      <a:accent3>
        <a:srgbClr val="981D19"/>
      </a:accent3>
      <a:accent4>
        <a:srgbClr val="E57B20"/>
      </a:accent4>
      <a:accent5>
        <a:srgbClr val="A1BF26"/>
      </a:accent5>
      <a:accent6>
        <a:srgbClr val="F2C723"/>
      </a:accent6>
      <a:hlink>
        <a:srgbClr val="004824"/>
      </a:hlink>
      <a:folHlink>
        <a:srgbClr val="A89A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D004A"/>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HO1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NHO1 2">
        <a:dk1>
          <a:srgbClr val="000000"/>
        </a:dk1>
        <a:lt1>
          <a:srgbClr val="FFFFFF"/>
        </a:lt1>
        <a:dk2>
          <a:srgbClr val="0087B3"/>
        </a:dk2>
        <a:lt2>
          <a:srgbClr val="A89A80"/>
        </a:lt2>
        <a:accent1>
          <a:srgbClr val="D4EDEF"/>
        </a:accent1>
        <a:accent2>
          <a:srgbClr val="00436C"/>
        </a:accent2>
        <a:accent3>
          <a:srgbClr val="FFFFFF"/>
        </a:accent3>
        <a:accent4>
          <a:srgbClr val="000000"/>
        </a:accent4>
        <a:accent5>
          <a:srgbClr val="E6F4F6"/>
        </a:accent5>
        <a:accent6>
          <a:srgbClr val="003C61"/>
        </a:accent6>
        <a:hlink>
          <a:srgbClr val="50422A"/>
        </a:hlink>
        <a:folHlink>
          <a:srgbClr val="4D004A"/>
        </a:folHlink>
      </a:clrScheme>
      <a:clrMap bg1="lt1" tx1="dk1" bg2="lt2" tx2="dk2" accent1="accent1" accent2="accent2" accent3="accent3" accent4="accent4" accent5="accent5" accent6="accent6" hlink="hlink" folHlink="folHlink"/>
    </a:extraClrScheme>
    <a:extraClrScheme>
      <a:clrScheme name="NHO1 3">
        <a:dk1>
          <a:srgbClr val="000000"/>
        </a:dk1>
        <a:lt1>
          <a:srgbClr val="FFFFFF"/>
        </a:lt1>
        <a:dk2>
          <a:srgbClr val="0087B3"/>
        </a:dk2>
        <a:lt2>
          <a:srgbClr val="ECE8DE"/>
        </a:lt2>
        <a:accent1>
          <a:srgbClr val="D4EDEF"/>
        </a:accent1>
        <a:accent2>
          <a:srgbClr val="00436C"/>
        </a:accent2>
        <a:accent3>
          <a:srgbClr val="FFFFFF"/>
        </a:accent3>
        <a:accent4>
          <a:srgbClr val="000000"/>
        </a:accent4>
        <a:accent5>
          <a:srgbClr val="E6F4F6"/>
        </a:accent5>
        <a:accent6>
          <a:srgbClr val="003C61"/>
        </a:accent6>
        <a:hlink>
          <a:srgbClr val="50422A"/>
        </a:hlink>
        <a:folHlink>
          <a:srgbClr val="4D004A"/>
        </a:folHlink>
      </a:clrScheme>
      <a:clrMap bg1="lt1" tx1="dk1" bg2="lt2" tx2="dk2" accent1="accent1" accent2="accent2" accent3="accent3" accent4="accent4" accent5="accent5" accent6="accent6" hlink="hlink" folHlink="folHlink"/>
    </a:extraClrScheme>
    <a:extraClrScheme>
      <a:clrScheme name="NHO1 4">
        <a:dk1>
          <a:srgbClr val="000000"/>
        </a:dk1>
        <a:lt1>
          <a:srgbClr val="FFFFFF"/>
        </a:lt1>
        <a:dk2>
          <a:srgbClr val="0087B3"/>
        </a:dk2>
        <a:lt2>
          <a:srgbClr val="ECE8DE"/>
        </a:lt2>
        <a:accent1>
          <a:srgbClr val="D4EDEF"/>
        </a:accent1>
        <a:accent2>
          <a:srgbClr val="00436C"/>
        </a:accent2>
        <a:accent3>
          <a:srgbClr val="FFFFFF"/>
        </a:accent3>
        <a:accent4>
          <a:srgbClr val="000000"/>
        </a:accent4>
        <a:accent5>
          <a:srgbClr val="E6F4F6"/>
        </a:accent5>
        <a:accent6>
          <a:srgbClr val="003C61"/>
        </a:accent6>
        <a:hlink>
          <a:srgbClr val="A89A80"/>
        </a:hlink>
        <a:folHlink>
          <a:srgbClr val="4D004A"/>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NHO Presentasjon">
  <a:themeElements>
    <a:clrScheme name="NHO gjeldende 1">
      <a:dk1>
        <a:srgbClr val="002943"/>
      </a:dk1>
      <a:lt1>
        <a:srgbClr val="FFFFFF"/>
      </a:lt1>
      <a:dk2>
        <a:srgbClr val="0087B3"/>
      </a:dk2>
      <a:lt2>
        <a:srgbClr val="FFFFFF"/>
      </a:lt2>
      <a:accent1>
        <a:srgbClr val="0087B3"/>
      </a:accent1>
      <a:accent2>
        <a:srgbClr val="A89A80"/>
      </a:accent2>
      <a:accent3>
        <a:srgbClr val="981D19"/>
      </a:accent3>
      <a:accent4>
        <a:srgbClr val="E57B20"/>
      </a:accent4>
      <a:accent5>
        <a:srgbClr val="A1BF26"/>
      </a:accent5>
      <a:accent6>
        <a:srgbClr val="F2C723"/>
      </a:accent6>
      <a:hlink>
        <a:srgbClr val="004824"/>
      </a:hlink>
      <a:folHlink>
        <a:srgbClr val="A89A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D004A"/>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HO1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
      <a:clrScheme name="NHO1 2">
        <a:dk1>
          <a:srgbClr val="000000"/>
        </a:dk1>
        <a:lt1>
          <a:srgbClr val="FFFFFF"/>
        </a:lt1>
        <a:dk2>
          <a:srgbClr val="0087B3"/>
        </a:dk2>
        <a:lt2>
          <a:srgbClr val="A89A80"/>
        </a:lt2>
        <a:accent1>
          <a:srgbClr val="D4EDEF"/>
        </a:accent1>
        <a:accent2>
          <a:srgbClr val="00436C"/>
        </a:accent2>
        <a:accent3>
          <a:srgbClr val="FFFFFF"/>
        </a:accent3>
        <a:accent4>
          <a:srgbClr val="000000"/>
        </a:accent4>
        <a:accent5>
          <a:srgbClr val="E6F4F6"/>
        </a:accent5>
        <a:accent6>
          <a:srgbClr val="003C61"/>
        </a:accent6>
        <a:hlink>
          <a:srgbClr val="50422A"/>
        </a:hlink>
        <a:folHlink>
          <a:srgbClr val="4D004A"/>
        </a:folHlink>
      </a:clrScheme>
      <a:clrMap bg1="lt1" tx1="dk1" bg2="lt2" tx2="dk2" accent1="accent1" accent2="accent2" accent3="accent3" accent4="accent4" accent5="accent5" accent6="accent6" hlink="hlink" folHlink="folHlink"/>
    </a:extraClrScheme>
    <a:extraClrScheme>
      <a:clrScheme name="NHO1 3">
        <a:dk1>
          <a:srgbClr val="000000"/>
        </a:dk1>
        <a:lt1>
          <a:srgbClr val="FFFFFF"/>
        </a:lt1>
        <a:dk2>
          <a:srgbClr val="0087B3"/>
        </a:dk2>
        <a:lt2>
          <a:srgbClr val="ECE8DE"/>
        </a:lt2>
        <a:accent1>
          <a:srgbClr val="D4EDEF"/>
        </a:accent1>
        <a:accent2>
          <a:srgbClr val="00436C"/>
        </a:accent2>
        <a:accent3>
          <a:srgbClr val="FFFFFF"/>
        </a:accent3>
        <a:accent4>
          <a:srgbClr val="000000"/>
        </a:accent4>
        <a:accent5>
          <a:srgbClr val="E6F4F6"/>
        </a:accent5>
        <a:accent6>
          <a:srgbClr val="003C61"/>
        </a:accent6>
        <a:hlink>
          <a:srgbClr val="50422A"/>
        </a:hlink>
        <a:folHlink>
          <a:srgbClr val="4D004A"/>
        </a:folHlink>
      </a:clrScheme>
      <a:clrMap bg1="lt1" tx1="dk1" bg2="lt2" tx2="dk2" accent1="accent1" accent2="accent2" accent3="accent3" accent4="accent4" accent5="accent5" accent6="accent6" hlink="hlink" folHlink="folHlink"/>
    </a:extraClrScheme>
    <a:extraClrScheme>
      <a:clrScheme name="NHO1 4">
        <a:dk1>
          <a:srgbClr val="000000"/>
        </a:dk1>
        <a:lt1>
          <a:srgbClr val="FFFFFF"/>
        </a:lt1>
        <a:dk2>
          <a:srgbClr val="0087B3"/>
        </a:dk2>
        <a:lt2>
          <a:srgbClr val="ECE8DE"/>
        </a:lt2>
        <a:accent1>
          <a:srgbClr val="D4EDEF"/>
        </a:accent1>
        <a:accent2>
          <a:srgbClr val="00436C"/>
        </a:accent2>
        <a:accent3>
          <a:srgbClr val="FFFFFF"/>
        </a:accent3>
        <a:accent4>
          <a:srgbClr val="000000"/>
        </a:accent4>
        <a:accent5>
          <a:srgbClr val="E6F4F6"/>
        </a:accent5>
        <a:accent6>
          <a:srgbClr val="003C61"/>
        </a:accent6>
        <a:hlink>
          <a:srgbClr val="A89A80"/>
        </a:hlink>
        <a:folHlink>
          <a:srgbClr val="4D004A"/>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ct:contentTypeSchema xmlns:ct="http://schemas.microsoft.com/office/2006/metadata/contentType" xmlns:ma="http://schemas.microsoft.com/office/2006/metadata/properties/metaAttributes" ct:_="" ma:_="" ma:contentTypeName="Presentasjon - NHO Fellesskapet" ma:contentTypeID="0x01010024A2C8D6A070534B9CF4AD2589879B1E040200F22A3286D260894A9535E3CCDA23E85E" ma:contentTypeVersion="29" ma:contentTypeDescription="Opprett et nytt dokument." ma:contentTypeScope="" ma:versionID="5474b860a565a97e2106bc58f2df6b73">
  <xsd:schema xmlns:xsd="http://www.w3.org/2001/XMLSchema" xmlns:xs="http://www.w3.org/2001/XMLSchema" xmlns:p="http://schemas.microsoft.com/office/2006/metadata/properties" xmlns:ns2="f909def9-6662-4ec9-b2d2-41be86eee7c4" xmlns:ns3="749ab8b6-ff35-4a4f-9f18-9cef83ce6420" xmlns:ns4="706b949b-cfd4-4427-8136-23fc0a020f1e" targetNamespace="http://schemas.microsoft.com/office/2006/metadata/properties" ma:root="true" ma:fieldsID="c1c547c122621eed7c4221e179d1852e" ns2:_="" ns3:_="" ns4:_="">
    <xsd:import namespace="f909def9-6662-4ec9-b2d2-41be86eee7c4"/>
    <xsd:import namespace="749ab8b6-ff35-4a4f-9f18-9cef83ce6420"/>
    <xsd:import namespace="706b949b-cfd4-4427-8136-23fc0a020f1e"/>
    <xsd:element name="properties">
      <xsd:complexType>
        <xsd:sequence>
          <xsd:element name="documentManagement">
            <xsd:complexType>
              <xsd:all>
                <xsd:element ref="ns2:NHO_DocumentStatus" minOccurs="0"/>
                <xsd:element ref="ns2:NHO_DocumentProperty" minOccurs="0"/>
                <xsd:element ref="ns2:NHO_DocumentDate" minOccurs="0"/>
                <xsd:element ref="ns2:c33924c3673147c88830f2707c1978bc" minOccurs="0"/>
                <xsd:element ref="ns3:TaxCatchAll" minOccurs="0"/>
                <xsd:element ref="ns3:TaxCatchAllLabel" minOccurs="0"/>
                <xsd:element ref="ns2:p8a47c7619634ae9930087b62d76e394" minOccurs="0"/>
                <xsd:element ref="ns3:TaxKeywordTaxHTField" minOccurs="0"/>
                <xsd:element ref="ns2:ARENA_DocumentReference" minOccurs="0"/>
                <xsd:element ref="ns2:ARENA_DocumentRecipient" minOccurs="0"/>
                <xsd:element ref="ns2:ARENA_DocumentSender" minOccurs="0"/>
                <xsd:element ref="ns4:_dlc_DocId" minOccurs="0"/>
                <xsd:element ref="ns4:_dlc_DocIdUrl" minOccurs="0"/>
                <xsd:element ref="ns4: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09def9-6662-4ec9-b2d2-41be86eee7c4" elementFormDefault="qualified">
    <xsd:import namespace="http://schemas.microsoft.com/office/2006/documentManagement/types"/>
    <xsd:import namespace="http://schemas.microsoft.com/office/infopath/2007/PartnerControls"/>
    <xsd:element name="NHO_DocumentStatus" ma:index="8" nillable="true" ma:displayName="Status" ma:default="Under behandling" ma:description="Status" ma:format="Dropdown" ma:internalName="NHO_DocumentStatus" ma:readOnly="false">
      <xsd:simpleType>
        <xsd:restriction base="dms:Choice">
          <xsd:enumeration value="Under behandling"/>
          <xsd:enumeration value="Til fordeling"/>
          <xsd:enumeration value="Arkivert"/>
        </xsd:restriction>
      </xsd:simpleType>
    </xsd:element>
    <xsd:element name="NHO_DocumentProperty" ma:index="9" nillable="true" ma:displayName="Inn/ut/internt" ma:default="Internt" ma:description="Inn/ut/internt" ma:format="Dropdown" ma:internalName="NHO_DocumentProperty" ma:readOnly="false">
      <xsd:simpleType>
        <xsd:restriction base="dms:Choice">
          <xsd:enumeration value="Internt"/>
          <xsd:enumeration value="Ut"/>
          <xsd:enumeration value="Inn"/>
        </xsd:restriction>
      </xsd:simpleType>
    </xsd:element>
    <xsd:element name="NHO_DocumentDate" ma:index="10" nillable="true" ma:displayName="Dokumentdato" ma:description="Dokumentdato" ma:format="DateOnly" ma:internalName="NHO_DocumentDate" ma:readOnly="false">
      <xsd:simpleType>
        <xsd:restriction base="dms:DateTime"/>
      </xsd:simpleType>
    </xsd:element>
    <xsd:element name="c33924c3673147c88830f2707c1978bc" ma:index="11" nillable="true" ma:taxonomy="true" ma:internalName="c33924c3673147c88830f2707c1978bc" ma:taxonomyFieldName="NhoMmdCaseWorker" ma:displayName="Saksbehandler" ma:readOnly="false" ma:fieldId="{c33924c3-6731-47c8-8830-f2707c1978bc}" ma:sspId="9119b49b-2cc3-444e-b755-8692f4554da6" ma:termSetId="a75e361f-3881-449b-8e3a-eada1710eb38" ma:anchorId="00000000-0000-0000-0000-000000000000" ma:open="false" ma:isKeyword="false">
      <xsd:complexType>
        <xsd:sequence>
          <xsd:element ref="pc:Terms" minOccurs="0" maxOccurs="1"/>
        </xsd:sequence>
      </xsd:complexType>
    </xsd:element>
    <xsd:element name="p8a47c7619634ae9930087b62d76e394" ma:index="15" nillable="true" ma:taxonomy="true" ma:internalName="p8a47c7619634ae9930087b62d76e394" ma:taxonomyFieldName="NHO_OrganisationUnit" ma:displayName="Organisasjonsenhet" ma:readOnly="false" ma:fieldId="{98a47c76-1963-4ae9-9300-87b62d76e394}" ma:sspId="9119b49b-2cc3-444e-b755-8692f4554da6" ma:termSetId="4686cc46-fb62-423b-8caf-c5de8864a4b0" ma:anchorId="00000000-0000-0000-0000-000000000000" ma:open="false" ma:isKeyword="false">
      <xsd:complexType>
        <xsd:sequence>
          <xsd:element ref="pc:Terms" minOccurs="0" maxOccurs="1"/>
        </xsd:sequence>
      </xsd:complexType>
    </xsd:element>
    <xsd:element name="ARENA_DocumentReference" ma:index="19" nillable="true" ma:displayName="Deres referanse" ma:description="Deres referanse" ma:internalName="ARENA_DocumentReference" ma:readOnly="false">
      <xsd:simpleType>
        <xsd:restriction base="dms:Text"/>
      </xsd:simpleType>
    </xsd:element>
    <xsd:element name="ARENA_DocumentRecipient" ma:index="20" nillable="true" ma:displayName="Mottaker" ma:description="Mottaker" ma:internalName="ARENA_DocumentRecipient" ma:readOnly="false">
      <xsd:simpleType>
        <xsd:restriction base="dms:Text"/>
      </xsd:simpleType>
    </xsd:element>
    <xsd:element name="ARENA_DocumentSender" ma:index="21" nillable="true" ma:displayName="Avsender" ma:description="Avsender" ma:internalName="ARENA_DocumentSender"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49ab8b6-ff35-4a4f-9f18-9cef83ce6420" elementFormDefault="qualified">
    <xsd:import namespace="http://schemas.microsoft.com/office/2006/documentManagement/types"/>
    <xsd:import namespace="http://schemas.microsoft.com/office/infopath/2007/PartnerControls"/>
    <xsd:element name="TaxCatchAll" ma:index="12" nillable="true" ma:displayName="Taxonomy Catch All Column" ma:description="" ma:hidden="true" ma:list="{06754a5c-7f92-4843-80c5-fbda2431b597}" ma:internalName="TaxCatchAll" ma:showField="CatchAllData" ma:web="706b949b-cfd4-4427-8136-23fc0a020f1e">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description="" ma:hidden="true" ma:list="{06754a5c-7f92-4843-80c5-fbda2431b597}" ma:internalName="TaxCatchAllLabel" ma:readOnly="true" ma:showField="CatchAllDataLabel" ma:web="706b949b-cfd4-4427-8136-23fc0a020f1e">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taxonomy="true" ma:internalName="TaxKeywordTaxHTField" ma:taxonomyFieldName="TaxKeyword" ma:displayName="Organisasjonsnøkkelord" ma:fieldId="{23f27201-bee3-471e-b2e7-b64fd8b7ca38}" ma:taxonomyMulti="true" ma:sspId="00000000-0000-0000-0000-000000000000" ma:termSetId="00000000-0000-0000-0000-000000000000" ma:anchorId="00000000-0000-0000-0000-000000000000" ma:open="true" ma:isKeyword="tru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06b949b-cfd4-4427-8136-23fc0a020f1e" elementFormDefault="qualified">
    <xsd:import namespace="http://schemas.microsoft.com/office/2006/documentManagement/types"/>
    <xsd:import namespace="http://schemas.microsoft.com/office/infopath/2007/PartnerControls"/>
    <xsd:element name="_dlc_DocId" ma:index="22" nillable="true" ma:displayName="Dokument-ID-verdi" ma:description="Verdien for dokument-IDen som er tilordnet elementet." ma:internalName="_dlc_DocId" ma:readOnly="true">
      <xsd:simpleType>
        <xsd:restriction base="dms:Text"/>
      </xsd:simpleType>
    </xsd:element>
    <xsd:element name="_dlc_DocIdUrl" ma:index="23"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4" nillable="true" ma:displayName="Fast ID" ma:description="Behold IDen ved tillegging."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customXsn xmlns="http://schemas.microsoft.com/office/2006/metadata/customXsn">
  <xsnLocation/>
  <cached>True</cached>
  <openByDefault>True</openByDefault>
  <xsnScope/>
</customXsn>
</file>

<file path=customXml/item3.xml><?xml version="1.0" encoding="utf-8"?>
<?mso-contentType ?>
<SharedContentType xmlns="Microsoft.SharePoint.Taxonomy.ContentTypeSync" SourceId="9119b49b-2cc3-444e-b755-8692f4554da6" ContentTypeId="0x01010024A2C8D6A070534B9CF4AD2589879B1E0402" PreviousValue="false"/>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NHO_DocumentStatus xmlns="f909def9-6662-4ec9-b2d2-41be86eee7c4">Under behandling</NHO_DocumentStatus>
    <c33924c3673147c88830f2707c1978bc xmlns="f909def9-6662-4ec9-b2d2-41be86eee7c4">
      <Terms xmlns="http://schemas.microsoft.com/office/infopath/2007/PartnerControls">
        <TermInfo xmlns="http://schemas.microsoft.com/office/infopath/2007/PartnerControls">
          <TermName xmlns="http://schemas.microsoft.com/office/infopath/2007/PartnerControls">Elisabeth Evjen</TermName>
          <TermId xmlns="http://schemas.microsoft.com/office/infopath/2007/PartnerControls">2ac1c196-aec3-4562-a950-497e23275e6a</TermId>
        </TermInfo>
      </Terms>
    </c33924c3673147c88830f2707c1978bc>
    <ARENA_DocumentRecipient xmlns="f909def9-6662-4ec9-b2d2-41be86eee7c4" xsi:nil="true"/>
    <NHO_DocumentDate xmlns="f909def9-6662-4ec9-b2d2-41be86eee7c4">2012-06-15T10:25:43+00:00</NHO_DocumentDate>
    <TaxCatchAll xmlns="749ab8b6-ff35-4a4f-9f18-9cef83ce6420">
      <Value>37</Value>
      <Value>36</Value>
    </TaxCatchAll>
    <p8a47c7619634ae9930087b62d76e394 xmlns="f909def9-6662-4ec9-b2d2-41be86eee7c4">
      <Terms xmlns="http://schemas.microsoft.com/office/infopath/2007/PartnerControls">
        <TermInfo xmlns="http://schemas.microsoft.com/office/infopath/2007/PartnerControls">
          <TermName xmlns="http://schemas.microsoft.com/office/infopath/2007/PartnerControls">NHO</TermName>
          <TermId xmlns="http://schemas.microsoft.com/office/infopath/2007/PartnerControls">80732dcb-839e-4904-a1d8-480e06759452</TermId>
        </TermInfo>
      </Terms>
    </p8a47c7619634ae9930087b62d76e394>
    <ARENA_DocumentSender xmlns="f909def9-6662-4ec9-b2d2-41be86eee7c4" xsi:nil="true"/>
    <NHO_DocumentProperty xmlns="f909def9-6662-4ec9-b2d2-41be86eee7c4">Internt</NHO_DocumentProperty>
    <_dlc_DocId xmlns="706b949b-cfd4-4427-8136-23fc0a020f1e">ARENA-273-39844</_dlc_DocId>
    <_dlc_DocIdUrl xmlns="706b949b-cfd4-4427-8136-23fc0a020f1e">
      <Url>https://nhosp.sharepoint.com/sites/NHOInternasjonalavdeling/_layouts/DocIdRedir.aspx?ID=ARENA-273-39844</Url>
      <Description>ARENA-273-39844</Description>
    </_dlc_DocIdUrl>
    <TaxKeywordTaxHTField xmlns="749ab8b6-ff35-4a4f-9f18-9cef83ce6420">
      <Terms xmlns="http://schemas.microsoft.com/office/infopath/2007/PartnerControls"/>
    </TaxKeywordTaxHTField>
    <ARENA_DocumentReference xmlns="f909def9-6662-4ec9-b2d2-41be86eee7c4" xsi:nil="true"/>
  </documentManagement>
</p:properties>
</file>

<file path=customXml/item6.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EC5ACE-7625-4F0B-937B-C0B83E5A2E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09def9-6662-4ec9-b2d2-41be86eee7c4"/>
    <ds:schemaRef ds:uri="749ab8b6-ff35-4a4f-9f18-9cef83ce6420"/>
    <ds:schemaRef ds:uri="706b949b-cfd4-4427-8136-23fc0a020f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6E6955-EC0D-4A5D-B051-6D6445CF7D89}">
  <ds:schemaRefs>
    <ds:schemaRef ds:uri="http://schemas.microsoft.com/office/2006/metadata/customXsn"/>
  </ds:schemaRefs>
</ds:datastoreItem>
</file>

<file path=customXml/itemProps3.xml><?xml version="1.0" encoding="utf-8"?>
<ds:datastoreItem xmlns:ds="http://schemas.openxmlformats.org/officeDocument/2006/customXml" ds:itemID="{6C11EDA7-8AE6-47FF-AC91-63E42E972A7B}">
  <ds:schemaRefs>
    <ds:schemaRef ds:uri="Microsoft.SharePoint.Taxonomy.ContentTypeSync"/>
  </ds:schemaRefs>
</ds:datastoreItem>
</file>

<file path=customXml/itemProps4.xml><?xml version="1.0" encoding="utf-8"?>
<ds:datastoreItem xmlns:ds="http://schemas.openxmlformats.org/officeDocument/2006/customXml" ds:itemID="{4E291F5F-D4B4-4564-B517-9EFF6BF37FB9}">
  <ds:schemaRefs>
    <ds:schemaRef ds:uri="http://schemas.microsoft.com/sharepoint/events"/>
  </ds:schemaRefs>
</ds:datastoreItem>
</file>

<file path=customXml/itemProps5.xml><?xml version="1.0" encoding="utf-8"?>
<ds:datastoreItem xmlns:ds="http://schemas.openxmlformats.org/officeDocument/2006/customXml" ds:itemID="{1FB5D1BE-A3AE-40EC-9FFB-62ABB8239C77}">
  <ds:schemaRef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706b949b-cfd4-4427-8136-23fc0a020f1e"/>
    <ds:schemaRef ds:uri="f909def9-6662-4ec9-b2d2-41be86eee7c4"/>
    <ds:schemaRef ds:uri="http://purl.org/dc/terms/"/>
    <ds:schemaRef ds:uri="749ab8b6-ff35-4a4f-9f18-9cef83ce6420"/>
    <ds:schemaRef ds:uri="http://schemas.microsoft.com/office/2006/documentManagement/types"/>
    <ds:schemaRef ds:uri="http://www.w3.org/XML/1998/namespace"/>
    <ds:schemaRef ds:uri="http://purl.org/dc/dcmitype/"/>
  </ds:schemaRefs>
</ds:datastoreItem>
</file>

<file path=customXml/itemProps6.xml><?xml version="1.0" encoding="utf-8"?>
<ds:datastoreItem xmlns:ds="http://schemas.openxmlformats.org/officeDocument/2006/customXml" ds:itemID="{EF477892-7BF7-4C07-B895-AFBB8CABB3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15909</TotalTime>
  <Words>537</Words>
  <Application>Microsoft Office PowerPoint</Application>
  <PresentationFormat>Skjermfremvisning (4:3)</PresentationFormat>
  <Paragraphs>74</Paragraphs>
  <Slides>7</Slides>
  <Notes>7</Notes>
  <HiddenSlides>0</HiddenSlides>
  <MMClips>0</MMClips>
  <ScaleCrop>false</ScaleCrop>
  <HeadingPairs>
    <vt:vector size="6" baseType="variant">
      <vt:variant>
        <vt:lpstr>Brukte skrifter</vt:lpstr>
      </vt:variant>
      <vt:variant>
        <vt:i4>5</vt:i4>
      </vt:variant>
      <vt:variant>
        <vt:lpstr>Tema</vt:lpstr>
      </vt:variant>
      <vt:variant>
        <vt:i4>5</vt:i4>
      </vt:variant>
      <vt:variant>
        <vt:lpstr>Lysbildetitler</vt:lpstr>
      </vt:variant>
      <vt:variant>
        <vt:i4>7</vt:i4>
      </vt:variant>
    </vt:vector>
  </HeadingPairs>
  <TitlesOfParts>
    <vt:vector size="17" baseType="lpstr">
      <vt:lpstr>ＭＳ Ｐゴシック</vt:lpstr>
      <vt:lpstr>Arial</vt:lpstr>
      <vt:lpstr>Calibri</vt:lpstr>
      <vt:lpstr>Tahoma</vt:lpstr>
      <vt:lpstr>Wingdings</vt:lpstr>
      <vt:lpstr>1_NHO Presentasjon</vt:lpstr>
      <vt:lpstr>2_NHO Presentasjon</vt:lpstr>
      <vt:lpstr>3_NHO Presentasjon</vt:lpstr>
      <vt:lpstr>4_NHO Presentasjon</vt:lpstr>
      <vt:lpstr>5_NHO Presentasjon</vt:lpstr>
      <vt:lpstr> Welcome to NHO </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Lysbilde 1</dc:title>
  <dc:creator>Inger L. Ingebrigtsen</dc:creator>
  <cp:keywords/>
  <cp:lastModifiedBy>Katarina Sætersdal</cp:lastModifiedBy>
  <cp:revision>910</cp:revision>
  <dcterms:created xsi:type="dcterms:W3CDTF">2010-10-25T18:40:08Z</dcterms:created>
  <dcterms:modified xsi:type="dcterms:W3CDTF">2017-05-24T06:40:47Z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0x01010024A2C8D6A070534B9CF4AD2589879B1E040200F22A3286D260894A9535E3CCDA23E85E</vt:lpwstr>
  </property>
  <property fmtid="{D5CDD505-2E9C-101B-9397-08002B2CF9AE}" pid="3" name="TaxKeyword">
    <vt:lpwstr/>
  </property>
  <property fmtid="{D5CDD505-2E9C-101B-9397-08002B2CF9AE}" pid="4" name="NhoMmdCaseWorker">
    <vt:lpwstr>36;#Elisabeth Evjen|2ac1c196-aec3-4562-a950-497e23275e6a</vt:lpwstr>
  </property>
  <property fmtid="{D5CDD505-2E9C-101B-9397-08002B2CF9AE}" pid="5" name="NHO_OrganisationUnit">
    <vt:lpwstr>37;#NHO|80732dcb-839e-4904-a1d8-480e06759452</vt:lpwstr>
  </property>
  <property fmtid="{D5CDD505-2E9C-101B-9397-08002B2CF9AE}" pid="6" name="_dlc_DocIdItemGuid">
    <vt:lpwstr>1c2c741b-1c27-4c23-af01-72e00933b90b</vt:lpwstr>
  </property>
  <property fmtid="{D5CDD505-2E9C-101B-9397-08002B2CF9AE}" pid="7" name="TaxKeywordTaxHTField">
    <vt:lpwstr/>
  </property>
</Properties>
</file>