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2" r:id="rId1"/>
  </p:sldMasterIdLst>
  <p:notesMasterIdLst>
    <p:notesMasterId r:id="rId14"/>
  </p:notesMasterIdLst>
  <p:handoutMasterIdLst>
    <p:handoutMasterId r:id="rId15"/>
  </p:handoutMasterIdLst>
  <p:sldIdLst>
    <p:sldId id="329" r:id="rId2"/>
    <p:sldId id="372" r:id="rId3"/>
    <p:sldId id="368" r:id="rId4"/>
    <p:sldId id="369" r:id="rId5"/>
    <p:sldId id="380" r:id="rId6"/>
    <p:sldId id="365" r:id="rId7"/>
    <p:sldId id="335" r:id="rId8"/>
    <p:sldId id="373" r:id="rId9"/>
    <p:sldId id="374" r:id="rId10"/>
    <p:sldId id="378" r:id="rId11"/>
    <p:sldId id="379" r:id="rId12"/>
    <p:sldId id="285" r:id="rId13"/>
  </p:sldIdLst>
  <p:sldSz cx="9144000" cy="5143500" type="screen16x9"/>
  <p:notesSz cx="6797675" cy="9926638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094">
          <p15:clr>
            <a:srgbClr val="A4A3A4"/>
          </p15:clr>
        </p15:guide>
        <p15:guide id="5" orient="horz" pos="3151">
          <p15:clr>
            <a:srgbClr val="A4A3A4"/>
          </p15:clr>
        </p15:guide>
        <p15:guide id="11" pos="782">
          <p15:clr>
            <a:srgbClr val="A4A3A4"/>
          </p15:clr>
        </p15:guide>
        <p15:guide id="12" pos="204" userDrawn="1">
          <p15:clr>
            <a:srgbClr val="A4A3A4"/>
          </p15:clr>
        </p15:guide>
        <p15:guide id="13" pos="2823">
          <p15:clr>
            <a:srgbClr val="A4A3A4"/>
          </p15:clr>
        </p15:guide>
        <p15:guide id="14" pos="2937">
          <p15:clr>
            <a:srgbClr val="A4A3A4"/>
          </p15:clr>
        </p15:guide>
        <p15:guide id="15" pos="2143">
          <p15:clr>
            <a:srgbClr val="A4A3A4"/>
          </p15:clr>
        </p15:guide>
        <p15:guide id="16" pos="2256">
          <p15:clr>
            <a:srgbClr val="A4A3A4"/>
          </p15:clr>
        </p15:guide>
        <p15:guide id="17" pos="1576">
          <p15:clr>
            <a:srgbClr val="A4A3A4"/>
          </p15:clr>
        </p15:guide>
        <p15:guide id="18" pos="1463">
          <p15:clr>
            <a:srgbClr val="A4A3A4"/>
          </p15:clr>
        </p15:guide>
        <p15:guide id="19" pos="896">
          <p15:clr>
            <a:srgbClr val="A4A3A4"/>
          </p15:clr>
        </p15:guide>
        <p15:guide id="20" pos="3504">
          <p15:clr>
            <a:srgbClr val="A4A3A4"/>
          </p15:clr>
        </p15:guide>
        <p15:guide id="21" pos="3617">
          <p15:clr>
            <a:srgbClr val="A4A3A4"/>
          </p15:clr>
        </p15:guide>
        <p15:guide id="22" pos="4184">
          <p15:clr>
            <a:srgbClr val="A4A3A4"/>
          </p15:clr>
        </p15:guide>
        <p15:guide id="23" pos="4297">
          <p15:clr>
            <a:srgbClr val="A4A3A4"/>
          </p15:clr>
        </p15:guide>
        <p15:guide id="24" pos="4864">
          <p15:clr>
            <a:srgbClr val="A4A3A4"/>
          </p15:clr>
        </p15:guide>
        <p15:guide id="25" pos="4978">
          <p15:clr>
            <a:srgbClr val="A4A3A4"/>
          </p15:clr>
        </p15:guide>
        <p15:guide id="26" pos="5545">
          <p15:clr>
            <a:srgbClr val="A4A3A4"/>
          </p15:clr>
        </p15:guide>
        <p15:guide id="27" orient="horz" pos="312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aa El-Azzami" initials="HEl" lastIdx="1" clrIdx="0"/>
  <p:cmAuthor id="1" name="Deniz Oppolzer" initials="DOp" lastIdx="6" clrIdx="1"/>
  <p:cmAuthor id="2" name="Matthias Hoffmann" initials="MH" lastIdx="1" clrIdx="2"/>
  <p:cmAuthor id="3" name="Ursula Schickel" initials="UrS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A7BCB5"/>
    <a:srgbClr val="789185"/>
    <a:srgbClr val="4C7698"/>
    <a:srgbClr val="515C65"/>
    <a:srgbClr val="7A8B98"/>
    <a:srgbClr val="5F6971"/>
    <a:srgbClr val="1F323C"/>
    <a:srgbClr val="727A81"/>
    <a:srgbClr val="009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31" autoAdjust="0"/>
    <p:restoredTop sz="97417" autoAdjust="0"/>
  </p:normalViewPr>
  <p:slideViewPr>
    <p:cSldViewPr snapToObjects="1" showGuides="1">
      <p:cViewPr varScale="1">
        <p:scale>
          <a:sx n="111" d="100"/>
          <a:sy n="111" d="100"/>
        </p:scale>
        <p:origin x="864" y="102"/>
      </p:cViewPr>
      <p:guideLst>
        <p:guide orient="horz" pos="3094"/>
        <p:guide orient="horz" pos="3151"/>
        <p:guide pos="782"/>
        <p:guide pos="204"/>
        <p:guide pos="2823"/>
        <p:guide pos="2937"/>
        <p:guide pos="2143"/>
        <p:guide pos="2256"/>
        <p:guide pos="1576"/>
        <p:guide pos="1463"/>
        <p:guide pos="896"/>
        <p:guide pos="3504"/>
        <p:guide pos="3617"/>
        <p:guide pos="4184"/>
        <p:guide pos="4297"/>
        <p:guide pos="4864"/>
        <p:guide pos="4978"/>
        <p:guide pos="5545"/>
        <p:guide orient="horz" pos="31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Objects="1">
      <p:cViewPr varScale="1">
        <p:scale>
          <a:sx n="134" d="100"/>
          <a:sy n="134" d="100"/>
        </p:scale>
        <p:origin x="3456" y="184"/>
      </p:cViewPr>
      <p:guideLst>
        <p:guide orient="horz" pos="3126"/>
        <p:guide pos="2141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33B96-BB2F-48D0-8F3C-C5881CD8A996}" type="datetimeFigureOut">
              <a:rPr lang="en-GB" smtClean="0"/>
              <a:t>27/05/2017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43FE0-A0A4-46DF-A71A-173496DB9B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140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70F65-E8F5-493E-B815-5084A3398DD2}" type="datetimeFigureOut">
              <a:rPr lang="en-GB" smtClean="0"/>
              <a:t>27/05/2017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2D3B0-ED51-4139-AEAB-8458A2BA62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10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2D3B0-ED51-4139-AEAB-8458A2BA622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7934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2D3B0-ED51-4139-AEAB-8458A2BA622F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090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2D3B0-ED51-4139-AEAB-8458A2BA622F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020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72D3B0-ED51-4139-AEAB-8458A2BA622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37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2000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>
          <a:xfrm>
            <a:off x="0" y="1356615"/>
            <a:ext cx="9145587" cy="2745306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7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2000"/>
          </a:xfrm>
          <a:prstGeom prst="rect">
            <a:avLst/>
          </a:prstGeom>
        </p:spPr>
      </p:pic>
      <p:sp>
        <p:nvSpPr>
          <p:cNvPr id="6" name="Rechteck 5"/>
          <p:cNvSpPr/>
          <p:nvPr userDrawn="1"/>
        </p:nvSpPr>
        <p:spPr>
          <a:xfrm>
            <a:off x="881590" y="603178"/>
            <a:ext cx="7380820" cy="364540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3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2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247001"/>
            <a:ext cx="298165" cy="279399"/>
          </a:xfrm>
          <a:prstGeom prst="rect">
            <a:avLst/>
          </a:prstGeom>
        </p:spPr>
      </p:pic>
      <p:sp>
        <p:nvSpPr>
          <p:cNvPr id="23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rgbClr val="1F323C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702670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2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842300"/>
            <a:ext cx="298165" cy="279400"/>
          </a:xfrm>
          <a:prstGeom prst="rect">
            <a:avLst/>
          </a:prstGeom>
        </p:spPr>
      </p:pic>
      <p:sp>
        <p:nvSpPr>
          <p:cNvPr id="23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1691109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31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2438502"/>
            <a:ext cx="298165" cy="279400"/>
          </a:xfrm>
          <a:prstGeom prst="rect">
            <a:avLst/>
          </a:prstGeom>
        </p:spPr>
      </p:pic>
      <p:sp>
        <p:nvSpPr>
          <p:cNvPr id="14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1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1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1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260013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2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048968"/>
            <a:ext cx="298165" cy="279400"/>
          </a:xfrm>
          <a:prstGeom prst="rect">
            <a:avLst/>
          </a:prstGeom>
        </p:spPr>
      </p:pic>
      <p:sp>
        <p:nvSpPr>
          <p:cNvPr id="23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202449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2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642500"/>
            <a:ext cx="298165" cy="279400"/>
          </a:xfrm>
          <a:prstGeom prst="rect">
            <a:avLst/>
          </a:prstGeom>
        </p:spPr>
      </p:pic>
      <p:sp>
        <p:nvSpPr>
          <p:cNvPr id="23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194473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9"/>
            <a:ext cx="4137506" cy="3315065"/>
          </a:xfrm>
          <a:prstGeom prst="rect">
            <a:avLst/>
          </a:prstGeom>
        </p:spPr>
      </p:pic>
      <p:pic>
        <p:nvPicPr>
          <p:cNvPr id="24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4227565"/>
            <a:ext cx="298165" cy="279400"/>
          </a:xfrm>
          <a:prstGeom prst="rect">
            <a:avLst/>
          </a:prstGeom>
        </p:spPr>
      </p:pic>
      <p:sp>
        <p:nvSpPr>
          <p:cNvPr id="23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21305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2000"/>
          </a:xfrm>
          <a:prstGeom prst="rect">
            <a:avLst/>
          </a:prstGeom>
        </p:spPr>
      </p:pic>
      <p:sp>
        <p:nvSpPr>
          <p:cNvPr id="6" name="Rechteck 5"/>
          <p:cNvSpPr/>
          <p:nvPr userDrawn="1"/>
        </p:nvSpPr>
        <p:spPr>
          <a:xfrm>
            <a:off x="0" y="1356615"/>
            <a:ext cx="9145587" cy="2745306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2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20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881590" y="603178"/>
            <a:ext cx="7380820" cy="364540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4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247001"/>
            <a:ext cx="298165" cy="279399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rgbClr val="1F323C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69886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8423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522293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2438502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4233141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048968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893338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6425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3694699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4227565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37008378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48220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0" y="1356615"/>
            <a:ext cx="9145587" cy="2745306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174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20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881590" y="603178"/>
            <a:ext cx="7380820" cy="364540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61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247001"/>
            <a:ext cx="298165" cy="279399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rgbClr val="1F323C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519355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8423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4115690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2438502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428062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048968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1800171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6425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1668042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20" y="1221319"/>
            <a:ext cx="4137504" cy="3315064"/>
          </a:xfrm>
          <a:prstGeom prst="rect">
            <a:avLst/>
          </a:prstGeom>
        </p:spPr>
      </p:pic>
      <p:pic>
        <p:nvPicPr>
          <p:cNvPr id="23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4227565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501035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0400"/>
          </a:xfrm>
          <a:prstGeom prst="rect">
            <a:avLst/>
          </a:prstGeom>
        </p:spPr>
      </p:pic>
      <p:sp>
        <p:nvSpPr>
          <p:cNvPr id="5" name="Rechteck 4"/>
          <p:cNvSpPr/>
          <p:nvPr userDrawn="1"/>
        </p:nvSpPr>
        <p:spPr>
          <a:xfrm>
            <a:off x="0" y="1356615"/>
            <a:ext cx="9145587" cy="2745306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105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820400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>
          <a:xfrm>
            <a:off x="881590" y="603178"/>
            <a:ext cx="7380820" cy="364540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61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30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247001"/>
            <a:ext cx="298165" cy="279399"/>
          </a:xfrm>
          <a:prstGeom prst="rect">
            <a:avLst/>
          </a:prstGeom>
        </p:spPr>
      </p:pic>
      <p:sp>
        <p:nvSpPr>
          <p:cNvPr id="31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rgbClr val="1F323C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32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34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35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6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2128033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18423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33154023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2438502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1699796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048968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575933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3642500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821520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41314" y="188918"/>
            <a:ext cx="8461374" cy="381098"/>
          </a:xfrm>
        </p:spPr>
        <p:txBody>
          <a:bodyPr lIns="0"/>
          <a:lstStyle/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22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23" name="Bild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619" y="1221318"/>
            <a:ext cx="4137506" cy="3315065"/>
          </a:xfrm>
          <a:prstGeom prst="rect">
            <a:avLst/>
          </a:prstGeom>
        </p:spPr>
      </p:pic>
      <p:pic>
        <p:nvPicPr>
          <p:cNvPr id="16" name="Bild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5" y="4227565"/>
            <a:ext cx="298165" cy="279400"/>
          </a:xfrm>
          <a:prstGeom prst="rect">
            <a:avLst/>
          </a:prstGeom>
        </p:spPr>
      </p:pic>
      <p:sp>
        <p:nvSpPr>
          <p:cNvPr id="25" name="Textplatzhalter 2"/>
          <p:cNvSpPr>
            <a:spLocks noGrp="1"/>
          </p:cNvSpPr>
          <p:nvPr>
            <p:ph type="body" sz="quarter" idx="14" hasCustomPrompt="1"/>
          </p:nvPr>
        </p:nvSpPr>
        <p:spPr>
          <a:xfrm>
            <a:off x="821663" y="1218433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one</a:t>
            </a:r>
            <a:endParaRPr lang="en-US" noProof="0" dirty="0"/>
          </a:p>
        </p:txBody>
      </p:sp>
      <p:sp>
        <p:nvSpPr>
          <p:cNvPr id="26" name="Textplatzhalter 2"/>
          <p:cNvSpPr>
            <a:spLocks noGrp="1"/>
          </p:cNvSpPr>
          <p:nvPr>
            <p:ph type="body" sz="quarter" idx="22" hasCustomPrompt="1"/>
          </p:nvPr>
        </p:nvSpPr>
        <p:spPr>
          <a:xfrm>
            <a:off x="821663" y="1813019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two</a:t>
            </a:r>
            <a:endParaRPr lang="en-US" noProof="0" dirty="0"/>
          </a:p>
        </p:txBody>
      </p:sp>
      <p:sp>
        <p:nvSpPr>
          <p:cNvPr id="27" name="Textplatzhalter 2"/>
          <p:cNvSpPr>
            <a:spLocks noGrp="1"/>
          </p:cNvSpPr>
          <p:nvPr>
            <p:ph type="body" sz="quarter" idx="23" hasCustomPrompt="1"/>
          </p:nvPr>
        </p:nvSpPr>
        <p:spPr>
          <a:xfrm>
            <a:off x="821663" y="2407605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indent="0">
              <a:buFontTx/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noProof="0" dirty="0" smtClean="0"/>
              <a:t>Click to edit: Point number three</a:t>
            </a:r>
            <a:endParaRPr lang="en-US" noProof="0" dirty="0"/>
          </a:p>
        </p:txBody>
      </p:sp>
      <p:sp>
        <p:nvSpPr>
          <p:cNvPr id="28" name="Textplatzhalt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1663" y="3002191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</a:t>
            </a:r>
            <a:r>
              <a:rPr lang="de-DE" dirty="0" err="1" smtClean="0"/>
              <a:t>four</a:t>
            </a:r>
            <a:endParaRPr lang="en-US" dirty="0"/>
          </a:p>
        </p:txBody>
      </p:sp>
      <p:sp>
        <p:nvSpPr>
          <p:cNvPr id="29" name="Textplatzhalter 2"/>
          <p:cNvSpPr>
            <a:spLocks noGrp="1"/>
          </p:cNvSpPr>
          <p:nvPr>
            <p:ph type="body" sz="quarter" idx="25" hasCustomPrompt="1"/>
          </p:nvPr>
        </p:nvSpPr>
        <p:spPr>
          <a:xfrm>
            <a:off x="821663" y="3596777"/>
            <a:ext cx="3600000" cy="36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five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6" hasCustomPrompt="1"/>
          </p:nvPr>
        </p:nvSpPr>
        <p:spPr>
          <a:xfrm>
            <a:off x="821663" y="4191363"/>
            <a:ext cx="3600000" cy="360000"/>
          </a:xfrm>
          <a:prstGeom prst="rect">
            <a:avLst/>
          </a:prstGeom>
          <a:solidFill>
            <a:schemeClr val="tx2"/>
          </a:solidFill>
        </p:spPr>
        <p:txBody>
          <a:bodyPr lIns="72000"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/>
            </a:pPr>
            <a:r>
              <a:rPr lang="en-US" noProof="0" dirty="0" smtClean="0"/>
              <a:t>Click to edit: Point number six</a:t>
            </a:r>
          </a:p>
        </p:txBody>
      </p:sp>
    </p:spTree>
    <p:extLst>
      <p:ext uri="{BB962C8B-B14F-4D97-AF65-F5344CB8AC3E}">
        <p14:creationId xmlns:p14="http://schemas.microsoft.com/office/powerpoint/2010/main" val="3155830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7587334" y="4827789"/>
            <a:ext cx="121218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2D3D47"/>
                </a:solidFill>
              </a:defRPr>
            </a:lvl1pPr>
          </a:lstStyle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10" hasCustomPrompt="1"/>
          </p:nvPr>
        </p:nvSpPr>
        <p:spPr>
          <a:xfrm>
            <a:off x="341313" y="735013"/>
            <a:ext cx="8458202" cy="3816350"/>
          </a:xfrm>
        </p:spPr>
        <p:txBody>
          <a:bodyPr lIns="0" tIns="72000"/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8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1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 hasCustomPrompt="1"/>
          </p:nvPr>
        </p:nvSpPr>
        <p:spPr>
          <a:xfrm>
            <a:off x="341313" y="735013"/>
            <a:ext cx="4051300" cy="3816350"/>
          </a:xfrm>
        </p:spPr>
        <p:txBody>
          <a:bodyPr lIns="0" tIns="72000"/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8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2" name="Inhaltsplatzhalter 8"/>
          <p:cNvSpPr>
            <a:spLocks noGrp="1"/>
          </p:cNvSpPr>
          <p:nvPr>
            <p:ph sz="quarter" idx="14" hasCustomPrompt="1"/>
          </p:nvPr>
        </p:nvSpPr>
        <p:spPr>
          <a:xfrm>
            <a:off x="4751388" y="735013"/>
            <a:ext cx="4051300" cy="3816350"/>
          </a:xfrm>
        </p:spPr>
        <p:txBody>
          <a:bodyPr lIns="0" tIns="72000"/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694939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93">
          <p15:clr>
            <a:srgbClr val="FBAE40"/>
          </p15:clr>
        </p15:guide>
        <p15:guide id="3" pos="276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 hasCustomPrompt="1"/>
          </p:nvPr>
        </p:nvSpPr>
        <p:spPr>
          <a:xfrm>
            <a:off x="341313" y="735013"/>
            <a:ext cx="4051300" cy="38163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 tIns="72000"/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4751388" y="735013"/>
            <a:ext cx="4048127" cy="381635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 tIns="72000"/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  <a:endParaRPr lang="en-US" noProof="0" dirty="0" smtClean="0"/>
          </a:p>
        </p:txBody>
      </p:sp>
      <p:sp>
        <p:nvSpPr>
          <p:cNvPr id="8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4821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993">
          <p15:clr>
            <a:srgbClr val="FBAE40"/>
          </p15:clr>
        </p15:guide>
        <p15:guide id="3" pos="276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41830" y="732598"/>
            <a:ext cx="2700000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5" hasCustomPrompt="1"/>
          </p:nvPr>
        </p:nvSpPr>
        <p:spPr>
          <a:xfrm>
            <a:off x="3222000" y="732598"/>
            <a:ext cx="2700000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6" hasCustomPrompt="1"/>
          </p:nvPr>
        </p:nvSpPr>
        <p:spPr>
          <a:xfrm>
            <a:off x="6099515" y="732598"/>
            <a:ext cx="2700000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9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64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41830" y="732598"/>
            <a:ext cx="2700000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5" hasCustomPrompt="1"/>
          </p:nvPr>
        </p:nvSpPr>
        <p:spPr>
          <a:xfrm>
            <a:off x="3222000" y="732598"/>
            <a:ext cx="2700000" cy="3818765"/>
          </a:xfrm>
          <a:ln w="6350">
            <a:solidFill>
              <a:schemeClr val="tx2"/>
            </a:solidFill>
          </a:ln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6" hasCustomPrompt="1"/>
          </p:nvPr>
        </p:nvSpPr>
        <p:spPr>
          <a:xfrm>
            <a:off x="6099515" y="732598"/>
            <a:ext cx="2700000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9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0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7319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6" hasCustomPrompt="1"/>
          </p:nvPr>
        </p:nvSpPr>
        <p:spPr>
          <a:xfrm>
            <a:off x="3222000" y="1009406"/>
            <a:ext cx="2700000" cy="3546000"/>
          </a:xfrm>
          <a:noFill/>
          <a:ln w="6350">
            <a:solidFill>
              <a:schemeClr val="accent1"/>
            </a:solidFill>
          </a:ln>
        </p:spPr>
        <p:txBody>
          <a:bodyPr lIns="72000" tIns="72000" rIns="72000" b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42000" y="1009406"/>
            <a:ext cx="2700000" cy="3546000"/>
          </a:xfr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72000" tIns="72000" rIns="72000" b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1" name="Inhaltsplatzhalter 2"/>
          <p:cNvSpPr>
            <a:spLocks noGrp="1"/>
          </p:cNvSpPr>
          <p:nvPr>
            <p:ph sz="half" idx="15" hasCustomPrompt="1"/>
          </p:nvPr>
        </p:nvSpPr>
        <p:spPr>
          <a:xfrm>
            <a:off x="6109200" y="1009406"/>
            <a:ext cx="2700000" cy="3546000"/>
          </a:xfr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72000" tIns="72000" rIns="72000" b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42000" y="738000"/>
            <a:ext cx="2700000" cy="288000"/>
          </a:xfr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lIns="72000" tIns="0" anchor="ctr" anchorCtr="0"/>
          <a:lstStyle>
            <a:lvl1pPr marL="0" indent="0"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223675" y="738188"/>
            <a:ext cx="2700000" cy="288000"/>
          </a:xfr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lIns="72000" tIns="0" anchor="ctr" anchorCtr="0"/>
          <a:lstStyle>
            <a:lvl1pPr marL="0" indent="0"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108237" y="738188"/>
            <a:ext cx="2700000" cy="288000"/>
          </a:xfr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lIns="72000" tIns="0" anchor="ctr" anchorCtr="0"/>
          <a:lstStyle>
            <a:lvl1pPr marL="0" indent="0">
              <a:buFontTx/>
              <a:buNone/>
              <a:defRPr sz="1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edit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5" name="Rechteck 14"/>
          <p:cNvSpPr/>
          <p:nvPr/>
        </p:nvSpPr>
        <p:spPr>
          <a:xfrm>
            <a:off x="7423013" y="-1"/>
            <a:ext cx="1720987" cy="28800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+mn-lt"/>
              </a:rPr>
              <a:t>CASE </a:t>
            </a:r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STUDY </a:t>
            </a:r>
            <a:endParaRPr lang="en-U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7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335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41830" y="732598"/>
            <a:ext cx="1980683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6" hasCustomPrompt="1"/>
          </p:nvPr>
        </p:nvSpPr>
        <p:spPr>
          <a:xfrm>
            <a:off x="2502417" y="732598"/>
            <a:ext cx="1980683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7" hasCustomPrompt="1"/>
          </p:nvPr>
        </p:nvSpPr>
        <p:spPr>
          <a:xfrm>
            <a:off x="6818832" y="732598"/>
            <a:ext cx="1980683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8" hasCustomPrompt="1"/>
          </p:nvPr>
        </p:nvSpPr>
        <p:spPr>
          <a:xfrm>
            <a:off x="4662010" y="732598"/>
            <a:ext cx="1980683" cy="3818765"/>
          </a:xfrm>
        </p:spPr>
        <p:txBody>
          <a:bodyPr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0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8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smtClean="0"/>
              <a:t>Click to edit slide title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341830" y="732598"/>
            <a:ext cx="1980683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6" hasCustomPrompt="1"/>
          </p:nvPr>
        </p:nvSpPr>
        <p:spPr>
          <a:xfrm>
            <a:off x="2502417" y="732598"/>
            <a:ext cx="1980683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sz="half" idx="17" hasCustomPrompt="1"/>
          </p:nvPr>
        </p:nvSpPr>
        <p:spPr>
          <a:xfrm>
            <a:off x="6818832" y="732598"/>
            <a:ext cx="1980683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9" name="Inhaltsplatzhalter 2"/>
          <p:cNvSpPr>
            <a:spLocks noGrp="1"/>
          </p:cNvSpPr>
          <p:nvPr>
            <p:ph sz="half" idx="18" hasCustomPrompt="1"/>
          </p:nvPr>
        </p:nvSpPr>
        <p:spPr>
          <a:xfrm>
            <a:off x="4662010" y="732598"/>
            <a:ext cx="1980683" cy="3818765"/>
          </a:xfrm>
          <a:solidFill>
            <a:schemeClr val="accent1">
              <a:lumMod val="20000"/>
              <a:lumOff val="80000"/>
            </a:schemeClr>
          </a:solidFill>
        </p:spPr>
        <p:txBody>
          <a:bodyPr lIns="72000"/>
          <a:lstStyle>
            <a:lvl1pPr>
              <a:spcBef>
                <a:spcPts val="600"/>
              </a:spcBef>
              <a:spcAft>
                <a:spcPts val="0"/>
              </a:spcAft>
              <a:defRPr sz="1600">
                <a:solidFill>
                  <a:schemeClr val="tx1"/>
                </a:solidFill>
              </a:defRPr>
            </a:lvl1pPr>
            <a:lvl2pPr marL="447675" indent="-180975">
              <a:spcBef>
                <a:spcPts val="600"/>
              </a:spcBef>
              <a:spcAft>
                <a:spcPts val="0"/>
              </a:spcAft>
              <a:tabLst>
                <a:tab pos="450850" algn="l"/>
              </a:tabLst>
              <a:defRPr sz="1400">
                <a:solidFill>
                  <a:schemeClr val="tx1"/>
                </a:solidFill>
              </a:defRPr>
            </a:lvl2pPr>
            <a:lvl3pPr marL="715963" indent="-180975"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3pPr>
            <a:lvl4pPr marL="900000" indent="-172800">
              <a:spcBef>
                <a:spcPts val="600"/>
              </a:spcBef>
              <a:spcAft>
                <a:spcPts val="0"/>
              </a:spcAft>
              <a:defRPr sz="10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spcAft>
                <a:spcPts val="0"/>
              </a:spcAft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sp>
        <p:nvSpPr>
          <p:cNvPr id="10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2068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340000"/>
            <a:ext cx="2276785" cy="366133"/>
          </a:xfrm>
        </p:spPr>
        <p:txBody>
          <a:bodyPr wrap="square" lIns="0" tIns="0" anchor="t" anchorCtr="0">
            <a:normAutofit/>
          </a:bodyPr>
          <a:lstStyle>
            <a:lvl1pPr>
              <a:defRPr sz="2000"/>
            </a:lvl1pPr>
          </a:lstStyle>
          <a:p>
            <a:r>
              <a:rPr lang="en-US" noProof="0" dirty="0" smtClean="0"/>
              <a:t>Contact:</a:t>
            </a:r>
            <a:endParaRPr lang="en-US" noProof="0" dirty="0"/>
          </a:p>
        </p:txBody>
      </p:sp>
      <p:sp>
        <p:nvSpPr>
          <p:cNvPr id="7" name="Rechteck 6"/>
          <p:cNvSpPr/>
          <p:nvPr/>
        </p:nvSpPr>
        <p:spPr>
          <a:xfrm>
            <a:off x="360000" y="4273200"/>
            <a:ext cx="846519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800" b="0" baseline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sz="800" b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ontent is based on the current science and best practices</a:t>
            </a:r>
            <a:r>
              <a:rPr lang="en-US" sz="800" b="0" kern="1200" baseline="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is s</a:t>
            </a:r>
            <a:r>
              <a:rPr lang="en-US" sz="800" b="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ubject to change.</a:t>
            </a:r>
            <a:r>
              <a:rPr lang="en-US" sz="800" b="0" kern="1200" noProof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document is property of the PharmaLex Group and is intended </a:t>
            </a:r>
            <a:r>
              <a:rPr lang="en-US" sz="800" b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client only.</a:t>
            </a:r>
            <a:r>
              <a:rPr lang="en-US" sz="800" b="0" baseline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800" b="0" baseline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Unauthorized use, disclosure, or copying of the information contained in this document is prohibited.</a:t>
            </a:r>
            <a:br>
              <a:rPr lang="en-US" sz="800" b="0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800" b="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2700000"/>
            <a:ext cx="2276785" cy="1341138"/>
          </a:xfrm>
        </p:spPr>
        <p:txBody>
          <a:bodyPr wrap="square" lIns="0" tIns="0" rIns="0" bIns="0">
            <a:normAutofit/>
          </a:bodyPr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smtClean="0"/>
              <a:t>Click to add your contact details</a:t>
            </a:r>
          </a:p>
        </p:txBody>
      </p:sp>
      <p:sp>
        <p:nvSpPr>
          <p:cNvPr id="9" name="Bildplatzhalter 19"/>
          <p:cNvSpPr>
            <a:spLocks noGrp="1"/>
          </p:cNvSpPr>
          <p:nvPr>
            <p:ph type="pic" sz="quarter" idx="13" hasCustomPrompt="1"/>
          </p:nvPr>
        </p:nvSpPr>
        <p:spPr>
          <a:xfrm>
            <a:off x="2700000" y="2699999"/>
            <a:ext cx="1043108" cy="1341139"/>
          </a:xfrm>
        </p:spPr>
        <p:txBody>
          <a:bodyPr wrap="square"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Tx/>
              <a:buFontTx/>
              <a:buNone/>
              <a:tabLst/>
              <a:defRPr sz="1000"/>
            </a:lvl1pPr>
          </a:lstStyle>
          <a:p>
            <a:pPr lvl="0"/>
            <a:r>
              <a:rPr lang="en-US" noProof="0" dirty="0" smtClean="0"/>
              <a:t>Insert Picture</a:t>
            </a:r>
          </a:p>
          <a:p>
            <a:endParaRPr lang="en-US" dirty="0"/>
          </a:p>
        </p:txBody>
      </p:sp>
      <p:sp>
        <p:nvSpPr>
          <p:cNvPr id="10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1" name="Datumsplatzhalter 1"/>
          <p:cNvSpPr>
            <a:spLocks noGrp="1"/>
          </p:cNvSpPr>
          <p:nvPr>
            <p:ph type="dt" sz="half" idx="4294967295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9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341314" y="188918"/>
            <a:ext cx="8461374" cy="381098"/>
          </a:xfrm>
          <a:prstGeom prst="rect">
            <a:avLst/>
          </a:prstGeom>
        </p:spPr>
        <p:txBody>
          <a:bodyPr vert="horz" lIns="0" tIns="72000" rIns="0" bIns="0" rtlCol="0" anchor="t" anchorCtr="0">
            <a:normAutofit/>
          </a:bodyPr>
          <a:lstStyle/>
          <a:p>
            <a:r>
              <a:rPr lang="en-US" noProof="0" dirty="0" smtClean="0"/>
              <a:t>Click to edit slide title</a:t>
            </a:r>
            <a:endParaRPr lang="en-US" noProof="0" dirty="0"/>
          </a:p>
        </p:txBody>
      </p:sp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>
          <a:xfrm>
            <a:off x="341314" y="735012"/>
            <a:ext cx="8461374" cy="3808845"/>
          </a:xfrm>
          <a:prstGeom prst="rect">
            <a:avLst/>
          </a:prstGeom>
        </p:spPr>
        <p:txBody>
          <a:bodyPr vert="horz" lIns="0" tIns="72000" rIns="0" bIns="0" rtlCol="0">
            <a:normAutofit/>
          </a:bodyPr>
          <a:lstStyle/>
          <a:p>
            <a:pPr lvl="0"/>
            <a:r>
              <a:rPr lang="en-US" noProof="0" dirty="0" smtClean="0"/>
              <a:t>Click to edit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</p:txBody>
      </p:sp>
      <p:cxnSp>
        <p:nvCxnSpPr>
          <p:cNvPr id="10" name="Gerade Verbindung 9"/>
          <p:cNvCxnSpPr/>
          <p:nvPr/>
        </p:nvCxnSpPr>
        <p:spPr>
          <a:xfrm>
            <a:off x="0" y="4822000"/>
            <a:ext cx="9144000" cy="0"/>
          </a:xfrm>
          <a:prstGeom prst="line">
            <a:avLst/>
          </a:prstGeom>
          <a:ln w="6350">
            <a:solidFill>
              <a:srgbClr val="1F32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7587334" y="4827789"/>
            <a:ext cx="121218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rgbClr val="2D3D47"/>
                </a:solidFill>
              </a:defRPr>
            </a:lvl1pPr>
          </a:lstStyle>
          <a:p>
            <a:fld id="{705C708A-339A-6D40-BE88-E49369F31CC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Gerade Verbindung 14"/>
          <p:cNvCxnSpPr/>
          <p:nvPr userDrawn="1"/>
        </p:nvCxnSpPr>
        <p:spPr>
          <a:xfrm>
            <a:off x="0" y="4822000"/>
            <a:ext cx="9144000" cy="0"/>
          </a:xfrm>
          <a:prstGeom prst="line">
            <a:avLst/>
          </a:prstGeom>
          <a:ln w="6350">
            <a:solidFill>
              <a:srgbClr val="1F32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ußzeilenplatzhalter 6"/>
          <p:cNvSpPr>
            <a:spLocks noGrp="1"/>
          </p:cNvSpPr>
          <p:nvPr>
            <p:ph type="ftr" sz="quarter" idx="3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7" name="Datumsplatzhalter 1"/>
          <p:cNvSpPr>
            <a:spLocks noGrp="1"/>
          </p:cNvSpPr>
          <p:nvPr>
            <p:ph type="dt" sz="half" idx="2"/>
          </p:nvPr>
        </p:nvSpPr>
        <p:spPr>
          <a:xfrm>
            <a:off x="2874897" y="4822000"/>
            <a:ext cx="844420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de-DE" sz="600" smtClean="0">
                <a:solidFill>
                  <a:srgbClr val="2D3D47"/>
                </a:solidFill>
              </a:rPr>
              <a:t>December 2016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2" name="Bild 11"/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75" y="4892625"/>
            <a:ext cx="1042334" cy="10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0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63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08" r:id="rId9"/>
    <p:sldLayoutId id="214748390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11" r:id="rId17"/>
    <p:sldLayoutId id="2147483912" r:id="rId18"/>
    <p:sldLayoutId id="2147483946" r:id="rId19"/>
    <p:sldLayoutId id="2147483947" r:id="rId20"/>
    <p:sldLayoutId id="2147483948" r:id="rId21"/>
    <p:sldLayoutId id="2147483949" r:id="rId22"/>
    <p:sldLayoutId id="2147483950" r:id="rId23"/>
    <p:sldLayoutId id="2147483951" r:id="rId24"/>
    <p:sldLayoutId id="2147483910" r:id="rId25"/>
    <p:sldLayoutId id="2147483913" r:id="rId26"/>
    <p:sldLayoutId id="2147483904" r:id="rId27"/>
    <p:sldLayoutId id="2147483958" r:id="rId28"/>
    <p:sldLayoutId id="2147483959" r:id="rId29"/>
    <p:sldLayoutId id="2147483960" r:id="rId30"/>
    <p:sldLayoutId id="2147483961" r:id="rId31"/>
    <p:sldLayoutId id="2147483962" r:id="rId32"/>
    <p:sldLayoutId id="2147483883" r:id="rId33"/>
    <p:sldLayoutId id="2147483884" r:id="rId34"/>
    <p:sldLayoutId id="2147483885" r:id="rId35"/>
    <p:sldLayoutId id="2147483886" r:id="rId36"/>
    <p:sldLayoutId id="2147483887" r:id="rId37"/>
    <p:sldLayoutId id="2147483888" r:id="rId38"/>
    <p:sldLayoutId id="2147483889" r:id="rId39"/>
    <p:sldLayoutId id="2147483890" r:id="rId40"/>
    <p:sldLayoutId id="2147483891" r:id="rId4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400" indent="-266400" algn="l" defTabSz="685800" rtl="0" eaLnBrk="1" latinLnBrk="0" hangingPunct="1">
        <a:lnSpc>
          <a:spcPct val="100000"/>
        </a:lnSpc>
        <a:spcBef>
          <a:spcPts val="384"/>
        </a:spcBef>
        <a:buFontTx/>
        <a:buBlip>
          <a:blip r:embed="rId44"/>
        </a:buBlip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741600" indent="-284400" algn="l" defTabSz="685800" rtl="0" eaLnBrk="1" latinLnBrk="0" hangingPunct="1">
        <a:lnSpc>
          <a:spcPct val="100000"/>
        </a:lnSpc>
        <a:spcBef>
          <a:spcPts val="336"/>
        </a:spcBef>
        <a:buClr>
          <a:schemeClr val="bg2"/>
        </a:buClr>
        <a:buFont typeface=".HelveticaNeueDeskInterface-Regular" charset="-120"/>
        <a:buChar char="−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4800" indent="-230400" algn="l" defTabSz="685800" rtl="0" eaLnBrk="1" latinLnBrk="0" hangingPunct="1">
        <a:lnSpc>
          <a:spcPct val="100000"/>
        </a:lnSpc>
        <a:spcBef>
          <a:spcPts val="266"/>
        </a:spcBef>
        <a:buClr>
          <a:schemeClr val="bg2"/>
        </a:buClr>
        <a:buFont typeface="Arial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1598400" indent="-230400" algn="l" defTabSz="685800" rtl="0" eaLnBrk="1" latinLnBrk="0" hangingPunct="1">
        <a:lnSpc>
          <a:spcPct val="100000"/>
        </a:lnSpc>
        <a:spcBef>
          <a:spcPts val="240"/>
        </a:spcBef>
        <a:buClr>
          <a:schemeClr val="bg2"/>
        </a:buClr>
        <a:buFont typeface=".HelveticaNeueDeskInterface-Regular" charset="-120"/>
        <a:buChar char="-"/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16">
          <p15:clr>
            <a:srgbClr val="F26B43"/>
          </p15:clr>
        </p15:guide>
        <p15:guide id="4" orient="horz" pos="2867">
          <p15:clr>
            <a:srgbClr val="F26B43"/>
          </p15:clr>
        </p15:guide>
        <p15:guide id="5" orient="horz" pos="3149">
          <p15:clr>
            <a:srgbClr val="F26B43"/>
          </p15:clr>
        </p15:guide>
        <p15:guide id="6" orient="horz" pos="288" userDrawn="1">
          <p15:clr>
            <a:srgbClr val="F26B43"/>
          </p15:clr>
        </p15:guide>
        <p15:guide id="7" orient="horz" pos="4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daten/KUNDEN_1/PharmaLex/PharmaLex-PPT_Folien/PLX-PPT-Draft-20150118/_ARFO/_Bilder/PLX-Scientific_Services_klein_1.jpg" TargetMode="External"/><Relationship Id="rId7" Type="http://schemas.openxmlformats.org/officeDocument/2006/relationships/image" Target="file://localhost/Volumes/daten/KUNDEN_1/PharmaLex/PharmaLex-PPT_Folien/PLX-PPT-Draft-20150118/_ARFO/_Bilder/PLX_Pharmacovigilance_klein_1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7.jpeg"/><Relationship Id="rId5" Type="http://schemas.openxmlformats.org/officeDocument/2006/relationships/image" Target="file://localhost/Volumes/daten/KUNDEN_1/PharmaLex/PharmaLex-PPT_Folien/PLX-PPT-Draft-20150118/_ARFO/_Bilder/PLX_Regulatory_Affairs_klein_1.jpg" TargetMode="Externa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bena.eftenova@pharmalex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186708"/>
              </p:ext>
            </p:extLst>
          </p:nvPr>
        </p:nvGraphicFramePr>
        <p:xfrm>
          <a:off x="341313" y="2909888"/>
          <a:ext cx="8448675" cy="13198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20797"/>
                <a:gridCol w="3227878"/>
              </a:tblGrid>
              <a:tr h="13198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 smtClean="0">
                          <a:solidFill>
                            <a:schemeClr val="tx2"/>
                          </a:solidFill>
                        </a:rPr>
                        <a:t>Albena Eftenova </a:t>
                      </a:r>
                      <a:r>
                        <a:rPr lang="en-US" sz="1400" dirty="0" smtClean="0">
                          <a:solidFill>
                            <a:schemeClr val="tx2"/>
                          </a:solidFill>
                        </a:rPr>
                        <a:t>|</a:t>
                      </a:r>
                      <a:r>
                        <a:rPr lang="en-US" sz="1400" b="1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US" sz="1400" b="0" dirty="0" smtClean="0">
                          <a:solidFill>
                            <a:schemeClr val="tx2"/>
                          </a:solidFill>
                        </a:rPr>
                        <a:t>Managing Director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indent="0">
                        <a:buNone/>
                      </a:pPr>
                      <a:endParaRPr lang="en-US" sz="1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bn-IN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b-NO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Bilateral event NBBG</a:t>
                      </a:r>
                      <a:endParaRPr lang="en-US" sz="14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</a:rPr>
                        <a:t>Oslo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r>
                        <a:rPr lang="en-US" sz="1400" baseline="30000" dirty="0" smtClean="0">
                          <a:solidFill>
                            <a:schemeClr val="tx2"/>
                          </a:solidFill>
                        </a:rPr>
                        <a:t>st</a:t>
                      </a:r>
                      <a:r>
                        <a:rPr lang="en-US" sz="1400" baseline="0" dirty="0" smtClean="0">
                          <a:solidFill>
                            <a:schemeClr val="tx2"/>
                          </a:solidFill>
                        </a:rPr>
                        <a:t> of June 2017</a:t>
                      </a:r>
                    </a:p>
                    <a:p>
                      <a:pPr marL="0" indent="0">
                        <a:buNone/>
                      </a:pPr>
                      <a:endParaRPr lang="en-US" sz="14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bn-IN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3" name="Titel 1"/>
          <p:cNvSpPr txBox="1">
            <a:spLocks/>
          </p:cNvSpPr>
          <p:nvPr/>
        </p:nvSpPr>
        <p:spPr>
          <a:xfrm>
            <a:off x="353577" y="1536700"/>
            <a:ext cx="8436411" cy="128509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GB" sz="1800" b="1" kern="1200" cap="none" baseline="0">
                <a:solidFill>
                  <a:srgbClr val="1F323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dirty="0" smtClean="0"/>
              <a:t>PharmaLex</a:t>
            </a:r>
            <a:r>
              <a:rPr lang="en-US" sz="2400" dirty="0"/>
              <a:t> </a:t>
            </a:r>
            <a:r>
              <a:rPr lang="en-US" sz="2400" dirty="0" smtClean="0"/>
              <a:t>Bulgaria JSC </a:t>
            </a:r>
            <a:r>
              <a:rPr lang="en-US" sz="2400" b="0" dirty="0" smtClean="0"/>
              <a:t>(former Lindeq Bulgaria JSC)</a:t>
            </a:r>
          </a:p>
        </p:txBody>
      </p:sp>
    </p:spTree>
    <p:extLst>
      <p:ext uri="{BB962C8B-B14F-4D97-AF65-F5344CB8AC3E}">
        <p14:creationId xmlns:p14="http://schemas.microsoft.com/office/powerpoint/2010/main" val="320292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422399" y="1154480"/>
            <a:ext cx="6299201" cy="31877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help our customer to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beyond regulatory compliance</a:t>
            </a: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 capitalize on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efficiencies </a:t>
            </a: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complexity </a:t>
            </a: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to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business value </a:t>
            </a: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1F32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with </a:t>
            </a: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</a:t>
            </a:r>
            <a:r>
              <a:rPr lang="en-US" sz="24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4264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41314" y="193304"/>
            <a:ext cx="8461374" cy="406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F323C"/>
                </a:solidFill>
              </a:rPr>
              <a:t>E</a:t>
            </a:r>
            <a:r>
              <a:rPr lang="en-US" dirty="0" smtClean="0">
                <a:solidFill>
                  <a:srgbClr val="1F323C"/>
                </a:solidFill>
              </a:rPr>
              <a:t>stablishment of the company</a:t>
            </a:r>
            <a:endParaRPr lang="en-US" dirty="0"/>
          </a:p>
        </p:txBody>
      </p:sp>
      <p:cxnSp>
        <p:nvCxnSpPr>
          <p:cNvPr id="11" name="Gerade Verbindung 10"/>
          <p:cNvCxnSpPr/>
          <p:nvPr/>
        </p:nvCxnSpPr>
        <p:spPr>
          <a:xfrm>
            <a:off x="296526" y="2476969"/>
            <a:ext cx="0" cy="270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697070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1097614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/>
        </p:nvCxnSpPr>
        <p:spPr>
          <a:xfrm>
            <a:off x="1498158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1898702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2299246" y="2476969"/>
            <a:ext cx="0" cy="270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/>
        </p:nvCxnSpPr>
        <p:spPr>
          <a:xfrm>
            <a:off x="4301966" y="2476969"/>
            <a:ext cx="0" cy="270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206299" y="2746999"/>
            <a:ext cx="814612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/>
          <p:cNvSpPr txBox="1"/>
          <p:nvPr/>
        </p:nvSpPr>
        <p:spPr>
          <a:xfrm rot="16200000">
            <a:off x="-83694" y="2960122"/>
            <a:ext cx="85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endParaRPr 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41"/>
          <p:cNvSpPr txBox="1"/>
          <p:nvPr/>
        </p:nvSpPr>
        <p:spPr>
          <a:xfrm rot="16200000">
            <a:off x="1862263" y="2960122"/>
            <a:ext cx="85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endParaRPr 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feld 42"/>
          <p:cNvSpPr txBox="1"/>
          <p:nvPr/>
        </p:nvSpPr>
        <p:spPr>
          <a:xfrm rot="16200000">
            <a:off x="3887488" y="2960122"/>
            <a:ext cx="85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endParaRPr 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Gerade Verbindung 43"/>
          <p:cNvCxnSpPr/>
          <p:nvPr/>
        </p:nvCxnSpPr>
        <p:spPr>
          <a:xfrm flipV="1">
            <a:off x="1905542" y="1100982"/>
            <a:ext cx="0" cy="1394857"/>
          </a:xfrm>
          <a:prstGeom prst="line">
            <a:avLst/>
          </a:prstGeom>
          <a:ln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/>
          <p:nvPr/>
        </p:nvSpPr>
        <p:spPr>
          <a:xfrm>
            <a:off x="-451249" y="932689"/>
            <a:ext cx="2371033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1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2004, Lindeq NO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was founded by Solveig Blomvik, 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MD </a:t>
            </a:r>
            <a:r>
              <a:rPr lang="en-US" sz="900" dirty="0" smtClean="0">
                <a:ea typeface="Tahoma" pitchFamily="34" charset="0"/>
                <a:cs typeface="Tahoma" pitchFamily="34" charset="0"/>
              </a:rPr>
              <a:t>PhD in PV &amp; CEO </a:t>
            </a: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Steen Lindequist, MD  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…as a family business and small consultancy in Norway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Gerade Verbindung 47"/>
          <p:cNvCxnSpPr/>
          <p:nvPr/>
        </p:nvCxnSpPr>
        <p:spPr>
          <a:xfrm flipV="1">
            <a:off x="5489289" y="1053873"/>
            <a:ext cx="18666" cy="1364599"/>
          </a:xfrm>
          <a:prstGeom prst="line">
            <a:avLst/>
          </a:prstGeom>
          <a:ln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2927330" y="938535"/>
            <a:ext cx="2531658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1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2013, Lindeq BG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was founded  </a:t>
            </a:r>
          </a:p>
          <a:p>
            <a:pPr algn="r">
              <a:spcAft>
                <a:spcPts val="300"/>
              </a:spcAft>
            </a:pPr>
            <a:r>
              <a:rPr lang="en-US" sz="900" dirty="0">
                <a:ea typeface="Tahoma" pitchFamily="34" charset="0"/>
                <a:cs typeface="Tahoma" pitchFamily="34" charset="0"/>
              </a:rPr>
              <a:t>as a joint venture </a:t>
            </a:r>
            <a:r>
              <a:rPr lang="en-US" sz="900" dirty="0" smtClean="0">
                <a:ea typeface="Tahoma" pitchFamily="34" charset="0"/>
                <a:cs typeface="Tahoma" pitchFamily="34" charset="0"/>
              </a:rPr>
              <a:t>between</a:t>
            </a:r>
          </a:p>
          <a:p>
            <a:pPr algn="r">
              <a:spcAft>
                <a:spcPts val="300"/>
              </a:spcAft>
            </a:pPr>
            <a:r>
              <a:rPr lang="en-US" sz="900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en-US" sz="900" dirty="0" smtClean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he Norwegian entity &amp; 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Dimitar Georgiev, MD &amp; PhD (represented by its investment for healthcare company Paralax </a:t>
            </a:r>
            <a:r>
              <a:rPr lang="en-US" sz="900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Life Sciences </a:t>
            </a:r>
            <a:r>
              <a:rPr lang="en-US" sz="900" dirty="0" smtClean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) </a:t>
            </a:r>
          </a:p>
          <a:p>
            <a:pPr algn="r">
              <a:spcAft>
                <a:spcPts val="300"/>
              </a:spcAft>
            </a:pPr>
            <a:r>
              <a:rPr lang="en-US" sz="900" dirty="0" smtClean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Natchko Tchalmanov, MD &amp; PhD  </a:t>
            </a:r>
          </a:p>
        </p:txBody>
      </p:sp>
      <p:cxnSp>
        <p:nvCxnSpPr>
          <p:cNvPr id="53" name="Gerade Verbindung 52"/>
          <p:cNvCxnSpPr/>
          <p:nvPr/>
        </p:nvCxnSpPr>
        <p:spPr>
          <a:xfrm>
            <a:off x="3372966" y="2825652"/>
            <a:ext cx="0" cy="1394857"/>
          </a:xfrm>
          <a:prstGeom prst="line">
            <a:avLst/>
          </a:prstGeom>
          <a:ln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>
            <a:off x="3369215" y="3443560"/>
            <a:ext cx="2118975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2007, Lindeq DK</a:t>
            </a:r>
          </a:p>
          <a:p>
            <a:pPr>
              <a:spcAft>
                <a:spcPts val="300"/>
              </a:spcAft>
            </a:pPr>
            <a:r>
              <a:rPr lang="en-US" sz="900" dirty="0">
                <a:ea typeface="Tahoma" pitchFamily="34" charset="0"/>
                <a:cs typeface="Tahoma" pitchFamily="34" charset="0"/>
              </a:rPr>
              <a:t>Was </a:t>
            </a:r>
            <a:r>
              <a:rPr lang="en-US" sz="900" dirty="0" smtClean="0">
                <a:ea typeface="Tahoma" pitchFamily="34" charset="0"/>
                <a:cs typeface="Tahoma" pitchFamily="34" charset="0"/>
              </a:rPr>
              <a:t>founded following the demand of the pharma branch and as an official branch of the Norwegian entity</a:t>
            </a:r>
            <a:endParaRPr lang="en-US" sz="900" dirty="0"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55" name="Gerade Verbindung 54"/>
          <p:cNvCxnSpPr/>
          <p:nvPr/>
        </p:nvCxnSpPr>
        <p:spPr>
          <a:xfrm flipH="1">
            <a:off x="6737547" y="2820955"/>
            <a:ext cx="4506" cy="1460868"/>
          </a:xfrm>
          <a:prstGeom prst="line">
            <a:avLst/>
          </a:prstGeom>
          <a:ln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feld 55"/>
          <p:cNvSpPr txBox="1"/>
          <p:nvPr/>
        </p:nvSpPr>
        <p:spPr>
          <a:xfrm>
            <a:off x="6770521" y="3366191"/>
            <a:ext cx="2256974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2016, PharmaLex Group</a:t>
            </a:r>
          </a:p>
          <a:p>
            <a:pPr>
              <a:spcAft>
                <a:spcPts val="300"/>
              </a:spcAft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Lindeq merged with </a:t>
            </a:r>
          </a:p>
          <a:p>
            <a:pPr>
              <a:spcAft>
                <a:spcPts val="300"/>
              </a:spcAft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PharmaLex Group and started an integration and internationalization process</a:t>
            </a:r>
          </a:p>
          <a:p>
            <a:pPr>
              <a:spcAft>
                <a:spcPts val="300"/>
              </a:spcAft>
            </a:pPr>
            <a:endParaRPr lang="en-US" sz="14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endParaRPr lang="en-U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cxnSp>
        <p:nvCxnSpPr>
          <p:cNvPr id="69" name="Gerade Verbindung 30"/>
          <p:cNvCxnSpPr/>
          <p:nvPr/>
        </p:nvCxnSpPr>
        <p:spPr>
          <a:xfrm>
            <a:off x="6304686" y="2476969"/>
            <a:ext cx="0" cy="2700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feld 42"/>
          <p:cNvSpPr txBox="1"/>
          <p:nvPr/>
        </p:nvSpPr>
        <p:spPr>
          <a:xfrm rot="16200000">
            <a:off x="5891228" y="2960122"/>
            <a:ext cx="8504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sz="1600" b="1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Gerade Verbindung 13"/>
          <p:cNvCxnSpPr/>
          <p:nvPr/>
        </p:nvCxnSpPr>
        <p:spPr>
          <a:xfrm>
            <a:off x="2699790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Gerade Verbindung 14"/>
          <p:cNvCxnSpPr/>
          <p:nvPr/>
        </p:nvCxnSpPr>
        <p:spPr>
          <a:xfrm>
            <a:off x="3100334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16"/>
          <p:cNvCxnSpPr/>
          <p:nvPr/>
        </p:nvCxnSpPr>
        <p:spPr>
          <a:xfrm>
            <a:off x="3500878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8"/>
          <p:cNvCxnSpPr/>
          <p:nvPr/>
        </p:nvCxnSpPr>
        <p:spPr>
          <a:xfrm>
            <a:off x="3901422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3"/>
          <p:cNvCxnSpPr/>
          <p:nvPr/>
        </p:nvCxnSpPr>
        <p:spPr>
          <a:xfrm>
            <a:off x="4702510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4"/>
          <p:cNvCxnSpPr/>
          <p:nvPr/>
        </p:nvCxnSpPr>
        <p:spPr>
          <a:xfrm>
            <a:off x="5103054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6"/>
          <p:cNvCxnSpPr/>
          <p:nvPr/>
        </p:nvCxnSpPr>
        <p:spPr>
          <a:xfrm>
            <a:off x="5503598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8"/>
          <p:cNvCxnSpPr/>
          <p:nvPr/>
        </p:nvCxnSpPr>
        <p:spPr>
          <a:xfrm>
            <a:off x="5904142" y="2566999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3"/>
          <p:cNvCxnSpPr/>
          <p:nvPr/>
        </p:nvCxnSpPr>
        <p:spPr>
          <a:xfrm>
            <a:off x="6705230" y="2558135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14"/>
          <p:cNvCxnSpPr/>
          <p:nvPr/>
        </p:nvCxnSpPr>
        <p:spPr>
          <a:xfrm>
            <a:off x="7105774" y="2558135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6"/>
          <p:cNvCxnSpPr/>
          <p:nvPr/>
        </p:nvCxnSpPr>
        <p:spPr>
          <a:xfrm>
            <a:off x="7506318" y="2558135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8"/>
          <p:cNvCxnSpPr/>
          <p:nvPr/>
        </p:nvCxnSpPr>
        <p:spPr>
          <a:xfrm>
            <a:off x="7906862" y="2558135"/>
            <a:ext cx="0" cy="1800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380" y="75840"/>
            <a:ext cx="1053960" cy="4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Internationalization, </a:t>
            </a:r>
            <a:r>
              <a:rPr lang="en-US" b="0" dirty="0"/>
              <a:t>global presence with local reach to our customers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294967295"/>
          </p:nvPr>
        </p:nvSpPr>
        <p:spPr/>
        <p:txBody>
          <a:bodyPr anchor="ctr"/>
          <a:lstStyle/>
          <a:p>
            <a:pPr algn="ctr"/>
            <a:r>
              <a:rPr lang="en-US" sz="600" dirty="0" smtClean="0">
                <a:solidFill>
                  <a:srgbClr val="2D3D47"/>
                </a:solidFill>
              </a:rPr>
              <a:t>© </a:t>
            </a:r>
            <a:r>
              <a:rPr lang="en-US" sz="600" dirty="0" err="1" smtClean="0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grpSp>
        <p:nvGrpSpPr>
          <p:cNvPr id="7" name="Gruppierung 1"/>
          <p:cNvGrpSpPr/>
          <p:nvPr/>
        </p:nvGrpSpPr>
        <p:grpSpPr>
          <a:xfrm>
            <a:off x="868642" y="656139"/>
            <a:ext cx="7502032" cy="4097687"/>
            <a:chOff x="0" y="0"/>
            <a:chExt cx="7310801" cy="3833812"/>
          </a:xfrm>
        </p:grpSpPr>
        <p:sp>
          <p:nvSpPr>
            <p:cNvPr id="8" name="Freeform 503"/>
            <p:cNvSpPr>
              <a:spLocks/>
            </p:cNvSpPr>
            <p:nvPr/>
          </p:nvSpPr>
          <p:spPr bwMode="auto">
            <a:xfrm>
              <a:off x="3332162" y="1492250"/>
              <a:ext cx="257175" cy="238125"/>
            </a:xfrm>
            <a:custGeom>
              <a:avLst/>
              <a:gdLst>
                <a:gd name="T0" fmla="*/ 82 w 162"/>
                <a:gd name="T1" fmla="*/ 8 h 150"/>
                <a:gd name="T2" fmla="*/ 75 w 162"/>
                <a:gd name="T3" fmla="*/ 22 h 150"/>
                <a:gd name="T4" fmla="*/ 66 w 162"/>
                <a:gd name="T5" fmla="*/ 30 h 150"/>
                <a:gd name="T6" fmla="*/ 58 w 162"/>
                <a:gd name="T7" fmla="*/ 33 h 150"/>
                <a:gd name="T8" fmla="*/ 45 w 162"/>
                <a:gd name="T9" fmla="*/ 29 h 150"/>
                <a:gd name="T10" fmla="*/ 37 w 162"/>
                <a:gd name="T11" fmla="*/ 30 h 150"/>
                <a:gd name="T12" fmla="*/ 41 w 162"/>
                <a:gd name="T13" fmla="*/ 44 h 150"/>
                <a:gd name="T14" fmla="*/ 37 w 162"/>
                <a:gd name="T15" fmla="*/ 44 h 150"/>
                <a:gd name="T16" fmla="*/ 22 w 162"/>
                <a:gd name="T17" fmla="*/ 42 h 150"/>
                <a:gd name="T18" fmla="*/ 12 w 162"/>
                <a:gd name="T19" fmla="*/ 44 h 150"/>
                <a:gd name="T20" fmla="*/ 0 w 162"/>
                <a:gd name="T21" fmla="*/ 51 h 150"/>
                <a:gd name="T22" fmla="*/ 3 w 162"/>
                <a:gd name="T23" fmla="*/ 53 h 150"/>
                <a:gd name="T24" fmla="*/ 2 w 162"/>
                <a:gd name="T25" fmla="*/ 57 h 150"/>
                <a:gd name="T26" fmla="*/ 10 w 162"/>
                <a:gd name="T27" fmla="*/ 59 h 150"/>
                <a:gd name="T28" fmla="*/ 24 w 162"/>
                <a:gd name="T29" fmla="*/ 63 h 150"/>
                <a:gd name="T30" fmla="*/ 30 w 162"/>
                <a:gd name="T31" fmla="*/ 65 h 150"/>
                <a:gd name="T32" fmla="*/ 35 w 162"/>
                <a:gd name="T33" fmla="*/ 71 h 150"/>
                <a:gd name="T34" fmla="*/ 34 w 162"/>
                <a:gd name="T35" fmla="*/ 75 h 150"/>
                <a:gd name="T36" fmla="*/ 44 w 162"/>
                <a:gd name="T37" fmla="*/ 85 h 150"/>
                <a:gd name="T38" fmla="*/ 46 w 162"/>
                <a:gd name="T39" fmla="*/ 95 h 150"/>
                <a:gd name="T40" fmla="*/ 51 w 162"/>
                <a:gd name="T41" fmla="*/ 102 h 150"/>
                <a:gd name="T42" fmla="*/ 46 w 162"/>
                <a:gd name="T43" fmla="*/ 113 h 150"/>
                <a:gd name="T44" fmla="*/ 46 w 162"/>
                <a:gd name="T45" fmla="*/ 118 h 150"/>
                <a:gd name="T46" fmla="*/ 38 w 162"/>
                <a:gd name="T47" fmla="*/ 135 h 150"/>
                <a:gd name="T48" fmla="*/ 52 w 162"/>
                <a:gd name="T49" fmla="*/ 143 h 150"/>
                <a:gd name="T50" fmla="*/ 72 w 162"/>
                <a:gd name="T51" fmla="*/ 144 h 150"/>
                <a:gd name="T52" fmla="*/ 84 w 162"/>
                <a:gd name="T53" fmla="*/ 150 h 150"/>
                <a:gd name="T54" fmla="*/ 101 w 162"/>
                <a:gd name="T55" fmla="*/ 150 h 150"/>
                <a:gd name="T56" fmla="*/ 106 w 162"/>
                <a:gd name="T57" fmla="*/ 135 h 150"/>
                <a:gd name="T58" fmla="*/ 114 w 162"/>
                <a:gd name="T59" fmla="*/ 132 h 150"/>
                <a:gd name="T60" fmla="*/ 123 w 162"/>
                <a:gd name="T61" fmla="*/ 134 h 150"/>
                <a:gd name="T62" fmla="*/ 129 w 162"/>
                <a:gd name="T63" fmla="*/ 135 h 150"/>
                <a:gd name="T64" fmla="*/ 139 w 162"/>
                <a:gd name="T65" fmla="*/ 139 h 150"/>
                <a:gd name="T66" fmla="*/ 150 w 162"/>
                <a:gd name="T67" fmla="*/ 131 h 150"/>
                <a:gd name="T68" fmla="*/ 156 w 162"/>
                <a:gd name="T69" fmla="*/ 126 h 150"/>
                <a:gd name="T70" fmla="*/ 148 w 162"/>
                <a:gd name="T71" fmla="*/ 118 h 150"/>
                <a:gd name="T72" fmla="*/ 146 w 162"/>
                <a:gd name="T73" fmla="*/ 109 h 150"/>
                <a:gd name="T74" fmla="*/ 150 w 162"/>
                <a:gd name="T75" fmla="*/ 103 h 150"/>
                <a:gd name="T76" fmla="*/ 149 w 162"/>
                <a:gd name="T77" fmla="*/ 92 h 150"/>
                <a:gd name="T78" fmla="*/ 145 w 162"/>
                <a:gd name="T79" fmla="*/ 83 h 150"/>
                <a:gd name="T80" fmla="*/ 136 w 162"/>
                <a:gd name="T81" fmla="*/ 83 h 150"/>
                <a:gd name="T82" fmla="*/ 141 w 162"/>
                <a:gd name="T83" fmla="*/ 76 h 150"/>
                <a:gd name="T84" fmla="*/ 148 w 162"/>
                <a:gd name="T85" fmla="*/ 64 h 150"/>
                <a:gd name="T86" fmla="*/ 155 w 162"/>
                <a:gd name="T87" fmla="*/ 60 h 150"/>
                <a:gd name="T88" fmla="*/ 162 w 162"/>
                <a:gd name="T89" fmla="*/ 39 h 150"/>
                <a:gd name="T90" fmla="*/ 142 w 162"/>
                <a:gd name="T91" fmla="*/ 31 h 150"/>
                <a:gd name="T92" fmla="*/ 128 w 162"/>
                <a:gd name="T93" fmla="*/ 28 h 150"/>
                <a:gd name="T94" fmla="*/ 123 w 162"/>
                <a:gd name="T95" fmla="*/ 18 h 150"/>
                <a:gd name="T96" fmla="*/ 114 w 162"/>
                <a:gd name="T97" fmla="*/ 20 h 150"/>
                <a:gd name="T98" fmla="*/ 106 w 162"/>
                <a:gd name="T99" fmla="*/ 11 h 150"/>
                <a:gd name="T100" fmla="*/ 95 w 162"/>
                <a:gd name="T101" fmla="*/ 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2" h="150">
                  <a:moveTo>
                    <a:pt x="95" y="0"/>
                  </a:moveTo>
                  <a:lnTo>
                    <a:pt x="94" y="1"/>
                  </a:lnTo>
                  <a:lnTo>
                    <a:pt x="89" y="2"/>
                  </a:lnTo>
                  <a:lnTo>
                    <a:pt x="83" y="4"/>
                  </a:lnTo>
                  <a:lnTo>
                    <a:pt x="82" y="8"/>
                  </a:lnTo>
                  <a:lnTo>
                    <a:pt x="81" y="14"/>
                  </a:lnTo>
                  <a:lnTo>
                    <a:pt x="82" y="15"/>
                  </a:lnTo>
                  <a:lnTo>
                    <a:pt x="81" y="16"/>
                  </a:lnTo>
                  <a:lnTo>
                    <a:pt x="79" y="20"/>
                  </a:lnTo>
                  <a:lnTo>
                    <a:pt x="75" y="22"/>
                  </a:lnTo>
                  <a:lnTo>
                    <a:pt x="68" y="24"/>
                  </a:lnTo>
                  <a:lnTo>
                    <a:pt x="64" y="26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7" y="31"/>
                  </a:lnTo>
                  <a:lnTo>
                    <a:pt x="62" y="31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2" y="32"/>
                  </a:lnTo>
                  <a:lnTo>
                    <a:pt x="49" y="32"/>
                  </a:lnTo>
                  <a:lnTo>
                    <a:pt x="47" y="32"/>
                  </a:lnTo>
                  <a:lnTo>
                    <a:pt x="45" y="29"/>
                  </a:lnTo>
                  <a:lnTo>
                    <a:pt x="45" y="27"/>
                  </a:lnTo>
                  <a:lnTo>
                    <a:pt x="44" y="26"/>
                  </a:lnTo>
                  <a:lnTo>
                    <a:pt x="39" y="27"/>
                  </a:lnTo>
                  <a:lnTo>
                    <a:pt x="37" y="26"/>
                  </a:lnTo>
                  <a:lnTo>
                    <a:pt x="37" y="30"/>
                  </a:lnTo>
                  <a:lnTo>
                    <a:pt x="38" y="32"/>
                  </a:lnTo>
                  <a:lnTo>
                    <a:pt x="39" y="33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4"/>
                  </a:lnTo>
                  <a:lnTo>
                    <a:pt x="43" y="44"/>
                  </a:lnTo>
                  <a:lnTo>
                    <a:pt x="42" y="45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37" y="44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2" y="45"/>
                  </a:lnTo>
                  <a:lnTo>
                    <a:pt x="28" y="46"/>
                  </a:lnTo>
                  <a:lnTo>
                    <a:pt x="22" y="42"/>
                  </a:lnTo>
                  <a:lnTo>
                    <a:pt x="18" y="42"/>
                  </a:lnTo>
                  <a:lnTo>
                    <a:pt x="17" y="42"/>
                  </a:lnTo>
                  <a:lnTo>
                    <a:pt x="15" y="43"/>
                  </a:lnTo>
                  <a:lnTo>
                    <a:pt x="15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6" y="45"/>
                  </a:lnTo>
                  <a:lnTo>
                    <a:pt x="1" y="47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5" y="50"/>
                  </a:lnTo>
                  <a:lnTo>
                    <a:pt x="4" y="51"/>
                  </a:lnTo>
                  <a:lnTo>
                    <a:pt x="3" y="51"/>
                  </a:lnTo>
                  <a:lnTo>
                    <a:pt x="2" y="52"/>
                  </a:lnTo>
                  <a:lnTo>
                    <a:pt x="3" y="53"/>
                  </a:lnTo>
                  <a:lnTo>
                    <a:pt x="4" y="53"/>
                  </a:lnTo>
                  <a:lnTo>
                    <a:pt x="7" y="53"/>
                  </a:lnTo>
                  <a:lnTo>
                    <a:pt x="6" y="55"/>
                  </a:lnTo>
                  <a:lnTo>
                    <a:pt x="1" y="56"/>
                  </a:lnTo>
                  <a:lnTo>
                    <a:pt x="2" y="57"/>
                  </a:lnTo>
                  <a:lnTo>
                    <a:pt x="5" y="58"/>
                  </a:lnTo>
                  <a:lnTo>
                    <a:pt x="5" y="60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10" y="59"/>
                  </a:lnTo>
                  <a:lnTo>
                    <a:pt x="17" y="61"/>
                  </a:lnTo>
                  <a:lnTo>
                    <a:pt x="20" y="63"/>
                  </a:lnTo>
                  <a:lnTo>
                    <a:pt x="20" y="64"/>
                  </a:lnTo>
                  <a:lnTo>
                    <a:pt x="21" y="64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5" y="65"/>
                  </a:lnTo>
                  <a:lnTo>
                    <a:pt x="28" y="66"/>
                  </a:lnTo>
                  <a:lnTo>
                    <a:pt x="29" y="65"/>
                  </a:lnTo>
                  <a:lnTo>
                    <a:pt x="30" y="65"/>
                  </a:lnTo>
                  <a:lnTo>
                    <a:pt x="29" y="68"/>
                  </a:lnTo>
                  <a:lnTo>
                    <a:pt x="33" y="69"/>
                  </a:lnTo>
                  <a:lnTo>
                    <a:pt x="36" y="68"/>
                  </a:lnTo>
                  <a:lnTo>
                    <a:pt x="39" y="69"/>
                  </a:lnTo>
                  <a:lnTo>
                    <a:pt x="35" y="71"/>
                  </a:lnTo>
                  <a:lnTo>
                    <a:pt x="35" y="72"/>
                  </a:lnTo>
                  <a:lnTo>
                    <a:pt x="36" y="74"/>
                  </a:lnTo>
                  <a:lnTo>
                    <a:pt x="35" y="75"/>
                  </a:lnTo>
                  <a:lnTo>
                    <a:pt x="34" y="74"/>
                  </a:lnTo>
                  <a:lnTo>
                    <a:pt x="34" y="75"/>
                  </a:lnTo>
                  <a:lnTo>
                    <a:pt x="36" y="78"/>
                  </a:lnTo>
                  <a:lnTo>
                    <a:pt x="38" y="80"/>
                  </a:lnTo>
                  <a:lnTo>
                    <a:pt x="38" y="82"/>
                  </a:lnTo>
                  <a:lnTo>
                    <a:pt x="41" y="84"/>
                  </a:lnTo>
                  <a:lnTo>
                    <a:pt x="44" y="85"/>
                  </a:lnTo>
                  <a:lnTo>
                    <a:pt x="47" y="86"/>
                  </a:lnTo>
                  <a:lnTo>
                    <a:pt x="47" y="88"/>
                  </a:lnTo>
                  <a:lnTo>
                    <a:pt x="48" y="90"/>
                  </a:lnTo>
                  <a:lnTo>
                    <a:pt x="48" y="92"/>
                  </a:lnTo>
                  <a:lnTo>
                    <a:pt x="46" y="95"/>
                  </a:lnTo>
                  <a:lnTo>
                    <a:pt x="47" y="97"/>
                  </a:lnTo>
                  <a:lnTo>
                    <a:pt x="50" y="98"/>
                  </a:lnTo>
                  <a:lnTo>
                    <a:pt x="51" y="100"/>
                  </a:lnTo>
                  <a:lnTo>
                    <a:pt x="52" y="103"/>
                  </a:lnTo>
                  <a:lnTo>
                    <a:pt x="51" y="102"/>
                  </a:lnTo>
                  <a:lnTo>
                    <a:pt x="48" y="99"/>
                  </a:lnTo>
                  <a:lnTo>
                    <a:pt x="47" y="100"/>
                  </a:lnTo>
                  <a:lnTo>
                    <a:pt x="47" y="104"/>
                  </a:lnTo>
                  <a:lnTo>
                    <a:pt x="46" y="111"/>
                  </a:lnTo>
                  <a:lnTo>
                    <a:pt x="46" y="113"/>
                  </a:lnTo>
                  <a:lnTo>
                    <a:pt x="47" y="111"/>
                  </a:lnTo>
                  <a:lnTo>
                    <a:pt x="48" y="113"/>
                  </a:lnTo>
                  <a:lnTo>
                    <a:pt x="48" y="114"/>
                  </a:lnTo>
                  <a:lnTo>
                    <a:pt x="46" y="115"/>
                  </a:lnTo>
                  <a:lnTo>
                    <a:pt x="46" y="118"/>
                  </a:lnTo>
                  <a:lnTo>
                    <a:pt x="43" y="130"/>
                  </a:lnTo>
                  <a:lnTo>
                    <a:pt x="42" y="133"/>
                  </a:lnTo>
                  <a:lnTo>
                    <a:pt x="40" y="134"/>
                  </a:lnTo>
                  <a:lnTo>
                    <a:pt x="38" y="134"/>
                  </a:lnTo>
                  <a:lnTo>
                    <a:pt x="38" y="135"/>
                  </a:lnTo>
                  <a:lnTo>
                    <a:pt x="43" y="139"/>
                  </a:lnTo>
                  <a:lnTo>
                    <a:pt x="45" y="140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2" y="143"/>
                  </a:lnTo>
                  <a:lnTo>
                    <a:pt x="63" y="146"/>
                  </a:lnTo>
                  <a:lnTo>
                    <a:pt x="66" y="146"/>
                  </a:lnTo>
                  <a:lnTo>
                    <a:pt x="68" y="146"/>
                  </a:lnTo>
                  <a:lnTo>
                    <a:pt x="70" y="144"/>
                  </a:lnTo>
                  <a:lnTo>
                    <a:pt x="72" y="144"/>
                  </a:lnTo>
                  <a:lnTo>
                    <a:pt x="74" y="144"/>
                  </a:lnTo>
                  <a:lnTo>
                    <a:pt x="78" y="147"/>
                  </a:lnTo>
                  <a:lnTo>
                    <a:pt x="81" y="147"/>
                  </a:lnTo>
                  <a:lnTo>
                    <a:pt x="82" y="148"/>
                  </a:lnTo>
                  <a:lnTo>
                    <a:pt x="84" y="150"/>
                  </a:lnTo>
                  <a:lnTo>
                    <a:pt x="86" y="150"/>
                  </a:lnTo>
                  <a:lnTo>
                    <a:pt x="93" y="150"/>
                  </a:lnTo>
                  <a:lnTo>
                    <a:pt x="96" y="149"/>
                  </a:lnTo>
                  <a:lnTo>
                    <a:pt x="99" y="149"/>
                  </a:lnTo>
                  <a:lnTo>
                    <a:pt x="101" y="150"/>
                  </a:lnTo>
                  <a:lnTo>
                    <a:pt x="100" y="143"/>
                  </a:lnTo>
                  <a:lnTo>
                    <a:pt x="99" y="142"/>
                  </a:lnTo>
                  <a:lnTo>
                    <a:pt x="100" y="139"/>
                  </a:lnTo>
                  <a:lnTo>
                    <a:pt x="101" y="137"/>
                  </a:lnTo>
                  <a:lnTo>
                    <a:pt x="106" y="135"/>
                  </a:lnTo>
                  <a:lnTo>
                    <a:pt x="108" y="134"/>
                  </a:lnTo>
                  <a:lnTo>
                    <a:pt x="110" y="133"/>
                  </a:lnTo>
                  <a:lnTo>
                    <a:pt x="112" y="131"/>
                  </a:lnTo>
                  <a:lnTo>
                    <a:pt x="113" y="131"/>
                  </a:lnTo>
                  <a:lnTo>
                    <a:pt x="114" y="132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9" y="134"/>
                  </a:lnTo>
                  <a:lnTo>
                    <a:pt x="120" y="134"/>
                  </a:lnTo>
                  <a:lnTo>
                    <a:pt x="123" y="134"/>
                  </a:lnTo>
                  <a:lnTo>
                    <a:pt x="123" y="134"/>
                  </a:lnTo>
                  <a:lnTo>
                    <a:pt x="125" y="134"/>
                  </a:lnTo>
                  <a:lnTo>
                    <a:pt x="126" y="134"/>
                  </a:lnTo>
                  <a:lnTo>
                    <a:pt x="128" y="134"/>
                  </a:lnTo>
                  <a:lnTo>
                    <a:pt x="129" y="135"/>
                  </a:lnTo>
                  <a:lnTo>
                    <a:pt x="129" y="136"/>
                  </a:lnTo>
                  <a:lnTo>
                    <a:pt x="130" y="136"/>
                  </a:lnTo>
                  <a:lnTo>
                    <a:pt x="133" y="136"/>
                  </a:lnTo>
                  <a:lnTo>
                    <a:pt x="135" y="138"/>
                  </a:lnTo>
                  <a:lnTo>
                    <a:pt x="139" y="139"/>
                  </a:lnTo>
                  <a:lnTo>
                    <a:pt x="144" y="136"/>
                  </a:lnTo>
                  <a:lnTo>
                    <a:pt x="145" y="135"/>
                  </a:lnTo>
                  <a:lnTo>
                    <a:pt x="145" y="134"/>
                  </a:lnTo>
                  <a:lnTo>
                    <a:pt x="147" y="133"/>
                  </a:lnTo>
                  <a:lnTo>
                    <a:pt x="150" y="131"/>
                  </a:lnTo>
                  <a:lnTo>
                    <a:pt x="151" y="130"/>
                  </a:lnTo>
                  <a:lnTo>
                    <a:pt x="151" y="129"/>
                  </a:lnTo>
                  <a:lnTo>
                    <a:pt x="156" y="127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7" y="124"/>
                  </a:lnTo>
                  <a:lnTo>
                    <a:pt x="157" y="122"/>
                  </a:lnTo>
                  <a:lnTo>
                    <a:pt x="156" y="120"/>
                  </a:lnTo>
                  <a:lnTo>
                    <a:pt x="150" y="120"/>
                  </a:lnTo>
                  <a:lnTo>
                    <a:pt x="148" y="118"/>
                  </a:lnTo>
                  <a:lnTo>
                    <a:pt x="148" y="116"/>
                  </a:lnTo>
                  <a:lnTo>
                    <a:pt x="148" y="113"/>
                  </a:lnTo>
                  <a:lnTo>
                    <a:pt x="148" y="112"/>
                  </a:lnTo>
                  <a:lnTo>
                    <a:pt x="148" y="110"/>
                  </a:lnTo>
                  <a:lnTo>
                    <a:pt x="146" y="109"/>
                  </a:lnTo>
                  <a:lnTo>
                    <a:pt x="146" y="108"/>
                  </a:lnTo>
                  <a:lnTo>
                    <a:pt x="145" y="107"/>
                  </a:lnTo>
                  <a:lnTo>
                    <a:pt x="146" y="105"/>
                  </a:lnTo>
                  <a:lnTo>
                    <a:pt x="147" y="104"/>
                  </a:lnTo>
                  <a:lnTo>
                    <a:pt x="150" y="103"/>
                  </a:lnTo>
                  <a:lnTo>
                    <a:pt x="149" y="100"/>
                  </a:lnTo>
                  <a:lnTo>
                    <a:pt x="147" y="95"/>
                  </a:lnTo>
                  <a:lnTo>
                    <a:pt x="146" y="94"/>
                  </a:lnTo>
                  <a:lnTo>
                    <a:pt x="147" y="93"/>
                  </a:lnTo>
                  <a:lnTo>
                    <a:pt x="149" y="92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6" y="88"/>
                  </a:lnTo>
                  <a:lnTo>
                    <a:pt x="146" y="84"/>
                  </a:lnTo>
                  <a:lnTo>
                    <a:pt x="145" y="83"/>
                  </a:lnTo>
                  <a:lnTo>
                    <a:pt x="141" y="83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6" y="88"/>
                  </a:lnTo>
                  <a:lnTo>
                    <a:pt x="136" y="83"/>
                  </a:lnTo>
                  <a:lnTo>
                    <a:pt x="137" y="80"/>
                  </a:lnTo>
                  <a:lnTo>
                    <a:pt x="138" y="79"/>
                  </a:lnTo>
                  <a:lnTo>
                    <a:pt x="139" y="78"/>
                  </a:lnTo>
                  <a:lnTo>
                    <a:pt x="141" y="77"/>
                  </a:lnTo>
                  <a:lnTo>
                    <a:pt x="141" y="76"/>
                  </a:lnTo>
                  <a:lnTo>
                    <a:pt x="142" y="74"/>
                  </a:lnTo>
                  <a:lnTo>
                    <a:pt x="143" y="73"/>
                  </a:lnTo>
                  <a:lnTo>
                    <a:pt x="148" y="67"/>
                  </a:lnTo>
                  <a:lnTo>
                    <a:pt x="148" y="66"/>
                  </a:lnTo>
                  <a:lnTo>
                    <a:pt x="148" y="64"/>
                  </a:lnTo>
                  <a:lnTo>
                    <a:pt x="152" y="65"/>
                  </a:lnTo>
                  <a:lnTo>
                    <a:pt x="154" y="64"/>
                  </a:lnTo>
                  <a:lnTo>
                    <a:pt x="156" y="63"/>
                  </a:lnTo>
                  <a:lnTo>
                    <a:pt x="155" y="62"/>
                  </a:lnTo>
                  <a:lnTo>
                    <a:pt x="155" y="60"/>
                  </a:lnTo>
                  <a:lnTo>
                    <a:pt x="155" y="54"/>
                  </a:lnTo>
                  <a:lnTo>
                    <a:pt x="157" y="49"/>
                  </a:lnTo>
                  <a:lnTo>
                    <a:pt x="158" y="46"/>
                  </a:lnTo>
                  <a:lnTo>
                    <a:pt x="162" y="41"/>
                  </a:lnTo>
                  <a:lnTo>
                    <a:pt x="162" y="39"/>
                  </a:lnTo>
                  <a:lnTo>
                    <a:pt x="159" y="37"/>
                  </a:lnTo>
                  <a:lnTo>
                    <a:pt x="150" y="35"/>
                  </a:lnTo>
                  <a:lnTo>
                    <a:pt x="145" y="35"/>
                  </a:lnTo>
                  <a:lnTo>
                    <a:pt x="144" y="32"/>
                  </a:lnTo>
                  <a:lnTo>
                    <a:pt x="142" y="31"/>
                  </a:lnTo>
                  <a:lnTo>
                    <a:pt x="139" y="29"/>
                  </a:lnTo>
                  <a:lnTo>
                    <a:pt x="136" y="29"/>
                  </a:lnTo>
                  <a:lnTo>
                    <a:pt x="132" y="28"/>
                  </a:lnTo>
                  <a:lnTo>
                    <a:pt x="130" y="28"/>
                  </a:lnTo>
                  <a:lnTo>
                    <a:pt x="128" y="28"/>
                  </a:lnTo>
                  <a:lnTo>
                    <a:pt x="126" y="26"/>
                  </a:lnTo>
                  <a:lnTo>
                    <a:pt x="123" y="25"/>
                  </a:lnTo>
                  <a:lnTo>
                    <a:pt x="124" y="23"/>
                  </a:lnTo>
                  <a:lnTo>
                    <a:pt x="123" y="23"/>
                  </a:lnTo>
                  <a:lnTo>
                    <a:pt x="123" y="18"/>
                  </a:lnTo>
                  <a:lnTo>
                    <a:pt x="121" y="18"/>
                  </a:lnTo>
                  <a:lnTo>
                    <a:pt x="120" y="20"/>
                  </a:lnTo>
                  <a:lnTo>
                    <a:pt x="119" y="21"/>
                  </a:lnTo>
                  <a:lnTo>
                    <a:pt x="117" y="21"/>
                  </a:lnTo>
                  <a:lnTo>
                    <a:pt x="114" y="20"/>
                  </a:lnTo>
                  <a:lnTo>
                    <a:pt x="114" y="17"/>
                  </a:lnTo>
                  <a:lnTo>
                    <a:pt x="113" y="15"/>
                  </a:lnTo>
                  <a:lnTo>
                    <a:pt x="112" y="14"/>
                  </a:lnTo>
                  <a:lnTo>
                    <a:pt x="109" y="13"/>
                  </a:lnTo>
                  <a:lnTo>
                    <a:pt x="106" y="11"/>
                  </a:lnTo>
                  <a:lnTo>
                    <a:pt x="103" y="11"/>
                  </a:lnTo>
                  <a:lnTo>
                    <a:pt x="101" y="7"/>
                  </a:lnTo>
                  <a:lnTo>
                    <a:pt x="98" y="7"/>
                  </a:lnTo>
                  <a:lnTo>
                    <a:pt x="96" y="6"/>
                  </a:lnTo>
                  <a:lnTo>
                    <a:pt x="95" y="4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789185"/>
            </a:solidFill>
            <a:ln w="6350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576638" y="1851025"/>
              <a:ext cx="82550" cy="160337"/>
            </a:xfrm>
            <a:custGeom>
              <a:avLst/>
              <a:gdLst>
                <a:gd name="T0" fmla="*/ 29 w 52"/>
                <a:gd name="T1" fmla="*/ 100 h 101"/>
                <a:gd name="T2" fmla="*/ 35 w 52"/>
                <a:gd name="T3" fmla="*/ 97 h 101"/>
                <a:gd name="T4" fmla="*/ 36 w 52"/>
                <a:gd name="T5" fmla="*/ 92 h 101"/>
                <a:gd name="T6" fmla="*/ 35 w 52"/>
                <a:gd name="T7" fmla="*/ 84 h 101"/>
                <a:gd name="T8" fmla="*/ 39 w 52"/>
                <a:gd name="T9" fmla="*/ 81 h 101"/>
                <a:gd name="T10" fmla="*/ 43 w 52"/>
                <a:gd name="T11" fmla="*/ 77 h 101"/>
                <a:gd name="T12" fmla="*/ 51 w 52"/>
                <a:gd name="T13" fmla="*/ 72 h 101"/>
                <a:gd name="T14" fmla="*/ 52 w 52"/>
                <a:gd name="T15" fmla="*/ 62 h 101"/>
                <a:gd name="T16" fmla="*/ 51 w 52"/>
                <a:gd name="T17" fmla="*/ 60 h 101"/>
                <a:gd name="T18" fmla="*/ 48 w 52"/>
                <a:gd name="T19" fmla="*/ 61 h 101"/>
                <a:gd name="T20" fmla="*/ 47 w 52"/>
                <a:gd name="T21" fmla="*/ 59 h 101"/>
                <a:gd name="T22" fmla="*/ 45 w 52"/>
                <a:gd name="T23" fmla="*/ 55 h 101"/>
                <a:gd name="T24" fmla="*/ 41 w 52"/>
                <a:gd name="T25" fmla="*/ 55 h 101"/>
                <a:gd name="T26" fmla="*/ 39 w 52"/>
                <a:gd name="T27" fmla="*/ 54 h 101"/>
                <a:gd name="T28" fmla="*/ 37 w 52"/>
                <a:gd name="T29" fmla="*/ 54 h 101"/>
                <a:gd name="T30" fmla="*/ 33 w 52"/>
                <a:gd name="T31" fmla="*/ 49 h 101"/>
                <a:gd name="T32" fmla="*/ 36 w 52"/>
                <a:gd name="T33" fmla="*/ 48 h 101"/>
                <a:gd name="T34" fmla="*/ 37 w 52"/>
                <a:gd name="T35" fmla="*/ 44 h 101"/>
                <a:gd name="T36" fmla="*/ 40 w 52"/>
                <a:gd name="T37" fmla="*/ 43 h 101"/>
                <a:gd name="T38" fmla="*/ 44 w 52"/>
                <a:gd name="T39" fmla="*/ 40 h 101"/>
                <a:gd name="T40" fmla="*/ 47 w 52"/>
                <a:gd name="T41" fmla="*/ 36 h 101"/>
                <a:gd name="T42" fmla="*/ 49 w 52"/>
                <a:gd name="T43" fmla="*/ 29 h 101"/>
                <a:gd name="T44" fmla="*/ 46 w 52"/>
                <a:gd name="T45" fmla="*/ 24 h 101"/>
                <a:gd name="T46" fmla="*/ 43 w 52"/>
                <a:gd name="T47" fmla="*/ 22 h 101"/>
                <a:gd name="T48" fmla="*/ 41 w 52"/>
                <a:gd name="T49" fmla="*/ 17 h 101"/>
                <a:gd name="T50" fmla="*/ 44 w 52"/>
                <a:gd name="T51" fmla="*/ 13 h 101"/>
                <a:gd name="T52" fmla="*/ 50 w 52"/>
                <a:gd name="T53" fmla="*/ 7 h 101"/>
                <a:gd name="T54" fmla="*/ 46 w 52"/>
                <a:gd name="T55" fmla="*/ 4 h 101"/>
                <a:gd name="T56" fmla="*/ 44 w 52"/>
                <a:gd name="T57" fmla="*/ 7 h 101"/>
                <a:gd name="T58" fmla="*/ 41 w 52"/>
                <a:gd name="T59" fmla="*/ 9 h 101"/>
                <a:gd name="T60" fmla="*/ 38 w 52"/>
                <a:gd name="T61" fmla="*/ 5 h 101"/>
                <a:gd name="T62" fmla="*/ 37 w 52"/>
                <a:gd name="T63" fmla="*/ 2 h 101"/>
                <a:gd name="T64" fmla="*/ 33 w 52"/>
                <a:gd name="T65" fmla="*/ 0 h 101"/>
                <a:gd name="T66" fmla="*/ 27 w 52"/>
                <a:gd name="T67" fmla="*/ 1 h 101"/>
                <a:gd name="T68" fmla="*/ 22 w 52"/>
                <a:gd name="T69" fmla="*/ 3 h 101"/>
                <a:gd name="T70" fmla="*/ 19 w 52"/>
                <a:gd name="T71" fmla="*/ 5 h 101"/>
                <a:gd name="T72" fmla="*/ 17 w 52"/>
                <a:gd name="T73" fmla="*/ 7 h 101"/>
                <a:gd name="T74" fmla="*/ 15 w 52"/>
                <a:gd name="T75" fmla="*/ 9 h 101"/>
                <a:gd name="T76" fmla="*/ 12 w 52"/>
                <a:gd name="T77" fmla="*/ 12 h 101"/>
                <a:gd name="T78" fmla="*/ 14 w 52"/>
                <a:gd name="T79" fmla="*/ 13 h 101"/>
                <a:gd name="T80" fmla="*/ 12 w 52"/>
                <a:gd name="T81" fmla="*/ 22 h 101"/>
                <a:gd name="T82" fmla="*/ 13 w 52"/>
                <a:gd name="T83" fmla="*/ 29 h 101"/>
                <a:gd name="T84" fmla="*/ 14 w 52"/>
                <a:gd name="T85" fmla="*/ 32 h 101"/>
                <a:gd name="T86" fmla="*/ 12 w 52"/>
                <a:gd name="T87" fmla="*/ 40 h 101"/>
                <a:gd name="T88" fmla="*/ 6 w 52"/>
                <a:gd name="T89" fmla="*/ 45 h 101"/>
                <a:gd name="T90" fmla="*/ 3 w 52"/>
                <a:gd name="T91" fmla="*/ 47 h 101"/>
                <a:gd name="T92" fmla="*/ 1 w 52"/>
                <a:gd name="T93" fmla="*/ 49 h 101"/>
                <a:gd name="T94" fmla="*/ 1 w 52"/>
                <a:gd name="T95" fmla="*/ 51 h 101"/>
                <a:gd name="T96" fmla="*/ 3 w 52"/>
                <a:gd name="T97" fmla="*/ 59 h 101"/>
                <a:gd name="T98" fmla="*/ 9 w 52"/>
                <a:gd name="T99" fmla="*/ 62 h 101"/>
                <a:gd name="T100" fmla="*/ 11 w 52"/>
                <a:gd name="T101" fmla="*/ 70 h 101"/>
                <a:gd name="T102" fmla="*/ 21 w 52"/>
                <a:gd name="T103" fmla="*/ 76 h 101"/>
                <a:gd name="T104" fmla="*/ 22 w 52"/>
                <a:gd name="T105" fmla="*/ 76 h 101"/>
                <a:gd name="T106" fmla="*/ 26 w 52"/>
                <a:gd name="T107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101">
                  <a:moveTo>
                    <a:pt x="27" y="101"/>
                  </a:moveTo>
                  <a:lnTo>
                    <a:pt x="29" y="100"/>
                  </a:lnTo>
                  <a:lnTo>
                    <a:pt x="32" y="98"/>
                  </a:lnTo>
                  <a:lnTo>
                    <a:pt x="35" y="97"/>
                  </a:lnTo>
                  <a:lnTo>
                    <a:pt x="36" y="95"/>
                  </a:lnTo>
                  <a:lnTo>
                    <a:pt x="36" y="92"/>
                  </a:lnTo>
                  <a:lnTo>
                    <a:pt x="35" y="86"/>
                  </a:lnTo>
                  <a:lnTo>
                    <a:pt x="35" y="84"/>
                  </a:lnTo>
                  <a:lnTo>
                    <a:pt x="36" y="83"/>
                  </a:lnTo>
                  <a:lnTo>
                    <a:pt x="39" y="81"/>
                  </a:lnTo>
                  <a:lnTo>
                    <a:pt x="42" y="80"/>
                  </a:lnTo>
                  <a:lnTo>
                    <a:pt x="43" y="77"/>
                  </a:lnTo>
                  <a:lnTo>
                    <a:pt x="50" y="73"/>
                  </a:lnTo>
                  <a:lnTo>
                    <a:pt x="51" y="72"/>
                  </a:lnTo>
                  <a:lnTo>
                    <a:pt x="52" y="70"/>
                  </a:lnTo>
                  <a:lnTo>
                    <a:pt x="52" y="62"/>
                  </a:lnTo>
                  <a:lnTo>
                    <a:pt x="52" y="61"/>
                  </a:lnTo>
                  <a:lnTo>
                    <a:pt x="51" y="60"/>
                  </a:lnTo>
                  <a:lnTo>
                    <a:pt x="50" y="61"/>
                  </a:lnTo>
                  <a:lnTo>
                    <a:pt x="48" y="61"/>
                  </a:lnTo>
                  <a:lnTo>
                    <a:pt x="47" y="60"/>
                  </a:lnTo>
                  <a:lnTo>
                    <a:pt x="47" y="59"/>
                  </a:lnTo>
                  <a:lnTo>
                    <a:pt x="46" y="55"/>
                  </a:lnTo>
                  <a:lnTo>
                    <a:pt x="45" y="55"/>
                  </a:lnTo>
                  <a:lnTo>
                    <a:pt x="42" y="56"/>
                  </a:lnTo>
                  <a:lnTo>
                    <a:pt x="41" y="55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4" y="52"/>
                  </a:lnTo>
                  <a:lnTo>
                    <a:pt x="33" y="49"/>
                  </a:lnTo>
                  <a:lnTo>
                    <a:pt x="33" y="47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7" y="44"/>
                  </a:lnTo>
                  <a:lnTo>
                    <a:pt x="38" y="44"/>
                  </a:lnTo>
                  <a:lnTo>
                    <a:pt x="40" y="43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7" y="36"/>
                  </a:lnTo>
                  <a:lnTo>
                    <a:pt x="50" y="31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6" y="24"/>
                  </a:lnTo>
                  <a:lnTo>
                    <a:pt x="46" y="23"/>
                  </a:lnTo>
                  <a:lnTo>
                    <a:pt x="43" y="22"/>
                  </a:lnTo>
                  <a:lnTo>
                    <a:pt x="42" y="21"/>
                  </a:lnTo>
                  <a:lnTo>
                    <a:pt x="41" y="17"/>
                  </a:lnTo>
                  <a:lnTo>
                    <a:pt x="42" y="15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50" y="7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2" y="8"/>
                  </a:lnTo>
                  <a:lnTo>
                    <a:pt x="41" y="9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7" y="1"/>
                  </a:lnTo>
                  <a:lnTo>
                    <a:pt x="25" y="2"/>
                  </a:lnTo>
                  <a:lnTo>
                    <a:pt x="22" y="3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3" y="24"/>
                  </a:lnTo>
                  <a:lnTo>
                    <a:pt x="13" y="29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2" y="37"/>
                  </a:lnTo>
                  <a:lnTo>
                    <a:pt x="12" y="40"/>
                  </a:lnTo>
                  <a:lnTo>
                    <a:pt x="7" y="43"/>
                  </a:lnTo>
                  <a:lnTo>
                    <a:pt x="6" y="45"/>
                  </a:lnTo>
                  <a:lnTo>
                    <a:pt x="4" y="46"/>
                  </a:lnTo>
                  <a:lnTo>
                    <a:pt x="3" y="47"/>
                  </a:lnTo>
                  <a:lnTo>
                    <a:pt x="3" y="48"/>
                  </a:lnTo>
                  <a:lnTo>
                    <a:pt x="1" y="49"/>
                  </a:lnTo>
                  <a:lnTo>
                    <a:pt x="0" y="49"/>
                  </a:lnTo>
                  <a:lnTo>
                    <a:pt x="1" y="51"/>
                  </a:lnTo>
                  <a:lnTo>
                    <a:pt x="2" y="54"/>
                  </a:lnTo>
                  <a:lnTo>
                    <a:pt x="3" y="59"/>
                  </a:lnTo>
                  <a:lnTo>
                    <a:pt x="7" y="61"/>
                  </a:lnTo>
                  <a:lnTo>
                    <a:pt x="9" y="62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5" y="73"/>
                  </a:lnTo>
                  <a:lnTo>
                    <a:pt x="21" y="76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5" y="92"/>
                  </a:lnTo>
                  <a:lnTo>
                    <a:pt x="26" y="100"/>
                  </a:lnTo>
                  <a:lnTo>
                    <a:pt x="27" y="101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3576638" y="1851025"/>
              <a:ext cx="82550" cy="160337"/>
            </a:xfrm>
            <a:custGeom>
              <a:avLst/>
              <a:gdLst>
                <a:gd name="T0" fmla="*/ 29 w 52"/>
                <a:gd name="T1" fmla="*/ 100 h 101"/>
                <a:gd name="T2" fmla="*/ 35 w 52"/>
                <a:gd name="T3" fmla="*/ 97 h 101"/>
                <a:gd name="T4" fmla="*/ 36 w 52"/>
                <a:gd name="T5" fmla="*/ 92 h 101"/>
                <a:gd name="T6" fmla="*/ 35 w 52"/>
                <a:gd name="T7" fmla="*/ 84 h 101"/>
                <a:gd name="T8" fmla="*/ 39 w 52"/>
                <a:gd name="T9" fmla="*/ 81 h 101"/>
                <a:gd name="T10" fmla="*/ 43 w 52"/>
                <a:gd name="T11" fmla="*/ 77 h 101"/>
                <a:gd name="T12" fmla="*/ 51 w 52"/>
                <a:gd name="T13" fmla="*/ 72 h 101"/>
                <a:gd name="T14" fmla="*/ 52 w 52"/>
                <a:gd name="T15" fmla="*/ 62 h 101"/>
                <a:gd name="T16" fmla="*/ 51 w 52"/>
                <a:gd name="T17" fmla="*/ 60 h 101"/>
                <a:gd name="T18" fmla="*/ 48 w 52"/>
                <a:gd name="T19" fmla="*/ 61 h 101"/>
                <a:gd name="T20" fmla="*/ 47 w 52"/>
                <a:gd name="T21" fmla="*/ 59 h 101"/>
                <a:gd name="T22" fmla="*/ 45 w 52"/>
                <a:gd name="T23" fmla="*/ 55 h 101"/>
                <a:gd name="T24" fmla="*/ 41 w 52"/>
                <a:gd name="T25" fmla="*/ 55 h 101"/>
                <a:gd name="T26" fmla="*/ 39 w 52"/>
                <a:gd name="T27" fmla="*/ 54 h 101"/>
                <a:gd name="T28" fmla="*/ 37 w 52"/>
                <a:gd name="T29" fmla="*/ 54 h 101"/>
                <a:gd name="T30" fmla="*/ 33 w 52"/>
                <a:gd name="T31" fmla="*/ 49 h 101"/>
                <a:gd name="T32" fmla="*/ 36 w 52"/>
                <a:gd name="T33" fmla="*/ 48 h 101"/>
                <a:gd name="T34" fmla="*/ 37 w 52"/>
                <a:gd name="T35" fmla="*/ 44 h 101"/>
                <a:gd name="T36" fmla="*/ 40 w 52"/>
                <a:gd name="T37" fmla="*/ 43 h 101"/>
                <a:gd name="T38" fmla="*/ 44 w 52"/>
                <a:gd name="T39" fmla="*/ 40 h 101"/>
                <a:gd name="T40" fmla="*/ 47 w 52"/>
                <a:gd name="T41" fmla="*/ 36 h 101"/>
                <a:gd name="T42" fmla="*/ 49 w 52"/>
                <a:gd name="T43" fmla="*/ 29 h 101"/>
                <a:gd name="T44" fmla="*/ 46 w 52"/>
                <a:gd name="T45" fmla="*/ 24 h 101"/>
                <a:gd name="T46" fmla="*/ 43 w 52"/>
                <a:gd name="T47" fmla="*/ 22 h 101"/>
                <a:gd name="T48" fmla="*/ 41 w 52"/>
                <a:gd name="T49" fmla="*/ 17 h 101"/>
                <a:gd name="T50" fmla="*/ 44 w 52"/>
                <a:gd name="T51" fmla="*/ 13 h 101"/>
                <a:gd name="T52" fmla="*/ 50 w 52"/>
                <a:gd name="T53" fmla="*/ 7 h 101"/>
                <a:gd name="T54" fmla="*/ 46 w 52"/>
                <a:gd name="T55" fmla="*/ 4 h 101"/>
                <a:gd name="T56" fmla="*/ 44 w 52"/>
                <a:gd name="T57" fmla="*/ 7 h 101"/>
                <a:gd name="T58" fmla="*/ 41 w 52"/>
                <a:gd name="T59" fmla="*/ 9 h 101"/>
                <a:gd name="T60" fmla="*/ 38 w 52"/>
                <a:gd name="T61" fmla="*/ 5 h 101"/>
                <a:gd name="T62" fmla="*/ 37 w 52"/>
                <a:gd name="T63" fmla="*/ 2 h 101"/>
                <a:gd name="T64" fmla="*/ 33 w 52"/>
                <a:gd name="T65" fmla="*/ 0 h 101"/>
                <a:gd name="T66" fmla="*/ 27 w 52"/>
                <a:gd name="T67" fmla="*/ 1 h 101"/>
                <a:gd name="T68" fmla="*/ 22 w 52"/>
                <a:gd name="T69" fmla="*/ 3 h 101"/>
                <a:gd name="T70" fmla="*/ 19 w 52"/>
                <a:gd name="T71" fmla="*/ 5 h 101"/>
                <a:gd name="T72" fmla="*/ 17 w 52"/>
                <a:gd name="T73" fmla="*/ 7 h 101"/>
                <a:gd name="T74" fmla="*/ 15 w 52"/>
                <a:gd name="T75" fmla="*/ 9 h 101"/>
                <a:gd name="T76" fmla="*/ 12 w 52"/>
                <a:gd name="T77" fmla="*/ 12 h 101"/>
                <a:gd name="T78" fmla="*/ 14 w 52"/>
                <a:gd name="T79" fmla="*/ 13 h 101"/>
                <a:gd name="T80" fmla="*/ 12 w 52"/>
                <a:gd name="T81" fmla="*/ 22 h 101"/>
                <a:gd name="T82" fmla="*/ 13 w 52"/>
                <a:gd name="T83" fmla="*/ 29 h 101"/>
                <a:gd name="T84" fmla="*/ 14 w 52"/>
                <a:gd name="T85" fmla="*/ 32 h 101"/>
                <a:gd name="T86" fmla="*/ 12 w 52"/>
                <a:gd name="T87" fmla="*/ 40 h 101"/>
                <a:gd name="T88" fmla="*/ 6 w 52"/>
                <a:gd name="T89" fmla="*/ 45 h 101"/>
                <a:gd name="T90" fmla="*/ 3 w 52"/>
                <a:gd name="T91" fmla="*/ 47 h 101"/>
                <a:gd name="T92" fmla="*/ 1 w 52"/>
                <a:gd name="T93" fmla="*/ 49 h 101"/>
                <a:gd name="T94" fmla="*/ 1 w 52"/>
                <a:gd name="T95" fmla="*/ 51 h 101"/>
                <a:gd name="T96" fmla="*/ 3 w 52"/>
                <a:gd name="T97" fmla="*/ 59 h 101"/>
                <a:gd name="T98" fmla="*/ 9 w 52"/>
                <a:gd name="T99" fmla="*/ 62 h 101"/>
                <a:gd name="T100" fmla="*/ 11 w 52"/>
                <a:gd name="T101" fmla="*/ 70 h 101"/>
                <a:gd name="T102" fmla="*/ 21 w 52"/>
                <a:gd name="T103" fmla="*/ 76 h 101"/>
                <a:gd name="T104" fmla="*/ 22 w 52"/>
                <a:gd name="T105" fmla="*/ 76 h 101"/>
                <a:gd name="T106" fmla="*/ 26 w 52"/>
                <a:gd name="T107" fmla="*/ 10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101">
                  <a:moveTo>
                    <a:pt x="27" y="101"/>
                  </a:moveTo>
                  <a:lnTo>
                    <a:pt x="29" y="100"/>
                  </a:lnTo>
                  <a:lnTo>
                    <a:pt x="32" y="98"/>
                  </a:lnTo>
                  <a:lnTo>
                    <a:pt x="35" y="97"/>
                  </a:lnTo>
                  <a:lnTo>
                    <a:pt x="36" y="95"/>
                  </a:lnTo>
                  <a:lnTo>
                    <a:pt x="36" y="92"/>
                  </a:lnTo>
                  <a:lnTo>
                    <a:pt x="35" y="86"/>
                  </a:lnTo>
                  <a:lnTo>
                    <a:pt x="35" y="84"/>
                  </a:lnTo>
                  <a:lnTo>
                    <a:pt x="36" y="83"/>
                  </a:lnTo>
                  <a:lnTo>
                    <a:pt x="39" y="81"/>
                  </a:lnTo>
                  <a:lnTo>
                    <a:pt x="42" y="80"/>
                  </a:lnTo>
                  <a:lnTo>
                    <a:pt x="43" y="77"/>
                  </a:lnTo>
                  <a:lnTo>
                    <a:pt x="50" y="73"/>
                  </a:lnTo>
                  <a:lnTo>
                    <a:pt x="51" y="72"/>
                  </a:lnTo>
                  <a:lnTo>
                    <a:pt x="52" y="70"/>
                  </a:lnTo>
                  <a:lnTo>
                    <a:pt x="52" y="62"/>
                  </a:lnTo>
                  <a:lnTo>
                    <a:pt x="52" y="61"/>
                  </a:lnTo>
                  <a:lnTo>
                    <a:pt x="51" y="60"/>
                  </a:lnTo>
                  <a:lnTo>
                    <a:pt x="50" y="61"/>
                  </a:lnTo>
                  <a:lnTo>
                    <a:pt x="48" y="61"/>
                  </a:lnTo>
                  <a:lnTo>
                    <a:pt x="47" y="60"/>
                  </a:lnTo>
                  <a:lnTo>
                    <a:pt x="47" y="59"/>
                  </a:lnTo>
                  <a:lnTo>
                    <a:pt x="46" y="55"/>
                  </a:lnTo>
                  <a:lnTo>
                    <a:pt x="45" y="55"/>
                  </a:lnTo>
                  <a:lnTo>
                    <a:pt x="42" y="56"/>
                  </a:lnTo>
                  <a:lnTo>
                    <a:pt x="41" y="55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8" y="54"/>
                  </a:lnTo>
                  <a:lnTo>
                    <a:pt x="37" y="54"/>
                  </a:lnTo>
                  <a:lnTo>
                    <a:pt x="34" y="52"/>
                  </a:lnTo>
                  <a:lnTo>
                    <a:pt x="33" y="49"/>
                  </a:lnTo>
                  <a:lnTo>
                    <a:pt x="33" y="47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7" y="44"/>
                  </a:lnTo>
                  <a:lnTo>
                    <a:pt x="38" y="44"/>
                  </a:lnTo>
                  <a:lnTo>
                    <a:pt x="40" y="43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7" y="36"/>
                  </a:lnTo>
                  <a:lnTo>
                    <a:pt x="50" y="31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6" y="24"/>
                  </a:lnTo>
                  <a:lnTo>
                    <a:pt x="46" y="23"/>
                  </a:lnTo>
                  <a:lnTo>
                    <a:pt x="43" y="22"/>
                  </a:lnTo>
                  <a:lnTo>
                    <a:pt x="42" y="21"/>
                  </a:lnTo>
                  <a:lnTo>
                    <a:pt x="41" y="17"/>
                  </a:lnTo>
                  <a:lnTo>
                    <a:pt x="42" y="15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50" y="7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2" y="8"/>
                  </a:lnTo>
                  <a:lnTo>
                    <a:pt x="41" y="9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7" y="1"/>
                  </a:lnTo>
                  <a:lnTo>
                    <a:pt x="25" y="2"/>
                  </a:lnTo>
                  <a:lnTo>
                    <a:pt x="22" y="3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3" y="24"/>
                  </a:lnTo>
                  <a:lnTo>
                    <a:pt x="13" y="29"/>
                  </a:lnTo>
                  <a:lnTo>
                    <a:pt x="14" y="31"/>
                  </a:lnTo>
                  <a:lnTo>
                    <a:pt x="14" y="32"/>
                  </a:lnTo>
                  <a:lnTo>
                    <a:pt x="12" y="37"/>
                  </a:lnTo>
                  <a:lnTo>
                    <a:pt x="12" y="40"/>
                  </a:lnTo>
                  <a:lnTo>
                    <a:pt x="7" y="43"/>
                  </a:lnTo>
                  <a:lnTo>
                    <a:pt x="6" y="45"/>
                  </a:lnTo>
                  <a:lnTo>
                    <a:pt x="4" y="46"/>
                  </a:lnTo>
                  <a:lnTo>
                    <a:pt x="3" y="47"/>
                  </a:lnTo>
                  <a:lnTo>
                    <a:pt x="3" y="48"/>
                  </a:lnTo>
                  <a:lnTo>
                    <a:pt x="1" y="49"/>
                  </a:lnTo>
                  <a:lnTo>
                    <a:pt x="0" y="49"/>
                  </a:lnTo>
                  <a:lnTo>
                    <a:pt x="1" y="51"/>
                  </a:lnTo>
                  <a:lnTo>
                    <a:pt x="2" y="54"/>
                  </a:lnTo>
                  <a:lnTo>
                    <a:pt x="3" y="59"/>
                  </a:lnTo>
                  <a:lnTo>
                    <a:pt x="7" y="61"/>
                  </a:lnTo>
                  <a:lnTo>
                    <a:pt x="9" y="62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5" y="73"/>
                  </a:lnTo>
                  <a:lnTo>
                    <a:pt x="21" y="76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5" y="92"/>
                  </a:lnTo>
                  <a:lnTo>
                    <a:pt x="26" y="100"/>
                  </a:lnTo>
                  <a:lnTo>
                    <a:pt x="27" y="101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3929063" y="1982787"/>
              <a:ext cx="225425" cy="204787"/>
            </a:xfrm>
            <a:custGeom>
              <a:avLst/>
              <a:gdLst>
                <a:gd name="T0" fmla="*/ 5 w 142"/>
                <a:gd name="T1" fmla="*/ 94 h 129"/>
                <a:gd name="T2" fmla="*/ 5 w 142"/>
                <a:gd name="T3" fmla="*/ 57 h 129"/>
                <a:gd name="T4" fmla="*/ 1 w 142"/>
                <a:gd name="T5" fmla="*/ 31 h 129"/>
                <a:gd name="T6" fmla="*/ 0 w 142"/>
                <a:gd name="T7" fmla="*/ 25 h 129"/>
                <a:gd name="T8" fmla="*/ 1 w 142"/>
                <a:gd name="T9" fmla="*/ 19 h 129"/>
                <a:gd name="T10" fmla="*/ 3 w 142"/>
                <a:gd name="T11" fmla="*/ 16 h 129"/>
                <a:gd name="T12" fmla="*/ 1 w 142"/>
                <a:gd name="T13" fmla="*/ 5 h 129"/>
                <a:gd name="T14" fmla="*/ 4 w 142"/>
                <a:gd name="T15" fmla="*/ 0 h 129"/>
                <a:gd name="T16" fmla="*/ 8 w 142"/>
                <a:gd name="T17" fmla="*/ 2 h 129"/>
                <a:gd name="T18" fmla="*/ 21 w 142"/>
                <a:gd name="T19" fmla="*/ 1 h 129"/>
                <a:gd name="T20" fmla="*/ 35 w 142"/>
                <a:gd name="T21" fmla="*/ 6 h 129"/>
                <a:gd name="T22" fmla="*/ 43 w 142"/>
                <a:gd name="T23" fmla="*/ 8 h 129"/>
                <a:gd name="T24" fmla="*/ 53 w 142"/>
                <a:gd name="T25" fmla="*/ 9 h 129"/>
                <a:gd name="T26" fmla="*/ 62 w 142"/>
                <a:gd name="T27" fmla="*/ 8 h 129"/>
                <a:gd name="T28" fmla="*/ 72 w 142"/>
                <a:gd name="T29" fmla="*/ 3 h 129"/>
                <a:gd name="T30" fmla="*/ 78 w 142"/>
                <a:gd name="T31" fmla="*/ 2 h 129"/>
                <a:gd name="T32" fmla="*/ 75 w 142"/>
                <a:gd name="T33" fmla="*/ 4 h 129"/>
                <a:gd name="T34" fmla="*/ 81 w 142"/>
                <a:gd name="T35" fmla="*/ 3 h 129"/>
                <a:gd name="T36" fmla="*/ 85 w 142"/>
                <a:gd name="T37" fmla="*/ 2 h 129"/>
                <a:gd name="T38" fmla="*/ 93 w 142"/>
                <a:gd name="T39" fmla="*/ 1 h 129"/>
                <a:gd name="T40" fmla="*/ 95 w 142"/>
                <a:gd name="T41" fmla="*/ 3 h 129"/>
                <a:gd name="T42" fmla="*/ 99 w 142"/>
                <a:gd name="T43" fmla="*/ 6 h 129"/>
                <a:gd name="T44" fmla="*/ 104 w 142"/>
                <a:gd name="T45" fmla="*/ 8 h 129"/>
                <a:gd name="T46" fmla="*/ 108 w 142"/>
                <a:gd name="T47" fmla="*/ 7 h 129"/>
                <a:gd name="T48" fmla="*/ 119 w 142"/>
                <a:gd name="T49" fmla="*/ 6 h 129"/>
                <a:gd name="T50" fmla="*/ 122 w 142"/>
                <a:gd name="T51" fmla="*/ 7 h 129"/>
                <a:gd name="T52" fmla="*/ 130 w 142"/>
                <a:gd name="T53" fmla="*/ 31 h 129"/>
                <a:gd name="T54" fmla="*/ 125 w 142"/>
                <a:gd name="T55" fmla="*/ 45 h 129"/>
                <a:gd name="T56" fmla="*/ 125 w 142"/>
                <a:gd name="T57" fmla="*/ 50 h 129"/>
                <a:gd name="T58" fmla="*/ 120 w 142"/>
                <a:gd name="T59" fmla="*/ 52 h 129"/>
                <a:gd name="T60" fmla="*/ 113 w 142"/>
                <a:gd name="T61" fmla="*/ 44 h 129"/>
                <a:gd name="T62" fmla="*/ 110 w 142"/>
                <a:gd name="T63" fmla="*/ 37 h 129"/>
                <a:gd name="T64" fmla="*/ 106 w 142"/>
                <a:gd name="T65" fmla="*/ 31 h 129"/>
                <a:gd name="T66" fmla="*/ 102 w 142"/>
                <a:gd name="T67" fmla="*/ 23 h 129"/>
                <a:gd name="T68" fmla="*/ 100 w 142"/>
                <a:gd name="T69" fmla="*/ 23 h 129"/>
                <a:gd name="T70" fmla="*/ 99 w 142"/>
                <a:gd name="T71" fmla="*/ 28 h 129"/>
                <a:gd name="T72" fmla="*/ 102 w 142"/>
                <a:gd name="T73" fmla="*/ 32 h 129"/>
                <a:gd name="T74" fmla="*/ 103 w 142"/>
                <a:gd name="T75" fmla="*/ 37 h 129"/>
                <a:gd name="T76" fmla="*/ 112 w 142"/>
                <a:gd name="T77" fmla="*/ 49 h 129"/>
                <a:gd name="T78" fmla="*/ 115 w 142"/>
                <a:gd name="T79" fmla="*/ 57 h 129"/>
                <a:gd name="T80" fmla="*/ 120 w 142"/>
                <a:gd name="T81" fmla="*/ 67 h 129"/>
                <a:gd name="T82" fmla="*/ 124 w 142"/>
                <a:gd name="T83" fmla="*/ 77 h 129"/>
                <a:gd name="T84" fmla="*/ 131 w 142"/>
                <a:gd name="T85" fmla="*/ 88 h 129"/>
                <a:gd name="T86" fmla="*/ 137 w 142"/>
                <a:gd name="T87" fmla="*/ 97 h 129"/>
                <a:gd name="T88" fmla="*/ 142 w 142"/>
                <a:gd name="T89" fmla="*/ 102 h 129"/>
                <a:gd name="T90" fmla="*/ 139 w 142"/>
                <a:gd name="T91" fmla="*/ 102 h 129"/>
                <a:gd name="T92" fmla="*/ 139 w 142"/>
                <a:gd name="T93" fmla="*/ 110 h 129"/>
                <a:gd name="T94" fmla="*/ 132 w 142"/>
                <a:gd name="T95" fmla="*/ 115 h 129"/>
                <a:gd name="T96" fmla="*/ 120 w 142"/>
                <a:gd name="T97" fmla="*/ 129 h 129"/>
                <a:gd name="T98" fmla="*/ 87 w 142"/>
                <a:gd name="T99" fmla="*/ 126 h 129"/>
                <a:gd name="T100" fmla="*/ 87 w 142"/>
                <a:gd name="T101" fmla="*/ 123 h 129"/>
                <a:gd name="T102" fmla="*/ 79 w 142"/>
                <a:gd name="T103" fmla="*/ 126 h 129"/>
                <a:gd name="T104" fmla="*/ 42 w 142"/>
                <a:gd name="T105" fmla="*/ 126 h 129"/>
                <a:gd name="T106" fmla="*/ 5 w 142"/>
                <a:gd name="T107" fmla="*/ 12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" h="129">
                  <a:moveTo>
                    <a:pt x="5" y="118"/>
                  </a:moveTo>
                  <a:lnTo>
                    <a:pt x="5" y="106"/>
                  </a:lnTo>
                  <a:lnTo>
                    <a:pt x="5" y="94"/>
                  </a:lnTo>
                  <a:lnTo>
                    <a:pt x="5" y="82"/>
                  </a:lnTo>
                  <a:lnTo>
                    <a:pt x="5" y="69"/>
                  </a:lnTo>
                  <a:lnTo>
                    <a:pt x="5" y="57"/>
                  </a:lnTo>
                  <a:lnTo>
                    <a:pt x="5" y="44"/>
                  </a:lnTo>
                  <a:lnTo>
                    <a:pt x="5" y="35"/>
                  </a:lnTo>
                  <a:lnTo>
                    <a:pt x="1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9" y="6"/>
                  </a:lnTo>
                  <a:lnTo>
                    <a:pt x="41" y="6"/>
                  </a:lnTo>
                  <a:lnTo>
                    <a:pt x="43" y="8"/>
                  </a:lnTo>
                  <a:lnTo>
                    <a:pt x="47" y="8"/>
                  </a:lnTo>
                  <a:lnTo>
                    <a:pt x="50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9" y="10"/>
                  </a:lnTo>
                  <a:lnTo>
                    <a:pt x="62" y="8"/>
                  </a:lnTo>
                  <a:lnTo>
                    <a:pt x="66" y="6"/>
                  </a:lnTo>
                  <a:lnTo>
                    <a:pt x="70" y="4"/>
                  </a:lnTo>
                  <a:lnTo>
                    <a:pt x="72" y="3"/>
                  </a:lnTo>
                  <a:lnTo>
                    <a:pt x="75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5" y="3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3" y="1"/>
                  </a:lnTo>
                  <a:lnTo>
                    <a:pt x="93" y="2"/>
                  </a:lnTo>
                  <a:lnTo>
                    <a:pt x="94" y="3"/>
                  </a:lnTo>
                  <a:lnTo>
                    <a:pt x="95" y="3"/>
                  </a:lnTo>
                  <a:lnTo>
                    <a:pt x="96" y="4"/>
                  </a:lnTo>
                  <a:lnTo>
                    <a:pt x="97" y="5"/>
                  </a:lnTo>
                  <a:lnTo>
                    <a:pt x="99" y="6"/>
                  </a:lnTo>
                  <a:lnTo>
                    <a:pt x="100" y="7"/>
                  </a:lnTo>
                  <a:lnTo>
                    <a:pt x="101" y="8"/>
                  </a:lnTo>
                  <a:lnTo>
                    <a:pt x="104" y="8"/>
                  </a:lnTo>
                  <a:lnTo>
                    <a:pt x="106" y="8"/>
                  </a:lnTo>
                  <a:lnTo>
                    <a:pt x="107" y="7"/>
                  </a:lnTo>
                  <a:lnTo>
                    <a:pt x="108" y="7"/>
                  </a:lnTo>
                  <a:lnTo>
                    <a:pt x="109" y="8"/>
                  </a:lnTo>
                  <a:lnTo>
                    <a:pt x="114" y="8"/>
                  </a:lnTo>
                  <a:lnTo>
                    <a:pt x="119" y="6"/>
                  </a:lnTo>
                  <a:lnTo>
                    <a:pt x="121" y="4"/>
                  </a:lnTo>
                  <a:lnTo>
                    <a:pt x="122" y="6"/>
                  </a:lnTo>
                  <a:lnTo>
                    <a:pt x="122" y="7"/>
                  </a:lnTo>
                  <a:lnTo>
                    <a:pt x="123" y="9"/>
                  </a:lnTo>
                  <a:lnTo>
                    <a:pt x="127" y="21"/>
                  </a:lnTo>
                  <a:lnTo>
                    <a:pt x="130" y="31"/>
                  </a:lnTo>
                  <a:lnTo>
                    <a:pt x="129" y="35"/>
                  </a:lnTo>
                  <a:lnTo>
                    <a:pt x="128" y="40"/>
                  </a:lnTo>
                  <a:lnTo>
                    <a:pt x="125" y="45"/>
                  </a:lnTo>
                  <a:lnTo>
                    <a:pt x="125" y="47"/>
                  </a:lnTo>
                  <a:lnTo>
                    <a:pt x="125" y="49"/>
                  </a:lnTo>
                  <a:lnTo>
                    <a:pt x="125" y="50"/>
                  </a:lnTo>
                  <a:lnTo>
                    <a:pt x="124" y="51"/>
                  </a:lnTo>
                  <a:lnTo>
                    <a:pt x="123" y="52"/>
                  </a:lnTo>
                  <a:lnTo>
                    <a:pt x="120" y="52"/>
                  </a:lnTo>
                  <a:lnTo>
                    <a:pt x="119" y="50"/>
                  </a:lnTo>
                  <a:lnTo>
                    <a:pt x="116" y="47"/>
                  </a:lnTo>
                  <a:lnTo>
                    <a:pt x="113" y="44"/>
                  </a:lnTo>
                  <a:lnTo>
                    <a:pt x="111" y="41"/>
                  </a:lnTo>
                  <a:lnTo>
                    <a:pt x="110" y="40"/>
                  </a:lnTo>
                  <a:lnTo>
                    <a:pt x="110" y="37"/>
                  </a:lnTo>
                  <a:lnTo>
                    <a:pt x="109" y="35"/>
                  </a:lnTo>
                  <a:lnTo>
                    <a:pt x="106" y="33"/>
                  </a:lnTo>
                  <a:lnTo>
                    <a:pt x="106" y="31"/>
                  </a:lnTo>
                  <a:lnTo>
                    <a:pt x="104" y="29"/>
                  </a:lnTo>
                  <a:lnTo>
                    <a:pt x="103" y="24"/>
                  </a:lnTo>
                  <a:lnTo>
                    <a:pt x="102" y="23"/>
                  </a:lnTo>
                  <a:lnTo>
                    <a:pt x="102" y="22"/>
                  </a:lnTo>
                  <a:lnTo>
                    <a:pt x="101" y="22"/>
                  </a:lnTo>
                  <a:lnTo>
                    <a:pt x="100" y="23"/>
                  </a:lnTo>
                  <a:lnTo>
                    <a:pt x="101" y="24"/>
                  </a:lnTo>
                  <a:lnTo>
                    <a:pt x="100" y="25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2" y="30"/>
                  </a:lnTo>
                  <a:lnTo>
                    <a:pt x="102" y="32"/>
                  </a:lnTo>
                  <a:lnTo>
                    <a:pt x="103" y="33"/>
                  </a:lnTo>
                  <a:lnTo>
                    <a:pt x="103" y="36"/>
                  </a:lnTo>
                  <a:lnTo>
                    <a:pt x="103" y="37"/>
                  </a:lnTo>
                  <a:lnTo>
                    <a:pt x="106" y="43"/>
                  </a:lnTo>
                  <a:lnTo>
                    <a:pt x="110" y="47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5"/>
                  </a:lnTo>
                  <a:lnTo>
                    <a:pt x="115" y="57"/>
                  </a:lnTo>
                  <a:lnTo>
                    <a:pt x="118" y="59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0" y="69"/>
                  </a:lnTo>
                  <a:lnTo>
                    <a:pt x="123" y="74"/>
                  </a:lnTo>
                  <a:lnTo>
                    <a:pt x="124" y="77"/>
                  </a:lnTo>
                  <a:lnTo>
                    <a:pt x="127" y="80"/>
                  </a:lnTo>
                  <a:lnTo>
                    <a:pt x="130" y="86"/>
                  </a:lnTo>
                  <a:lnTo>
                    <a:pt x="131" y="88"/>
                  </a:lnTo>
                  <a:lnTo>
                    <a:pt x="132" y="89"/>
                  </a:lnTo>
                  <a:lnTo>
                    <a:pt x="134" y="95"/>
                  </a:lnTo>
                  <a:lnTo>
                    <a:pt x="137" y="97"/>
                  </a:lnTo>
                  <a:lnTo>
                    <a:pt x="141" y="100"/>
                  </a:lnTo>
                  <a:lnTo>
                    <a:pt x="141" y="101"/>
                  </a:lnTo>
                  <a:lnTo>
                    <a:pt x="142" y="102"/>
                  </a:lnTo>
                  <a:lnTo>
                    <a:pt x="142" y="102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38" y="102"/>
                  </a:lnTo>
                  <a:lnTo>
                    <a:pt x="139" y="104"/>
                  </a:lnTo>
                  <a:lnTo>
                    <a:pt x="139" y="110"/>
                  </a:lnTo>
                  <a:lnTo>
                    <a:pt x="140" y="112"/>
                  </a:lnTo>
                  <a:lnTo>
                    <a:pt x="135" y="116"/>
                  </a:lnTo>
                  <a:lnTo>
                    <a:pt x="132" y="115"/>
                  </a:lnTo>
                  <a:lnTo>
                    <a:pt x="129" y="122"/>
                  </a:lnTo>
                  <a:lnTo>
                    <a:pt x="122" y="123"/>
                  </a:lnTo>
                  <a:lnTo>
                    <a:pt x="120" y="129"/>
                  </a:lnTo>
                  <a:lnTo>
                    <a:pt x="114" y="129"/>
                  </a:lnTo>
                  <a:lnTo>
                    <a:pt x="110" y="126"/>
                  </a:lnTo>
                  <a:lnTo>
                    <a:pt x="87" y="126"/>
                  </a:lnTo>
                  <a:lnTo>
                    <a:pt x="89" y="124"/>
                  </a:lnTo>
                  <a:lnTo>
                    <a:pt x="88" y="124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6"/>
                  </a:lnTo>
                  <a:lnTo>
                    <a:pt x="79" y="126"/>
                  </a:lnTo>
                  <a:lnTo>
                    <a:pt x="66" y="126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30" y="126"/>
                  </a:lnTo>
                  <a:lnTo>
                    <a:pt x="18" y="126"/>
                  </a:lnTo>
                  <a:lnTo>
                    <a:pt x="5" y="126"/>
                  </a:lnTo>
                  <a:lnTo>
                    <a:pt x="5" y="11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929063" y="1982787"/>
              <a:ext cx="225425" cy="204787"/>
            </a:xfrm>
            <a:custGeom>
              <a:avLst/>
              <a:gdLst>
                <a:gd name="T0" fmla="*/ 5 w 142"/>
                <a:gd name="T1" fmla="*/ 94 h 129"/>
                <a:gd name="T2" fmla="*/ 5 w 142"/>
                <a:gd name="T3" fmla="*/ 57 h 129"/>
                <a:gd name="T4" fmla="*/ 1 w 142"/>
                <a:gd name="T5" fmla="*/ 31 h 129"/>
                <a:gd name="T6" fmla="*/ 0 w 142"/>
                <a:gd name="T7" fmla="*/ 25 h 129"/>
                <a:gd name="T8" fmla="*/ 1 w 142"/>
                <a:gd name="T9" fmla="*/ 19 h 129"/>
                <a:gd name="T10" fmla="*/ 3 w 142"/>
                <a:gd name="T11" fmla="*/ 16 h 129"/>
                <a:gd name="T12" fmla="*/ 1 w 142"/>
                <a:gd name="T13" fmla="*/ 5 h 129"/>
                <a:gd name="T14" fmla="*/ 4 w 142"/>
                <a:gd name="T15" fmla="*/ 0 h 129"/>
                <a:gd name="T16" fmla="*/ 8 w 142"/>
                <a:gd name="T17" fmla="*/ 2 h 129"/>
                <a:gd name="T18" fmla="*/ 21 w 142"/>
                <a:gd name="T19" fmla="*/ 1 h 129"/>
                <a:gd name="T20" fmla="*/ 35 w 142"/>
                <a:gd name="T21" fmla="*/ 6 h 129"/>
                <a:gd name="T22" fmla="*/ 43 w 142"/>
                <a:gd name="T23" fmla="*/ 8 h 129"/>
                <a:gd name="T24" fmla="*/ 53 w 142"/>
                <a:gd name="T25" fmla="*/ 9 h 129"/>
                <a:gd name="T26" fmla="*/ 62 w 142"/>
                <a:gd name="T27" fmla="*/ 8 h 129"/>
                <a:gd name="T28" fmla="*/ 72 w 142"/>
                <a:gd name="T29" fmla="*/ 3 h 129"/>
                <a:gd name="T30" fmla="*/ 78 w 142"/>
                <a:gd name="T31" fmla="*/ 2 h 129"/>
                <a:gd name="T32" fmla="*/ 75 w 142"/>
                <a:gd name="T33" fmla="*/ 4 h 129"/>
                <a:gd name="T34" fmla="*/ 81 w 142"/>
                <a:gd name="T35" fmla="*/ 3 h 129"/>
                <a:gd name="T36" fmla="*/ 85 w 142"/>
                <a:gd name="T37" fmla="*/ 2 h 129"/>
                <a:gd name="T38" fmla="*/ 93 w 142"/>
                <a:gd name="T39" fmla="*/ 1 h 129"/>
                <a:gd name="T40" fmla="*/ 95 w 142"/>
                <a:gd name="T41" fmla="*/ 3 h 129"/>
                <a:gd name="T42" fmla="*/ 99 w 142"/>
                <a:gd name="T43" fmla="*/ 6 h 129"/>
                <a:gd name="T44" fmla="*/ 104 w 142"/>
                <a:gd name="T45" fmla="*/ 8 h 129"/>
                <a:gd name="T46" fmla="*/ 108 w 142"/>
                <a:gd name="T47" fmla="*/ 7 h 129"/>
                <a:gd name="T48" fmla="*/ 119 w 142"/>
                <a:gd name="T49" fmla="*/ 6 h 129"/>
                <a:gd name="T50" fmla="*/ 122 w 142"/>
                <a:gd name="T51" fmla="*/ 7 h 129"/>
                <a:gd name="T52" fmla="*/ 130 w 142"/>
                <a:gd name="T53" fmla="*/ 31 h 129"/>
                <a:gd name="T54" fmla="*/ 125 w 142"/>
                <a:gd name="T55" fmla="*/ 45 h 129"/>
                <a:gd name="T56" fmla="*/ 125 w 142"/>
                <a:gd name="T57" fmla="*/ 50 h 129"/>
                <a:gd name="T58" fmla="*/ 120 w 142"/>
                <a:gd name="T59" fmla="*/ 52 h 129"/>
                <a:gd name="T60" fmla="*/ 113 w 142"/>
                <a:gd name="T61" fmla="*/ 44 h 129"/>
                <a:gd name="T62" fmla="*/ 110 w 142"/>
                <a:gd name="T63" fmla="*/ 37 h 129"/>
                <a:gd name="T64" fmla="*/ 106 w 142"/>
                <a:gd name="T65" fmla="*/ 31 h 129"/>
                <a:gd name="T66" fmla="*/ 102 w 142"/>
                <a:gd name="T67" fmla="*/ 23 h 129"/>
                <a:gd name="T68" fmla="*/ 100 w 142"/>
                <a:gd name="T69" fmla="*/ 23 h 129"/>
                <a:gd name="T70" fmla="*/ 99 w 142"/>
                <a:gd name="T71" fmla="*/ 28 h 129"/>
                <a:gd name="T72" fmla="*/ 102 w 142"/>
                <a:gd name="T73" fmla="*/ 32 h 129"/>
                <a:gd name="T74" fmla="*/ 103 w 142"/>
                <a:gd name="T75" fmla="*/ 37 h 129"/>
                <a:gd name="T76" fmla="*/ 112 w 142"/>
                <a:gd name="T77" fmla="*/ 49 h 129"/>
                <a:gd name="T78" fmla="*/ 115 w 142"/>
                <a:gd name="T79" fmla="*/ 57 h 129"/>
                <a:gd name="T80" fmla="*/ 120 w 142"/>
                <a:gd name="T81" fmla="*/ 67 h 129"/>
                <a:gd name="T82" fmla="*/ 124 w 142"/>
                <a:gd name="T83" fmla="*/ 77 h 129"/>
                <a:gd name="T84" fmla="*/ 131 w 142"/>
                <a:gd name="T85" fmla="*/ 88 h 129"/>
                <a:gd name="T86" fmla="*/ 137 w 142"/>
                <a:gd name="T87" fmla="*/ 97 h 129"/>
                <a:gd name="T88" fmla="*/ 142 w 142"/>
                <a:gd name="T89" fmla="*/ 102 h 129"/>
                <a:gd name="T90" fmla="*/ 139 w 142"/>
                <a:gd name="T91" fmla="*/ 102 h 129"/>
                <a:gd name="T92" fmla="*/ 139 w 142"/>
                <a:gd name="T93" fmla="*/ 110 h 129"/>
                <a:gd name="T94" fmla="*/ 132 w 142"/>
                <a:gd name="T95" fmla="*/ 115 h 129"/>
                <a:gd name="T96" fmla="*/ 120 w 142"/>
                <a:gd name="T97" fmla="*/ 129 h 129"/>
                <a:gd name="T98" fmla="*/ 87 w 142"/>
                <a:gd name="T99" fmla="*/ 126 h 129"/>
                <a:gd name="T100" fmla="*/ 87 w 142"/>
                <a:gd name="T101" fmla="*/ 123 h 129"/>
                <a:gd name="T102" fmla="*/ 79 w 142"/>
                <a:gd name="T103" fmla="*/ 126 h 129"/>
                <a:gd name="T104" fmla="*/ 42 w 142"/>
                <a:gd name="T105" fmla="*/ 126 h 129"/>
                <a:gd name="T106" fmla="*/ 5 w 142"/>
                <a:gd name="T107" fmla="*/ 12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2" h="129">
                  <a:moveTo>
                    <a:pt x="5" y="118"/>
                  </a:moveTo>
                  <a:lnTo>
                    <a:pt x="5" y="106"/>
                  </a:lnTo>
                  <a:lnTo>
                    <a:pt x="5" y="94"/>
                  </a:lnTo>
                  <a:lnTo>
                    <a:pt x="5" y="82"/>
                  </a:lnTo>
                  <a:lnTo>
                    <a:pt x="5" y="69"/>
                  </a:lnTo>
                  <a:lnTo>
                    <a:pt x="5" y="57"/>
                  </a:lnTo>
                  <a:lnTo>
                    <a:pt x="5" y="44"/>
                  </a:lnTo>
                  <a:lnTo>
                    <a:pt x="5" y="35"/>
                  </a:lnTo>
                  <a:lnTo>
                    <a:pt x="1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9" y="6"/>
                  </a:lnTo>
                  <a:lnTo>
                    <a:pt x="41" y="6"/>
                  </a:lnTo>
                  <a:lnTo>
                    <a:pt x="43" y="8"/>
                  </a:lnTo>
                  <a:lnTo>
                    <a:pt x="47" y="8"/>
                  </a:lnTo>
                  <a:lnTo>
                    <a:pt x="50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9" y="10"/>
                  </a:lnTo>
                  <a:lnTo>
                    <a:pt x="62" y="8"/>
                  </a:lnTo>
                  <a:lnTo>
                    <a:pt x="66" y="6"/>
                  </a:lnTo>
                  <a:lnTo>
                    <a:pt x="70" y="4"/>
                  </a:lnTo>
                  <a:lnTo>
                    <a:pt x="72" y="3"/>
                  </a:lnTo>
                  <a:lnTo>
                    <a:pt x="75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8" y="2"/>
                  </a:lnTo>
                  <a:lnTo>
                    <a:pt x="75" y="3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2" y="1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3" y="1"/>
                  </a:lnTo>
                  <a:lnTo>
                    <a:pt x="93" y="2"/>
                  </a:lnTo>
                  <a:lnTo>
                    <a:pt x="94" y="3"/>
                  </a:lnTo>
                  <a:lnTo>
                    <a:pt x="95" y="3"/>
                  </a:lnTo>
                  <a:lnTo>
                    <a:pt x="96" y="4"/>
                  </a:lnTo>
                  <a:lnTo>
                    <a:pt x="97" y="5"/>
                  </a:lnTo>
                  <a:lnTo>
                    <a:pt x="99" y="6"/>
                  </a:lnTo>
                  <a:lnTo>
                    <a:pt x="100" y="7"/>
                  </a:lnTo>
                  <a:lnTo>
                    <a:pt x="101" y="8"/>
                  </a:lnTo>
                  <a:lnTo>
                    <a:pt x="104" y="8"/>
                  </a:lnTo>
                  <a:lnTo>
                    <a:pt x="106" y="8"/>
                  </a:lnTo>
                  <a:lnTo>
                    <a:pt x="107" y="7"/>
                  </a:lnTo>
                  <a:lnTo>
                    <a:pt x="108" y="7"/>
                  </a:lnTo>
                  <a:lnTo>
                    <a:pt x="109" y="8"/>
                  </a:lnTo>
                  <a:lnTo>
                    <a:pt x="114" y="8"/>
                  </a:lnTo>
                  <a:lnTo>
                    <a:pt x="119" y="6"/>
                  </a:lnTo>
                  <a:lnTo>
                    <a:pt x="121" y="4"/>
                  </a:lnTo>
                  <a:lnTo>
                    <a:pt x="122" y="6"/>
                  </a:lnTo>
                  <a:lnTo>
                    <a:pt x="122" y="7"/>
                  </a:lnTo>
                  <a:lnTo>
                    <a:pt x="123" y="9"/>
                  </a:lnTo>
                  <a:lnTo>
                    <a:pt x="127" y="21"/>
                  </a:lnTo>
                  <a:lnTo>
                    <a:pt x="130" y="31"/>
                  </a:lnTo>
                  <a:lnTo>
                    <a:pt x="129" y="35"/>
                  </a:lnTo>
                  <a:lnTo>
                    <a:pt x="128" y="40"/>
                  </a:lnTo>
                  <a:lnTo>
                    <a:pt x="125" y="45"/>
                  </a:lnTo>
                  <a:lnTo>
                    <a:pt x="125" y="47"/>
                  </a:lnTo>
                  <a:lnTo>
                    <a:pt x="125" y="49"/>
                  </a:lnTo>
                  <a:lnTo>
                    <a:pt x="125" y="50"/>
                  </a:lnTo>
                  <a:lnTo>
                    <a:pt x="124" y="51"/>
                  </a:lnTo>
                  <a:lnTo>
                    <a:pt x="123" y="52"/>
                  </a:lnTo>
                  <a:lnTo>
                    <a:pt x="120" y="52"/>
                  </a:lnTo>
                  <a:lnTo>
                    <a:pt x="119" y="50"/>
                  </a:lnTo>
                  <a:lnTo>
                    <a:pt x="116" y="47"/>
                  </a:lnTo>
                  <a:lnTo>
                    <a:pt x="113" y="44"/>
                  </a:lnTo>
                  <a:lnTo>
                    <a:pt x="111" y="41"/>
                  </a:lnTo>
                  <a:lnTo>
                    <a:pt x="110" y="40"/>
                  </a:lnTo>
                  <a:lnTo>
                    <a:pt x="110" y="37"/>
                  </a:lnTo>
                  <a:lnTo>
                    <a:pt x="109" y="35"/>
                  </a:lnTo>
                  <a:lnTo>
                    <a:pt x="106" y="33"/>
                  </a:lnTo>
                  <a:lnTo>
                    <a:pt x="106" y="31"/>
                  </a:lnTo>
                  <a:lnTo>
                    <a:pt x="104" y="29"/>
                  </a:lnTo>
                  <a:lnTo>
                    <a:pt x="103" y="24"/>
                  </a:lnTo>
                  <a:lnTo>
                    <a:pt x="102" y="23"/>
                  </a:lnTo>
                  <a:lnTo>
                    <a:pt x="102" y="22"/>
                  </a:lnTo>
                  <a:lnTo>
                    <a:pt x="101" y="22"/>
                  </a:lnTo>
                  <a:lnTo>
                    <a:pt x="100" y="23"/>
                  </a:lnTo>
                  <a:lnTo>
                    <a:pt x="101" y="24"/>
                  </a:lnTo>
                  <a:lnTo>
                    <a:pt x="100" y="25"/>
                  </a:lnTo>
                  <a:lnTo>
                    <a:pt x="99" y="28"/>
                  </a:lnTo>
                  <a:lnTo>
                    <a:pt x="100" y="29"/>
                  </a:lnTo>
                  <a:lnTo>
                    <a:pt x="102" y="30"/>
                  </a:lnTo>
                  <a:lnTo>
                    <a:pt x="102" y="32"/>
                  </a:lnTo>
                  <a:lnTo>
                    <a:pt x="103" y="33"/>
                  </a:lnTo>
                  <a:lnTo>
                    <a:pt x="103" y="36"/>
                  </a:lnTo>
                  <a:lnTo>
                    <a:pt x="103" y="37"/>
                  </a:lnTo>
                  <a:lnTo>
                    <a:pt x="106" y="43"/>
                  </a:lnTo>
                  <a:lnTo>
                    <a:pt x="110" y="47"/>
                  </a:lnTo>
                  <a:lnTo>
                    <a:pt x="112" y="49"/>
                  </a:lnTo>
                  <a:lnTo>
                    <a:pt x="113" y="49"/>
                  </a:lnTo>
                  <a:lnTo>
                    <a:pt x="114" y="55"/>
                  </a:lnTo>
                  <a:lnTo>
                    <a:pt x="115" y="57"/>
                  </a:lnTo>
                  <a:lnTo>
                    <a:pt x="118" y="59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0" y="69"/>
                  </a:lnTo>
                  <a:lnTo>
                    <a:pt x="123" y="74"/>
                  </a:lnTo>
                  <a:lnTo>
                    <a:pt x="124" y="77"/>
                  </a:lnTo>
                  <a:lnTo>
                    <a:pt x="127" y="80"/>
                  </a:lnTo>
                  <a:lnTo>
                    <a:pt x="130" y="86"/>
                  </a:lnTo>
                  <a:lnTo>
                    <a:pt x="131" y="88"/>
                  </a:lnTo>
                  <a:lnTo>
                    <a:pt x="132" y="89"/>
                  </a:lnTo>
                  <a:lnTo>
                    <a:pt x="134" y="95"/>
                  </a:lnTo>
                  <a:lnTo>
                    <a:pt x="137" y="97"/>
                  </a:lnTo>
                  <a:lnTo>
                    <a:pt x="141" y="100"/>
                  </a:lnTo>
                  <a:lnTo>
                    <a:pt x="141" y="101"/>
                  </a:lnTo>
                  <a:lnTo>
                    <a:pt x="142" y="102"/>
                  </a:lnTo>
                  <a:lnTo>
                    <a:pt x="142" y="102"/>
                  </a:lnTo>
                  <a:lnTo>
                    <a:pt x="139" y="102"/>
                  </a:lnTo>
                  <a:lnTo>
                    <a:pt x="139" y="102"/>
                  </a:lnTo>
                  <a:lnTo>
                    <a:pt x="138" y="102"/>
                  </a:lnTo>
                  <a:lnTo>
                    <a:pt x="139" y="104"/>
                  </a:lnTo>
                  <a:lnTo>
                    <a:pt x="139" y="110"/>
                  </a:lnTo>
                  <a:lnTo>
                    <a:pt x="140" y="112"/>
                  </a:lnTo>
                  <a:lnTo>
                    <a:pt x="135" y="116"/>
                  </a:lnTo>
                  <a:lnTo>
                    <a:pt x="132" y="115"/>
                  </a:lnTo>
                  <a:lnTo>
                    <a:pt x="129" y="122"/>
                  </a:lnTo>
                  <a:lnTo>
                    <a:pt x="122" y="123"/>
                  </a:lnTo>
                  <a:lnTo>
                    <a:pt x="120" y="129"/>
                  </a:lnTo>
                  <a:lnTo>
                    <a:pt x="114" y="129"/>
                  </a:lnTo>
                  <a:lnTo>
                    <a:pt x="110" y="126"/>
                  </a:lnTo>
                  <a:lnTo>
                    <a:pt x="87" y="126"/>
                  </a:lnTo>
                  <a:lnTo>
                    <a:pt x="89" y="124"/>
                  </a:lnTo>
                  <a:lnTo>
                    <a:pt x="88" y="124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6"/>
                  </a:lnTo>
                  <a:lnTo>
                    <a:pt x="79" y="126"/>
                  </a:lnTo>
                  <a:lnTo>
                    <a:pt x="66" y="126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30" y="126"/>
                  </a:lnTo>
                  <a:lnTo>
                    <a:pt x="18" y="126"/>
                  </a:lnTo>
                  <a:lnTo>
                    <a:pt x="5" y="126"/>
                  </a:lnTo>
                  <a:lnTo>
                    <a:pt x="5" y="118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698875" y="2154237"/>
              <a:ext cx="220663" cy="307975"/>
            </a:xfrm>
            <a:custGeom>
              <a:avLst/>
              <a:gdLst>
                <a:gd name="T0" fmla="*/ 24 w 139"/>
                <a:gd name="T1" fmla="*/ 26 h 194"/>
                <a:gd name="T2" fmla="*/ 26 w 139"/>
                <a:gd name="T3" fmla="*/ 30 h 194"/>
                <a:gd name="T4" fmla="*/ 29 w 139"/>
                <a:gd name="T5" fmla="*/ 34 h 194"/>
                <a:gd name="T6" fmla="*/ 28 w 139"/>
                <a:gd name="T7" fmla="*/ 59 h 194"/>
                <a:gd name="T8" fmla="*/ 5 w 139"/>
                <a:gd name="T9" fmla="*/ 102 h 194"/>
                <a:gd name="T10" fmla="*/ 4 w 139"/>
                <a:gd name="T11" fmla="*/ 107 h 194"/>
                <a:gd name="T12" fmla="*/ 1 w 139"/>
                <a:gd name="T13" fmla="*/ 111 h 194"/>
                <a:gd name="T14" fmla="*/ 8 w 139"/>
                <a:gd name="T15" fmla="*/ 114 h 194"/>
                <a:gd name="T16" fmla="*/ 14 w 139"/>
                <a:gd name="T17" fmla="*/ 122 h 194"/>
                <a:gd name="T18" fmla="*/ 20 w 139"/>
                <a:gd name="T19" fmla="*/ 122 h 194"/>
                <a:gd name="T20" fmla="*/ 23 w 139"/>
                <a:gd name="T21" fmla="*/ 126 h 194"/>
                <a:gd name="T22" fmla="*/ 17 w 139"/>
                <a:gd name="T23" fmla="*/ 130 h 194"/>
                <a:gd name="T24" fmla="*/ 19 w 139"/>
                <a:gd name="T25" fmla="*/ 137 h 194"/>
                <a:gd name="T26" fmla="*/ 20 w 139"/>
                <a:gd name="T27" fmla="*/ 145 h 194"/>
                <a:gd name="T28" fmla="*/ 19 w 139"/>
                <a:gd name="T29" fmla="*/ 151 h 194"/>
                <a:gd name="T30" fmla="*/ 26 w 139"/>
                <a:gd name="T31" fmla="*/ 161 h 194"/>
                <a:gd name="T32" fmla="*/ 25 w 139"/>
                <a:gd name="T33" fmla="*/ 164 h 194"/>
                <a:gd name="T34" fmla="*/ 13 w 139"/>
                <a:gd name="T35" fmla="*/ 163 h 194"/>
                <a:gd name="T36" fmla="*/ 10 w 139"/>
                <a:gd name="T37" fmla="*/ 166 h 194"/>
                <a:gd name="T38" fmla="*/ 13 w 139"/>
                <a:gd name="T39" fmla="*/ 174 h 194"/>
                <a:gd name="T40" fmla="*/ 19 w 139"/>
                <a:gd name="T41" fmla="*/ 177 h 194"/>
                <a:gd name="T42" fmla="*/ 24 w 139"/>
                <a:gd name="T43" fmla="*/ 185 h 194"/>
                <a:gd name="T44" fmla="*/ 26 w 139"/>
                <a:gd name="T45" fmla="*/ 193 h 194"/>
                <a:gd name="T46" fmla="*/ 29 w 139"/>
                <a:gd name="T47" fmla="*/ 193 h 194"/>
                <a:gd name="T48" fmla="*/ 33 w 139"/>
                <a:gd name="T49" fmla="*/ 193 h 194"/>
                <a:gd name="T50" fmla="*/ 40 w 139"/>
                <a:gd name="T51" fmla="*/ 191 h 194"/>
                <a:gd name="T52" fmla="*/ 42 w 139"/>
                <a:gd name="T53" fmla="*/ 189 h 194"/>
                <a:gd name="T54" fmla="*/ 44 w 139"/>
                <a:gd name="T55" fmla="*/ 190 h 194"/>
                <a:gd name="T56" fmla="*/ 47 w 139"/>
                <a:gd name="T57" fmla="*/ 192 h 194"/>
                <a:gd name="T58" fmla="*/ 51 w 139"/>
                <a:gd name="T59" fmla="*/ 190 h 194"/>
                <a:gd name="T60" fmla="*/ 58 w 139"/>
                <a:gd name="T61" fmla="*/ 187 h 194"/>
                <a:gd name="T62" fmla="*/ 64 w 139"/>
                <a:gd name="T63" fmla="*/ 186 h 194"/>
                <a:gd name="T64" fmla="*/ 70 w 139"/>
                <a:gd name="T65" fmla="*/ 185 h 194"/>
                <a:gd name="T66" fmla="*/ 73 w 139"/>
                <a:gd name="T67" fmla="*/ 184 h 194"/>
                <a:gd name="T68" fmla="*/ 75 w 139"/>
                <a:gd name="T69" fmla="*/ 180 h 194"/>
                <a:gd name="T70" fmla="*/ 73 w 139"/>
                <a:gd name="T71" fmla="*/ 177 h 194"/>
                <a:gd name="T72" fmla="*/ 76 w 139"/>
                <a:gd name="T73" fmla="*/ 175 h 194"/>
                <a:gd name="T74" fmla="*/ 84 w 139"/>
                <a:gd name="T75" fmla="*/ 174 h 194"/>
                <a:gd name="T76" fmla="*/ 90 w 139"/>
                <a:gd name="T77" fmla="*/ 174 h 194"/>
                <a:gd name="T78" fmla="*/ 93 w 139"/>
                <a:gd name="T79" fmla="*/ 173 h 194"/>
                <a:gd name="T80" fmla="*/ 99 w 139"/>
                <a:gd name="T81" fmla="*/ 170 h 194"/>
                <a:gd name="T82" fmla="*/ 104 w 139"/>
                <a:gd name="T83" fmla="*/ 163 h 194"/>
                <a:gd name="T84" fmla="*/ 108 w 139"/>
                <a:gd name="T85" fmla="*/ 160 h 194"/>
                <a:gd name="T86" fmla="*/ 111 w 139"/>
                <a:gd name="T87" fmla="*/ 154 h 194"/>
                <a:gd name="T88" fmla="*/ 117 w 139"/>
                <a:gd name="T89" fmla="*/ 152 h 194"/>
                <a:gd name="T90" fmla="*/ 124 w 139"/>
                <a:gd name="T91" fmla="*/ 150 h 194"/>
                <a:gd name="T92" fmla="*/ 123 w 139"/>
                <a:gd name="T93" fmla="*/ 145 h 194"/>
                <a:gd name="T94" fmla="*/ 118 w 139"/>
                <a:gd name="T95" fmla="*/ 137 h 194"/>
                <a:gd name="T96" fmla="*/ 113 w 139"/>
                <a:gd name="T97" fmla="*/ 131 h 194"/>
                <a:gd name="T98" fmla="*/ 111 w 139"/>
                <a:gd name="T99" fmla="*/ 128 h 194"/>
                <a:gd name="T100" fmla="*/ 114 w 139"/>
                <a:gd name="T101" fmla="*/ 122 h 194"/>
                <a:gd name="T102" fmla="*/ 115 w 139"/>
                <a:gd name="T103" fmla="*/ 116 h 194"/>
                <a:gd name="T104" fmla="*/ 117 w 139"/>
                <a:gd name="T105" fmla="*/ 114 h 194"/>
                <a:gd name="T106" fmla="*/ 121 w 139"/>
                <a:gd name="T107" fmla="*/ 106 h 194"/>
                <a:gd name="T108" fmla="*/ 125 w 139"/>
                <a:gd name="T109" fmla="*/ 97 h 194"/>
                <a:gd name="T110" fmla="*/ 128 w 139"/>
                <a:gd name="T111" fmla="*/ 95 h 194"/>
                <a:gd name="T112" fmla="*/ 139 w 139"/>
                <a:gd name="T113" fmla="*/ 94 h 194"/>
                <a:gd name="T114" fmla="*/ 139 w 139"/>
                <a:gd name="T115" fmla="*/ 60 h 194"/>
                <a:gd name="T116" fmla="*/ 126 w 139"/>
                <a:gd name="T117" fmla="*/ 43 h 194"/>
                <a:gd name="T118" fmla="*/ 93 w 139"/>
                <a:gd name="T119" fmla="*/ 27 h 194"/>
                <a:gd name="T120" fmla="*/ 60 w 139"/>
                <a:gd name="T121" fmla="*/ 11 h 194"/>
                <a:gd name="T122" fmla="*/ 35 w 139"/>
                <a:gd name="T123" fmla="*/ 0 h 194"/>
                <a:gd name="T124" fmla="*/ 22 w 139"/>
                <a:gd name="T125" fmla="*/ 2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" h="194">
                  <a:moveTo>
                    <a:pt x="22" y="22"/>
                  </a:moveTo>
                  <a:lnTo>
                    <a:pt x="23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5" y="28"/>
                  </a:lnTo>
                  <a:lnTo>
                    <a:pt x="26" y="30"/>
                  </a:lnTo>
                  <a:lnTo>
                    <a:pt x="26" y="32"/>
                  </a:lnTo>
                  <a:lnTo>
                    <a:pt x="28" y="33"/>
                  </a:lnTo>
                  <a:lnTo>
                    <a:pt x="29" y="34"/>
                  </a:lnTo>
                  <a:lnTo>
                    <a:pt x="35" y="37"/>
                  </a:lnTo>
                  <a:lnTo>
                    <a:pt x="32" y="42"/>
                  </a:lnTo>
                  <a:lnTo>
                    <a:pt x="28" y="59"/>
                  </a:lnTo>
                  <a:lnTo>
                    <a:pt x="27" y="80"/>
                  </a:lnTo>
                  <a:lnTo>
                    <a:pt x="26" y="81"/>
                  </a:lnTo>
                  <a:lnTo>
                    <a:pt x="5" y="102"/>
                  </a:lnTo>
                  <a:lnTo>
                    <a:pt x="5" y="105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2" y="108"/>
                  </a:lnTo>
                  <a:lnTo>
                    <a:pt x="0" y="109"/>
                  </a:lnTo>
                  <a:lnTo>
                    <a:pt x="1" y="111"/>
                  </a:lnTo>
                  <a:lnTo>
                    <a:pt x="5" y="112"/>
                  </a:lnTo>
                  <a:lnTo>
                    <a:pt x="6" y="114"/>
                  </a:lnTo>
                  <a:lnTo>
                    <a:pt x="8" y="114"/>
                  </a:lnTo>
                  <a:lnTo>
                    <a:pt x="9" y="116"/>
                  </a:lnTo>
                  <a:lnTo>
                    <a:pt x="10" y="121"/>
                  </a:lnTo>
                  <a:lnTo>
                    <a:pt x="14" y="122"/>
                  </a:lnTo>
                  <a:lnTo>
                    <a:pt x="17" y="121"/>
                  </a:lnTo>
                  <a:lnTo>
                    <a:pt x="18" y="122"/>
                  </a:lnTo>
                  <a:lnTo>
                    <a:pt x="20" y="122"/>
                  </a:lnTo>
                  <a:lnTo>
                    <a:pt x="22" y="122"/>
                  </a:lnTo>
                  <a:lnTo>
                    <a:pt x="23" y="124"/>
                  </a:lnTo>
                  <a:lnTo>
                    <a:pt x="23" y="126"/>
                  </a:lnTo>
                  <a:lnTo>
                    <a:pt x="23" y="128"/>
                  </a:lnTo>
                  <a:lnTo>
                    <a:pt x="20" y="129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7" y="131"/>
                  </a:lnTo>
                  <a:lnTo>
                    <a:pt x="19" y="137"/>
                  </a:lnTo>
                  <a:lnTo>
                    <a:pt x="20" y="139"/>
                  </a:lnTo>
                  <a:lnTo>
                    <a:pt x="21" y="140"/>
                  </a:lnTo>
                  <a:lnTo>
                    <a:pt x="20" y="145"/>
                  </a:lnTo>
                  <a:lnTo>
                    <a:pt x="20" y="147"/>
                  </a:lnTo>
                  <a:lnTo>
                    <a:pt x="19" y="149"/>
                  </a:lnTo>
                  <a:lnTo>
                    <a:pt x="19" y="151"/>
                  </a:lnTo>
                  <a:lnTo>
                    <a:pt x="22" y="156"/>
                  </a:lnTo>
                  <a:lnTo>
                    <a:pt x="25" y="160"/>
                  </a:lnTo>
                  <a:lnTo>
                    <a:pt x="26" y="161"/>
                  </a:lnTo>
                  <a:lnTo>
                    <a:pt x="26" y="163"/>
                  </a:lnTo>
                  <a:lnTo>
                    <a:pt x="26" y="164"/>
                  </a:lnTo>
                  <a:lnTo>
                    <a:pt x="25" y="164"/>
                  </a:lnTo>
                  <a:lnTo>
                    <a:pt x="20" y="164"/>
                  </a:lnTo>
                  <a:lnTo>
                    <a:pt x="16" y="163"/>
                  </a:lnTo>
                  <a:lnTo>
                    <a:pt x="13" y="163"/>
                  </a:lnTo>
                  <a:lnTo>
                    <a:pt x="12" y="164"/>
                  </a:lnTo>
                  <a:lnTo>
                    <a:pt x="11" y="164"/>
                  </a:lnTo>
                  <a:lnTo>
                    <a:pt x="10" y="166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3" y="174"/>
                  </a:lnTo>
                  <a:lnTo>
                    <a:pt x="14" y="175"/>
                  </a:lnTo>
                  <a:lnTo>
                    <a:pt x="17" y="176"/>
                  </a:lnTo>
                  <a:lnTo>
                    <a:pt x="19" y="177"/>
                  </a:lnTo>
                  <a:lnTo>
                    <a:pt x="20" y="177"/>
                  </a:lnTo>
                  <a:lnTo>
                    <a:pt x="22" y="179"/>
                  </a:lnTo>
                  <a:lnTo>
                    <a:pt x="24" y="185"/>
                  </a:lnTo>
                  <a:lnTo>
                    <a:pt x="25" y="189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6" y="194"/>
                  </a:lnTo>
                  <a:lnTo>
                    <a:pt x="27" y="193"/>
                  </a:lnTo>
                  <a:lnTo>
                    <a:pt x="29" y="193"/>
                  </a:lnTo>
                  <a:lnTo>
                    <a:pt x="31" y="193"/>
                  </a:lnTo>
                  <a:lnTo>
                    <a:pt x="32" y="193"/>
                  </a:lnTo>
                  <a:lnTo>
                    <a:pt x="33" y="193"/>
                  </a:lnTo>
                  <a:lnTo>
                    <a:pt x="34" y="193"/>
                  </a:lnTo>
                  <a:lnTo>
                    <a:pt x="37" y="191"/>
                  </a:lnTo>
                  <a:lnTo>
                    <a:pt x="40" y="191"/>
                  </a:lnTo>
                  <a:lnTo>
                    <a:pt x="41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3" y="189"/>
                  </a:lnTo>
                  <a:lnTo>
                    <a:pt x="43" y="189"/>
                  </a:lnTo>
                  <a:lnTo>
                    <a:pt x="44" y="190"/>
                  </a:lnTo>
                  <a:lnTo>
                    <a:pt x="45" y="191"/>
                  </a:lnTo>
                  <a:lnTo>
                    <a:pt x="46" y="192"/>
                  </a:lnTo>
                  <a:lnTo>
                    <a:pt x="47" y="192"/>
                  </a:lnTo>
                  <a:lnTo>
                    <a:pt x="48" y="191"/>
                  </a:lnTo>
                  <a:lnTo>
                    <a:pt x="50" y="191"/>
                  </a:lnTo>
                  <a:lnTo>
                    <a:pt x="51" y="190"/>
                  </a:lnTo>
                  <a:lnTo>
                    <a:pt x="52" y="190"/>
                  </a:lnTo>
                  <a:lnTo>
                    <a:pt x="53" y="189"/>
                  </a:lnTo>
                  <a:lnTo>
                    <a:pt x="58" y="187"/>
                  </a:lnTo>
                  <a:lnTo>
                    <a:pt x="60" y="187"/>
                  </a:lnTo>
                  <a:lnTo>
                    <a:pt x="62" y="187"/>
                  </a:lnTo>
                  <a:lnTo>
                    <a:pt x="64" y="186"/>
                  </a:lnTo>
                  <a:lnTo>
                    <a:pt x="69" y="186"/>
                  </a:lnTo>
                  <a:lnTo>
                    <a:pt x="70" y="186"/>
                  </a:lnTo>
                  <a:lnTo>
                    <a:pt x="70" y="185"/>
                  </a:lnTo>
                  <a:lnTo>
                    <a:pt x="70" y="184"/>
                  </a:lnTo>
                  <a:lnTo>
                    <a:pt x="72" y="184"/>
                  </a:lnTo>
                  <a:lnTo>
                    <a:pt x="73" y="184"/>
                  </a:lnTo>
                  <a:lnTo>
                    <a:pt x="73" y="182"/>
                  </a:lnTo>
                  <a:lnTo>
                    <a:pt x="75" y="181"/>
                  </a:lnTo>
                  <a:lnTo>
                    <a:pt x="75" y="180"/>
                  </a:lnTo>
                  <a:lnTo>
                    <a:pt x="75" y="179"/>
                  </a:lnTo>
                  <a:lnTo>
                    <a:pt x="73" y="177"/>
                  </a:lnTo>
                  <a:lnTo>
                    <a:pt x="73" y="177"/>
                  </a:lnTo>
                  <a:lnTo>
                    <a:pt x="73" y="176"/>
                  </a:lnTo>
                  <a:lnTo>
                    <a:pt x="74" y="176"/>
                  </a:lnTo>
                  <a:lnTo>
                    <a:pt x="76" y="175"/>
                  </a:lnTo>
                  <a:lnTo>
                    <a:pt x="79" y="175"/>
                  </a:lnTo>
                  <a:lnTo>
                    <a:pt x="84" y="175"/>
                  </a:lnTo>
                  <a:lnTo>
                    <a:pt x="84" y="174"/>
                  </a:lnTo>
                  <a:lnTo>
                    <a:pt x="86" y="174"/>
                  </a:lnTo>
                  <a:lnTo>
                    <a:pt x="88" y="174"/>
                  </a:lnTo>
                  <a:lnTo>
                    <a:pt x="90" y="174"/>
                  </a:lnTo>
                  <a:lnTo>
                    <a:pt x="91" y="174"/>
                  </a:lnTo>
                  <a:lnTo>
                    <a:pt x="93" y="173"/>
                  </a:lnTo>
                  <a:lnTo>
                    <a:pt x="93" y="173"/>
                  </a:lnTo>
                  <a:lnTo>
                    <a:pt x="94" y="171"/>
                  </a:lnTo>
                  <a:lnTo>
                    <a:pt x="96" y="171"/>
                  </a:lnTo>
                  <a:lnTo>
                    <a:pt x="99" y="170"/>
                  </a:lnTo>
                  <a:lnTo>
                    <a:pt x="100" y="169"/>
                  </a:lnTo>
                  <a:lnTo>
                    <a:pt x="101" y="167"/>
                  </a:lnTo>
                  <a:lnTo>
                    <a:pt x="104" y="163"/>
                  </a:lnTo>
                  <a:lnTo>
                    <a:pt x="106" y="163"/>
                  </a:lnTo>
                  <a:lnTo>
                    <a:pt x="107" y="162"/>
                  </a:lnTo>
                  <a:lnTo>
                    <a:pt x="108" y="160"/>
                  </a:lnTo>
                  <a:lnTo>
                    <a:pt x="110" y="160"/>
                  </a:lnTo>
                  <a:lnTo>
                    <a:pt x="110" y="156"/>
                  </a:lnTo>
                  <a:lnTo>
                    <a:pt x="111" y="154"/>
                  </a:lnTo>
                  <a:lnTo>
                    <a:pt x="112" y="153"/>
                  </a:lnTo>
                  <a:lnTo>
                    <a:pt x="114" y="152"/>
                  </a:lnTo>
                  <a:lnTo>
                    <a:pt x="117" y="152"/>
                  </a:lnTo>
                  <a:lnTo>
                    <a:pt x="119" y="152"/>
                  </a:lnTo>
                  <a:lnTo>
                    <a:pt x="122" y="151"/>
                  </a:lnTo>
                  <a:lnTo>
                    <a:pt x="124" y="150"/>
                  </a:lnTo>
                  <a:lnTo>
                    <a:pt x="124" y="148"/>
                  </a:lnTo>
                  <a:lnTo>
                    <a:pt x="123" y="146"/>
                  </a:lnTo>
                  <a:lnTo>
                    <a:pt x="123" y="145"/>
                  </a:lnTo>
                  <a:lnTo>
                    <a:pt x="121" y="145"/>
                  </a:lnTo>
                  <a:lnTo>
                    <a:pt x="121" y="144"/>
                  </a:lnTo>
                  <a:lnTo>
                    <a:pt x="118" y="137"/>
                  </a:lnTo>
                  <a:lnTo>
                    <a:pt x="117" y="134"/>
                  </a:lnTo>
                  <a:lnTo>
                    <a:pt x="117" y="130"/>
                  </a:lnTo>
                  <a:lnTo>
                    <a:pt x="113" y="131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11" y="128"/>
                  </a:lnTo>
                  <a:lnTo>
                    <a:pt x="112" y="127"/>
                  </a:lnTo>
                  <a:lnTo>
                    <a:pt x="113" y="124"/>
                  </a:lnTo>
                  <a:lnTo>
                    <a:pt x="114" y="122"/>
                  </a:lnTo>
                  <a:lnTo>
                    <a:pt x="114" y="119"/>
                  </a:lnTo>
                  <a:lnTo>
                    <a:pt x="114" y="117"/>
                  </a:lnTo>
                  <a:lnTo>
                    <a:pt x="115" y="116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4"/>
                  </a:lnTo>
                  <a:lnTo>
                    <a:pt x="117" y="112"/>
                  </a:lnTo>
                  <a:lnTo>
                    <a:pt x="117" y="109"/>
                  </a:lnTo>
                  <a:lnTo>
                    <a:pt x="121" y="106"/>
                  </a:lnTo>
                  <a:lnTo>
                    <a:pt x="123" y="102"/>
                  </a:lnTo>
                  <a:lnTo>
                    <a:pt x="124" y="100"/>
                  </a:lnTo>
                  <a:lnTo>
                    <a:pt x="125" y="97"/>
                  </a:lnTo>
                  <a:lnTo>
                    <a:pt x="125" y="95"/>
                  </a:lnTo>
                  <a:lnTo>
                    <a:pt x="126" y="95"/>
                  </a:lnTo>
                  <a:lnTo>
                    <a:pt x="128" y="95"/>
                  </a:lnTo>
                  <a:lnTo>
                    <a:pt x="131" y="94"/>
                  </a:lnTo>
                  <a:lnTo>
                    <a:pt x="137" y="94"/>
                  </a:lnTo>
                  <a:lnTo>
                    <a:pt x="139" y="94"/>
                  </a:lnTo>
                  <a:lnTo>
                    <a:pt x="139" y="84"/>
                  </a:lnTo>
                  <a:lnTo>
                    <a:pt x="139" y="72"/>
                  </a:lnTo>
                  <a:lnTo>
                    <a:pt x="139" y="6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26" y="43"/>
                  </a:lnTo>
                  <a:lnTo>
                    <a:pt x="115" y="38"/>
                  </a:lnTo>
                  <a:lnTo>
                    <a:pt x="104" y="33"/>
                  </a:lnTo>
                  <a:lnTo>
                    <a:pt x="93" y="27"/>
                  </a:lnTo>
                  <a:lnTo>
                    <a:pt x="82" y="22"/>
                  </a:lnTo>
                  <a:lnTo>
                    <a:pt x="71" y="17"/>
                  </a:lnTo>
                  <a:lnTo>
                    <a:pt x="60" y="11"/>
                  </a:lnTo>
                  <a:lnTo>
                    <a:pt x="49" y="6"/>
                  </a:lnTo>
                  <a:lnTo>
                    <a:pt x="38" y="1"/>
                  </a:lnTo>
                  <a:lnTo>
                    <a:pt x="35" y="0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3698875" y="2154237"/>
              <a:ext cx="220663" cy="307975"/>
            </a:xfrm>
            <a:custGeom>
              <a:avLst/>
              <a:gdLst>
                <a:gd name="T0" fmla="*/ 24 w 139"/>
                <a:gd name="T1" fmla="*/ 26 h 194"/>
                <a:gd name="T2" fmla="*/ 26 w 139"/>
                <a:gd name="T3" fmla="*/ 30 h 194"/>
                <a:gd name="T4" fmla="*/ 29 w 139"/>
                <a:gd name="T5" fmla="*/ 34 h 194"/>
                <a:gd name="T6" fmla="*/ 28 w 139"/>
                <a:gd name="T7" fmla="*/ 59 h 194"/>
                <a:gd name="T8" fmla="*/ 5 w 139"/>
                <a:gd name="T9" fmla="*/ 102 h 194"/>
                <a:gd name="T10" fmla="*/ 4 w 139"/>
                <a:gd name="T11" fmla="*/ 107 h 194"/>
                <a:gd name="T12" fmla="*/ 1 w 139"/>
                <a:gd name="T13" fmla="*/ 111 h 194"/>
                <a:gd name="T14" fmla="*/ 8 w 139"/>
                <a:gd name="T15" fmla="*/ 114 h 194"/>
                <a:gd name="T16" fmla="*/ 14 w 139"/>
                <a:gd name="T17" fmla="*/ 122 h 194"/>
                <a:gd name="T18" fmla="*/ 20 w 139"/>
                <a:gd name="T19" fmla="*/ 122 h 194"/>
                <a:gd name="T20" fmla="*/ 23 w 139"/>
                <a:gd name="T21" fmla="*/ 126 h 194"/>
                <a:gd name="T22" fmla="*/ 17 w 139"/>
                <a:gd name="T23" fmla="*/ 130 h 194"/>
                <a:gd name="T24" fmla="*/ 19 w 139"/>
                <a:gd name="T25" fmla="*/ 137 h 194"/>
                <a:gd name="T26" fmla="*/ 20 w 139"/>
                <a:gd name="T27" fmla="*/ 145 h 194"/>
                <a:gd name="T28" fmla="*/ 19 w 139"/>
                <a:gd name="T29" fmla="*/ 151 h 194"/>
                <a:gd name="T30" fmla="*/ 26 w 139"/>
                <a:gd name="T31" fmla="*/ 161 h 194"/>
                <a:gd name="T32" fmla="*/ 25 w 139"/>
                <a:gd name="T33" fmla="*/ 164 h 194"/>
                <a:gd name="T34" fmla="*/ 13 w 139"/>
                <a:gd name="T35" fmla="*/ 163 h 194"/>
                <a:gd name="T36" fmla="*/ 10 w 139"/>
                <a:gd name="T37" fmla="*/ 166 h 194"/>
                <a:gd name="T38" fmla="*/ 13 w 139"/>
                <a:gd name="T39" fmla="*/ 174 h 194"/>
                <a:gd name="T40" fmla="*/ 19 w 139"/>
                <a:gd name="T41" fmla="*/ 177 h 194"/>
                <a:gd name="T42" fmla="*/ 24 w 139"/>
                <a:gd name="T43" fmla="*/ 185 h 194"/>
                <a:gd name="T44" fmla="*/ 26 w 139"/>
                <a:gd name="T45" fmla="*/ 193 h 194"/>
                <a:gd name="T46" fmla="*/ 29 w 139"/>
                <a:gd name="T47" fmla="*/ 193 h 194"/>
                <a:gd name="T48" fmla="*/ 33 w 139"/>
                <a:gd name="T49" fmla="*/ 193 h 194"/>
                <a:gd name="T50" fmla="*/ 40 w 139"/>
                <a:gd name="T51" fmla="*/ 191 h 194"/>
                <a:gd name="T52" fmla="*/ 42 w 139"/>
                <a:gd name="T53" fmla="*/ 189 h 194"/>
                <a:gd name="T54" fmla="*/ 44 w 139"/>
                <a:gd name="T55" fmla="*/ 190 h 194"/>
                <a:gd name="T56" fmla="*/ 47 w 139"/>
                <a:gd name="T57" fmla="*/ 192 h 194"/>
                <a:gd name="T58" fmla="*/ 51 w 139"/>
                <a:gd name="T59" fmla="*/ 190 h 194"/>
                <a:gd name="T60" fmla="*/ 58 w 139"/>
                <a:gd name="T61" fmla="*/ 187 h 194"/>
                <a:gd name="T62" fmla="*/ 64 w 139"/>
                <a:gd name="T63" fmla="*/ 186 h 194"/>
                <a:gd name="T64" fmla="*/ 70 w 139"/>
                <a:gd name="T65" fmla="*/ 185 h 194"/>
                <a:gd name="T66" fmla="*/ 73 w 139"/>
                <a:gd name="T67" fmla="*/ 184 h 194"/>
                <a:gd name="T68" fmla="*/ 75 w 139"/>
                <a:gd name="T69" fmla="*/ 180 h 194"/>
                <a:gd name="T70" fmla="*/ 73 w 139"/>
                <a:gd name="T71" fmla="*/ 177 h 194"/>
                <a:gd name="T72" fmla="*/ 76 w 139"/>
                <a:gd name="T73" fmla="*/ 175 h 194"/>
                <a:gd name="T74" fmla="*/ 84 w 139"/>
                <a:gd name="T75" fmla="*/ 174 h 194"/>
                <a:gd name="T76" fmla="*/ 90 w 139"/>
                <a:gd name="T77" fmla="*/ 174 h 194"/>
                <a:gd name="T78" fmla="*/ 93 w 139"/>
                <a:gd name="T79" fmla="*/ 173 h 194"/>
                <a:gd name="T80" fmla="*/ 99 w 139"/>
                <a:gd name="T81" fmla="*/ 170 h 194"/>
                <a:gd name="T82" fmla="*/ 104 w 139"/>
                <a:gd name="T83" fmla="*/ 163 h 194"/>
                <a:gd name="T84" fmla="*/ 108 w 139"/>
                <a:gd name="T85" fmla="*/ 160 h 194"/>
                <a:gd name="T86" fmla="*/ 111 w 139"/>
                <a:gd name="T87" fmla="*/ 154 h 194"/>
                <a:gd name="T88" fmla="*/ 117 w 139"/>
                <a:gd name="T89" fmla="*/ 152 h 194"/>
                <a:gd name="T90" fmla="*/ 124 w 139"/>
                <a:gd name="T91" fmla="*/ 150 h 194"/>
                <a:gd name="T92" fmla="*/ 123 w 139"/>
                <a:gd name="T93" fmla="*/ 145 h 194"/>
                <a:gd name="T94" fmla="*/ 118 w 139"/>
                <a:gd name="T95" fmla="*/ 137 h 194"/>
                <a:gd name="T96" fmla="*/ 113 w 139"/>
                <a:gd name="T97" fmla="*/ 131 h 194"/>
                <a:gd name="T98" fmla="*/ 111 w 139"/>
                <a:gd name="T99" fmla="*/ 128 h 194"/>
                <a:gd name="T100" fmla="*/ 114 w 139"/>
                <a:gd name="T101" fmla="*/ 122 h 194"/>
                <a:gd name="T102" fmla="*/ 115 w 139"/>
                <a:gd name="T103" fmla="*/ 116 h 194"/>
                <a:gd name="T104" fmla="*/ 117 w 139"/>
                <a:gd name="T105" fmla="*/ 114 h 194"/>
                <a:gd name="T106" fmla="*/ 121 w 139"/>
                <a:gd name="T107" fmla="*/ 106 h 194"/>
                <a:gd name="T108" fmla="*/ 125 w 139"/>
                <a:gd name="T109" fmla="*/ 97 h 194"/>
                <a:gd name="T110" fmla="*/ 128 w 139"/>
                <a:gd name="T111" fmla="*/ 95 h 194"/>
                <a:gd name="T112" fmla="*/ 139 w 139"/>
                <a:gd name="T113" fmla="*/ 94 h 194"/>
                <a:gd name="T114" fmla="*/ 139 w 139"/>
                <a:gd name="T115" fmla="*/ 60 h 194"/>
                <a:gd name="T116" fmla="*/ 126 w 139"/>
                <a:gd name="T117" fmla="*/ 43 h 194"/>
                <a:gd name="T118" fmla="*/ 93 w 139"/>
                <a:gd name="T119" fmla="*/ 27 h 194"/>
                <a:gd name="T120" fmla="*/ 60 w 139"/>
                <a:gd name="T121" fmla="*/ 11 h 194"/>
                <a:gd name="T122" fmla="*/ 35 w 139"/>
                <a:gd name="T123" fmla="*/ 0 h 194"/>
                <a:gd name="T124" fmla="*/ 22 w 139"/>
                <a:gd name="T125" fmla="*/ 2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" h="194">
                  <a:moveTo>
                    <a:pt x="22" y="22"/>
                  </a:moveTo>
                  <a:lnTo>
                    <a:pt x="23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5" y="28"/>
                  </a:lnTo>
                  <a:lnTo>
                    <a:pt x="26" y="30"/>
                  </a:lnTo>
                  <a:lnTo>
                    <a:pt x="26" y="32"/>
                  </a:lnTo>
                  <a:lnTo>
                    <a:pt x="28" y="33"/>
                  </a:lnTo>
                  <a:lnTo>
                    <a:pt x="29" y="34"/>
                  </a:lnTo>
                  <a:lnTo>
                    <a:pt x="35" y="37"/>
                  </a:lnTo>
                  <a:lnTo>
                    <a:pt x="32" y="42"/>
                  </a:lnTo>
                  <a:lnTo>
                    <a:pt x="28" y="59"/>
                  </a:lnTo>
                  <a:lnTo>
                    <a:pt x="27" y="80"/>
                  </a:lnTo>
                  <a:lnTo>
                    <a:pt x="26" y="81"/>
                  </a:lnTo>
                  <a:lnTo>
                    <a:pt x="5" y="102"/>
                  </a:lnTo>
                  <a:lnTo>
                    <a:pt x="5" y="105"/>
                  </a:lnTo>
                  <a:lnTo>
                    <a:pt x="4" y="105"/>
                  </a:lnTo>
                  <a:lnTo>
                    <a:pt x="4" y="107"/>
                  </a:lnTo>
                  <a:lnTo>
                    <a:pt x="2" y="108"/>
                  </a:lnTo>
                  <a:lnTo>
                    <a:pt x="0" y="109"/>
                  </a:lnTo>
                  <a:lnTo>
                    <a:pt x="1" y="111"/>
                  </a:lnTo>
                  <a:lnTo>
                    <a:pt x="5" y="112"/>
                  </a:lnTo>
                  <a:lnTo>
                    <a:pt x="6" y="114"/>
                  </a:lnTo>
                  <a:lnTo>
                    <a:pt x="8" y="114"/>
                  </a:lnTo>
                  <a:lnTo>
                    <a:pt x="9" y="116"/>
                  </a:lnTo>
                  <a:lnTo>
                    <a:pt x="10" y="121"/>
                  </a:lnTo>
                  <a:lnTo>
                    <a:pt x="14" y="122"/>
                  </a:lnTo>
                  <a:lnTo>
                    <a:pt x="17" y="121"/>
                  </a:lnTo>
                  <a:lnTo>
                    <a:pt x="18" y="122"/>
                  </a:lnTo>
                  <a:lnTo>
                    <a:pt x="20" y="122"/>
                  </a:lnTo>
                  <a:lnTo>
                    <a:pt x="22" y="122"/>
                  </a:lnTo>
                  <a:lnTo>
                    <a:pt x="23" y="124"/>
                  </a:lnTo>
                  <a:lnTo>
                    <a:pt x="23" y="126"/>
                  </a:lnTo>
                  <a:lnTo>
                    <a:pt x="23" y="128"/>
                  </a:lnTo>
                  <a:lnTo>
                    <a:pt x="20" y="129"/>
                  </a:lnTo>
                  <a:lnTo>
                    <a:pt x="17" y="130"/>
                  </a:lnTo>
                  <a:lnTo>
                    <a:pt x="17" y="130"/>
                  </a:lnTo>
                  <a:lnTo>
                    <a:pt x="17" y="131"/>
                  </a:lnTo>
                  <a:lnTo>
                    <a:pt x="19" y="137"/>
                  </a:lnTo>
                  <a:lnTo>
                    <a:pt x="20" y="139"/>
                  </a:lnTo>
                  <a:lnTo>
                    <a:pt x="21" y="140"/>
                  </a:lnTo>
                  <a:lnTo>
                    <a:pt x="20" y="145"/>
                  </a:lnTo>
                  <a:lnTo>
                    <a:pt x="20" y="147"/>
                  </a:lnTo>
                  <a:lnTo>
                    <a:pt x="19" y="149"/>
                  </a:lnTo>
                  <a:lnTo>
                    <a:pt x="19" y="151"/>
                  </a:lnTo>
                  <a:lnTo>
                    <a:pt x="22" y="156"/>
                  </a:lnTo>
                  <a:lnTo>
                    <a:pt x="25" y="160"/>
                  </a:lnTo>
                  <a:lnTo>
                    <a:pt x="26" y="161"/>
                  </a:lnTo>
                  <a:lnTo>
                    <a:pt x="26" y="163"/>
                  </a:lnTo>
                  <a:lnTo>
                    <a:pt x="26" y="164"/>
                  </a:lnTo>
                  <a:lnTo>
                    <a:pt x="25" y="164"/>
                  </a:lnTo>
                  <a:lnTo>
                    <a:pt x="20" y="164"/>
                  </a:lnTo>
                  <a:lnTo>
                    <a:pt x="16" y="163"/>
                  </a:lnTo>
                  <a:lnTo>
                    <a:pt x="13" y="163"/>
                  </a:lnTo>
                  <a:lnTo>
                    <a:pt x="12" y="164"/>
                  </a:lnTo>
                  <a:lnTo>
                    <a:pt x="11" y="164"/>
                  </a:lnTo>
                  <a:lnTo>
                    <a:pt x="10" y="166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3" y="174"/>
                  </a:lnTo>
                  <a:lnTo>
                    <a:pt x="14" y="175"/>
                  </a:lnTo>
                  <a:lnTo>
                    <a:pt x="17" y="176"/>
                  </a:lnTo>
                  <a:lnTo>
                    <a:pt x="19" y="177"/>
                  </a:lnTo>
                  <a:lnTo>
                    <a:pt x="20" y="177"/>
                  </a:lnTo>
                  <a:lnTo>
                    <a:pt x="22" y="179"/>
                  </a:lnTo>
                  <a:lnTo>
                    <a:pt x="24" y="185"/>
                  </a:lnTo>
                  <a:lnTo>
                    <a:pt x="25" y="189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6" y="194"/>
                  </a:lnTo>
                  <a:lnTo>
                    <a:pt x="27" y="193"/>
                  </a:lnTo>
                  <a:lnTo>
                    <a:pt x="29" y="193"/>
                  </a:lnTo>
                  <a:lnTo>
                    <a:pt x="31" y="193"/>
                  </a:lnTo>
                  <a:lnTo>
                    <a:pt x="32" y="193"/>
                  </a:lnTo>
                  <a:lnTo>
                    <a:pt x="33" y="193"/>
                  </a:lnTo>
                  <a:lnTo>
                    <a:pt x="34" y="193"/>
                  </a:lnTo>
                  <a:lnTo>
                    <a:pt x="37" y="191"/>
                  </a:lnTo>
                  <a:lnTo>
                    <a:pt x="40" y="191"/>
                  </a:lnTo>
                  <a:lnTo>
                    <a:pt x="41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3" y="189"/>
                  </a:lnTo>
                  <a:lnTo>
                    <a:pt x="43" y="189"/>
                  </a:lnTo>
                  <a:lnTo>
                    <a:pt x="44" y="190"/>
                  </a:lnTo>
                  <a:lnTo>
                    <a:pt x="45" y="191"/>
                  </a:lnTo>
                  <a:lnTo>
                    <a:pt x="46" y="192"/>
                  </a:lnTo>
                  <a:lnTo>
                    <a:pt x="47" y="192"/>
                  </a:lnTo>
                  <a:lnTo>
                    <a:pt x="48" y="191"/>
                  </a:lnTo>
                  <a:lnTo>
                    <a:pt x="50" y="191"/>
                  </a:lnTo>
                  <a:lnTo>
                    <a:pt x="51" y="190"/>
                  </a:lnTo>
                  <a:lnTo>
                    <a:pt x="52" y="190"/>
                  </a:lnTo>
                  <a:lnTo>
                    <a:pt x="53" y="189"/>
                  </a:lnTo>
                  <a:lnTo>
                    <a:pt x="58" y="187"/>
                  </a:lnTo>
                  <a:lnTo>
                    <a:pt x="60" y="187"/>
                  </a:lnTo>
                  <a:lnTo>
                    <a:pt x="62" y="187"/>
                  </a:lnTo>
                  <a:lnTo>
                    <a:pt x="64" y="186"/>
                  </a:lnTo>
                  <a:lnTo>
                    <a:pt x="69" y="186"/>
                  </a:lnTo>
                  <a:lnTo>
                    <a:pt x="70" y="186"/>
                  </a:lnTo>
                  <a:lnTo>
                    <a:pt x="70" y="185"/>
                  </a:lnTo>
                  <a:lnTo>
                    <a:pt x="70" y="184"/>
                  </a:lnTo>
                  <a:lnTo>
                    <a:pt x="72" y="184"/>
                  </a:lnTo>
                  <a:lnTo>
                    <a:pt x="73" y="184"/>
                  </a:lnTo>
                  <a:lnTo>
                    <a:pt x="73" y="182"/>
                  </a:lnTo>
                  <a:lnTo>
                    <a:pt x="75" y="181"/>
                  </a:lnTo>
                  <a:lnTo>
                    <a:pt x="75" y="180"/>
                  </a:lnTo>
                  <a:lnTo>
                    <a:pt x="75" y="179"/>
                  </a:lnTo>
                  <a:lnTo>
                    <a:pt x="73" y="177"/>
                  </a:lnTo>
                  <a:lnTo>
                    <a:pt x="73" y="177"/>
                  </a:lnTo>
                  <a:lnTo>
                    <a:pt x="73" y="176"/>
                  </a:lnTo>
                  <a:lnTo>
                    <a:pt x="74" y="176"/>
                  </a:lnTo>
                  <a:lnTo>
                    <a:pt x="76" y="175"/>
                  </a:lnTo>
                  <a:lnTo>
                    <a:pt x="79" y="175"/>
                  </a:lnTo>
                  <a:lnTo>
                    <a:pt x="84" y="175"/>
                  </a:lnTo>
                  <a:lnTo>
                    <a:pt x="84" y="174"/>
                  </a:lnTo>
                  <a:lnTo>
                    <a:pt x="86" y="174"/>
                  </a:lnTo>
                  <a:lnTo>
                    <a:pt x="88" y="174"/>
                  </a:lnTo>
                  <a:lnTo>
                    <a:pt x="90" y="174"/>
                  </a:lnTo>
                  <a:lnTo>
                    <a:pt x="91" y="174"/>
                  </a:lnTo>
                  <a:lnTo>
                    <a:pt x="93" y="173"/>
                  </a:lnTo>
                  <a:lnTo>
                    <a:pt x="93" y="173"/>
                  </a:lnTo>
                  <a:lnTo>
                    <a:pt x="94" y="171"/>
                  </a:lnTo>
                  <a:lnTo>
                    <a:pt x="96" y="171"/>
                  </a:lnTo>
                  <a:lnTo>
                    <a:pt x="99" y="170"/>
                  </a:lnTo>
                  <a:lnTo>
                    <a:pt x="100" y="169"/>
                  </a:lnTo>
                  <a:lnTo>
                    <a:pt x="101" y="167"/>
                  </a:lnTo>
                  <a:lnTo>
                    <a:pt x="104" y="163"/>
                  </a:lnTo>
                  <a:lnTo>
                    <a:pt x="106" y="163"/>
                  </a:lnTo>
                  <a:lnTo>
                    <a:pt x="107" y="162"/>
                  </a:lnTo>
                  <a:lnTo>
                    <a:pt x="108" y="160"/>
                  </a:lnTo>
                  <a:lnTo>
                    <a:pt x="110" y="160"/>
                  </a:lnTo>
                  <a:lnTo>
                    <a:pt x="110" y="156"/>
                  </a:lnTo>
                  <a:lnTo>
                    <a:pt x="111" y="154"/>
                  </a:lnTo>
                  <a:lnTo>
                    <a:pt x="112" y="153"/>
                  </a:lnTo>
                  <a:lnTo>
                    <a:pt x="114" y="152"/>
                  </a:lnTo>
                  <a:lnTo>
                    <a:pt x="117" y="152"/>
                  </a:lnTo>
                  <a:lnTo>
                    <a:pt x="119" y="152"/>
                  </a:lnTo>
                  <a:lnTo>
                    <a:pt x="122" y="151"/>
                  </a:lnTo>
                  <a:lnTo>
                    <a:pt x="124" y="150"/>
                  </a:lnTo>
                  <a:lnTo>
                    <a:pt x="124" y="148"/>
                  </a:lnTo>
                  <a:lnTo>
                    <a:pt x="123" y="146"/>
                  </a:lnTo>
                  <a:lnTo>
                    <a:pt x="123" y="145"/>
                  </a:lnTo>
                  <a:lnTo>
                    <a:pt x="121" y="145"/>
                  </a:lnTo>
                  <a:lnTo>
                    <a:pt x="121" y="144"/>
                  </a:lnTo>
                  <a:lnTo>
                    <a:pt x="118" y="137"/>
                  </a:lnTo>
                  <a:lnTo>
                    <a:pt x="117" y="134"/>
                  </a:lnTo>
                  <a:lnTo>
                    <a:pt x="117" y="130"/>
                  </a:lnTo>
                  <a:lnTo>
                    <a:pt x="113" y="131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11" y="128"/>
                  </a:lnTo>
                  <a:lnTo>
                    <a:pt x="112" y="127"/>
                  </a:lnTo>
                  <a:lnTo>
                    <a:pt x="113" y="124"/>
                  </a:lnTo>
                  <a:lnTo>
                    <a:pt x="114" y="122"/>
                  </a:lnTo>
                  <a:lnTo>
                    <a:pt x="114" y="119"/>
                  </a:lnTo>
                  <a:lnTo>
                    <a:pt x="114" y="117"/>
                  </a:lnTo>
                  <a:lnTo>
                    <a:pt x="115" y="116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4"/>
                  </a:lnTo>
                  <a:lnTo>
                    <a:pt x="117" y="112"/>
                  </a:lnTo>
                  <a:lnTo>
                    <a:pt x="117" y="109"/>
                  </a:lnTo>
                  <a:lnTo>
                    <a:pt x="121" y="106"/>
                  </a:lnTo>
                  <a:lnTo>
                    <a:pt x="123" y="102"/>
                  </a:lnTo>
                  <a:lnTo>
                    <a:pt x="124" y="100"/>
                  </a:lnTo>
                  <a:lnTo>
                    <a:pt x="125" y="97"/>
                  </a:lnTo>
                  <a:lnTo>
                    <a:pt x="125" y="95"/>
                  </a:lnTo>
                  <a:lnTo>
                    <a:pt x="126" y="95"/>
                  </a:lnTo>
                  <a:lnTo>
                    <a:pt x="128" y="95"/>
                  </a:lnTo>
                  <a:lnTo>
                    <a:pt x="131" y="94"/>
                  </a:lnTo>
                  <a:lnTo>
                    <a:pt x="137" y="94"/>
                  </a:lnTo>
                  <a:lnTo>
                    <a:pt x="139" y="94"/>
                  </a:lnTo>
                  <a:lnTo>
                    <a:pt x="139" y="84"/>
                  </a:lnTo>
                  <a:lnTo>
                    <a:pt x="139" y="72"/>
                  </a:lnTo>
                  <a:lnTo>
                    <a:pt x="139" y="60"/>
                  </a:lnTo>
                  <a:lnTo>
                    <a:pt x="139" y="48"/>
                  </a:lnTo>
                  <a:lnTo>
                    <a:pt x="137" y="48"/>
                  </a:lnTo>
                  <a:lnTo>
                    <a:pt x="126" y="43"/>
                  </a:lnTo>
                  <a:lnTo>
                    <a:pt x="115" y="38"/>
                  </a:lnTo>
                  <a:lnTo>
                    <a:pt x="104" y="33"/>
                  </a:lnTo>
                  <a:lnTo>
                    <a:pt x="93" y="27"/>
                  </a:lnTo>
                  <a:lnTo>
                    <a:pt x="82" y="22"/>
                  </a:lnTo>
                  <a:lnTo>
                    <a:pt x="71" y="17"/>
                  </a:lnTo>
                  <a:lnTo>
                    <a:pt x="60" y="11"/>
                  </a:lnTo>
                  <a:lnTo>
                    <a:pt x="49" y="6"/>
                  </a:lnTo>
                  <a:lnTo>
                    <a:pt x="38" y="1"/>
                  </a:lnTo>
                  <a:lnTo>
                    <a:pt x="35" y="0"/>
                  </a:lnTo>
                  <a:lnTo>
                    <a:pt x="23" y="3"/>
                  </a:lnTo>
                  <a:lnTo>
                    <a:pt x="22" y="4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E4E5E3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170363" y="2260600"/>
              <a:ext cx="136525" cy="109537"/>
            </a:xfrm>
            <a:custGeom>
              <a:avLst/>
              <a:gdLst>
                <a:gd name="T0" fmla="*/ 24 w 86"/>
                <a:gd name="T1" fmla="*/ 5 h 69"/>
                <a:gd name="T2" fmla="*/ 14 w 86"/>
                <a:gd name="T3" fmla="*/ 9 h 69"/>
                <a:gd name="T4" fmla="*/ 7 w 86"/>
                <a:gd name="T5" fmla="*/ 12 h 69"/>
                <a:gd name="T6" fmla="*/ 5 w 86"/>
                <a:gd name="T7" fmla="*/ 20 h 69"/>
                <a:gd name="T8" fmla="*/ 1 w 86"/>
                <a:gd name="T9" fmla="*/ 35 h 69"/>
                <a:gd name="T10" fmla="*/ 0 w 86"/>
                <a:gd name="T11" fmla="*/ 46 h 69"/>
                <a:gd name="T12" fmla="*/ 5 w 86"/>
                <a:gd name="T13" fmla="*/ 46 h 69"/>
                <a:gd name="T14" fmla="*/ 7 w 86"/>
                <a:gd name="T15" fmla="*/ 45 h 69"/>
                <a:gd name="T16" fmla="*/ 11 w 86"/>
                <a:gd name="T17" fmla="*/ 46 h 69"/>
                <a:gd name="T18" fmla="*/ 18 w 86"/>
                <a:gd name="T19" fmla="*/ 39 h 69"/>
                <a:gd name="T20" fmla="*/ 22 w 86"/>
                <a:gd name="T21" fmla="*/ 41 h 69"/>
                <a:gd name="T22" fmla="*/ 24 w 86"/>
                <a:gd name="T23" fmla="*/ 45 h 69"/>
                <a:gd name="T24" fmla="*/ 31 w 86"/>
                <a:gd name="T25" fmla="*/ 44 h 69"/>
                <a:gd name="T26" fmla="*/ 33 w 86"/>
                <a:gd name="T27" fmla="*/ 42 h 69"/>
                <a:gd name="T28" fmla="*/ 36 w 86"/>
                <a:gd name="T29" fmla="*/ 44 h 69"/>
                <a:gd name="T30" fmla="*/ 39 w 86"/>
                <a:gd name="T31" fmla="*/ 43 h 69"/>
                <a:gd name="T32" fmla="*/ 43 w 86"/>
                <a:gd name="T33" fmla="*/ 44 h 69"/>
                <a:gd name="T34" fmla="*/ 45 w 86"/>
                <a:gd name="T35" fmla="*/ 44 h 69"/>
                <a:gd name="T36" fmla="*/ 53 w 86"/>
                <a:gd name="T37" fmla="*/ 47 h 69"/>
                <a:gd name="T38" fmla="*/ 60 w 86"/>
                <a:gd name="T39" fmla="*/ 52 h 69"/>
                <a:gd name="T40" fmla="*/ 68 w 86"/>
                <a:gd name="T41" fmla="*/ 59 h 69"/>
                <a:gd name="T42" fmla="*/ 71 w 86"/>
                <a:gd name="T43" fmla="*/ 63 h 69"/>
                <a:gd name="T44" fmla="*/ 76 w 86"/>
                <a:gd name="T45" fmla="*/ 67 h 69"/>
                <a:gd name="T46" fmla="*/ 82 w 86"/>
                <a:gd name="T47" fmla="*/ 66 h 69"/>
                <a:gd name="T48" fmla="*/ 84 w 86"/>
                <a:gd name="T49" fmla="*/ 63 h 69"/>
                <a:gd name="T50" fmla="*/ 81 w 86"/>
                <a:gd name="T51" fmla="*/ 60 h 69"/>
                <a:gd name="T52" fmla="*/ 78 w 86"/>
                <a:gd name="T53" fmla="*/ 59 h 69"/>
                <a:gd name="T54" fmla="*/ 76 w 86"/>
                <a:gd name="T55" fmla="*/ 55 h 69"/>
                <a:gd name="T56" fmla="*/ 73 w 86"/>
                <a:gd name="T57" fmla="*/ 54 h 69"/>
                <a:gd name="T58" fmla="*/ 71 w 86"/>
                <a:gd name="T59" fmla="*/ 51 h 69"/>
                <a:gd name="T60" fmla="*/ 68 w 86"/>
                <a:gd name="T61" fmla="*/ 50 h 69"/>
                <a:gd name="T62" fmla="*/ 63 w 86"/>
                <a:gd name="T63" fmla="*/ 43 h 69"/>
                <a:gd name="T64" fmla="*/ 57 w 86"/>
                <a:gd name="T65" fmla="*/ 41 h 69"/>
                <a:gd name="T66" fmla="*/ 55 w 86"/>
                <a:gd name="T67" fmla="*/ 38 h 69"/>
                <a:gd name="T68" fmla="*/ 51 w 86"/>
                <a:gd name="T69" fmla="*/ 37 h 69"/>
                <a:gd name="T70" fmla="*/ 49 w 86"/>
                <a:gd name="T71" fmla="*/ 38 h 69"/>
                <a:gd name="T72" fmla="*/ 46 w 86"/>
                <a:gd name="T73" fmla="*/ 34 h 69"/>
                <a:gd name="T74" fmla="*/ 46 w 86"/>
                <a:gd name="T75" fmla="*/ 33 h 69"/>
                <a:gd name="T76" fmla="*/ 43 w 86"/>
                <a:gd name="T77" fmla="*/ 33 h 69"/>
                <a:gd name="T78" fmla="*/ 44 w 86"/>
                <a:gd name="T79" fmla="*/ 36 h 69"/>
                <a:gd name="T80" fmla="*/ 42 w 86"/>
                <a:gd name="T81" fmla="*/ 35 h 69"/>
                <a:gd name="T82" fmla="*/ 41 w 86"/>
                <a:gd name="T83" fmla="*/ 31 h 69"/>
                <a:gd name="T84" fmla="*/ 39 w 86"/>
                <a:gd name="T85" fmla="*/ 30 h 69"/>
                <a:gd name="T86" fmla="*/ 38 w 86"/>
                <a:gd name="T87" fmla="*/ 27 h 69"/>
                <a:gd name="T88" fmla="*/ 34 w 86"/>
                <a:gd name="T89" fmla="*/ 22 h 69"/>
                <a:gd name="T90" fmla="*/ 33 w 86"/>
                <a:gd name="T91" fmla="*/ 15 h 69"/>
                <a:gd name="T92" fmla="*/ 31 w 86"/>
                <a:gd name="T93" fmla="*/ 8 h 69"/>
                <a:gd name="T94" fmla="*/ 28 w 86"/>
                <a:gd name="T95" fmla="*/ 4 h 69"/>
                <a:gd name="T96" fmla="*/ 27 w 86"/>
                <a:gd name="T9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" h="69">
                  <a:moveTo>
                    <a:pt x="26" y="0"/>
                  </a:moveTo>
                  <a:lnTo>
                    <a:pt x="25" y="2"/>
                  </a:lnTo>
                  <a:lnTo>
                    <a:pt x="24" y="5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4" y="9"/>
                  </a:lnTo>
                  <a:lnTo>
                    <a:pt x="12" y="11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6" y="14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4" y="25"/>
                  </a:lnTo>
                  <a:lnTo>
                    <a:pt x="2" y="32"/>
                  </a:lnTo>
                  <a:lnTo>
                    <a:pt x="1" y="35"/>
                  </a:lnTo>
                  <a:lnTo>
                    <a:pt x="0" y="38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1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7" y="46"/>
                  </a:lnTo>
                  <a:lnTo>
                    <a:pt x="7" y="45"/>
                  </a:lnTo>
                  <a:lnTo>
                    <a:pt x="8" y="45"/>
                  </a:lnTo>
                  <a:lnTo>
                    <a:pt x="10" y="4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3" y="48"/>
                  </a:lnTo>
                  <a:lnTo>
                    <a:pt x="18" y="39"/>
                  </a:lnTo>
                  <a:lnTo>
                    <a:pt x="19" y="40"/>
                  </a:lnTo>
                  <a:lnTo>
                    <a:pt x="20" y="41"/>
                  </a:lnTo>
                  <a:lnTo>
                    <a:pt x="22" y="41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4" y="45"/>
                  </a:lnTo>
                  <a:lnTo>
                    <a:pt x="26" y="45"/>
                  </a:lnTo>
                  <a:lnTo>
                    <a:pt x="28" y="44"/>
                  </a:lnTo>
                  <a:lnTo>
                    <a:pt x="31" y="44"/>
                  </a:lnTo>
                  <a:lnTo>
                    <a:pt x="32" y="43"/>
                  </a:lnTo>
                  <a:lnTo>
                    <a:pt x="32" y="42"/>
                  </a:lnTo>
                  <a:lnTo>
                    <a:pt x="33" y="42"/>
                  </a:lnTo>
                  <a:lnTo>
                    <a:pt x="34" y="43"/>
                  </a:lnTo>
                  <a:lnTo>
                    <a:pt x="35" y="44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8" y="44"/>
                  </a:lnTo>
                  <a:lnTo>
                    <a:pt x="39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3" y="44"/>
                  </a:lnTo>
                  <a:lnTo>
                    <a:pt x="44" y="45"/>
                  </a:lnTo>
                  <a:lnTo>
                    <a:pt x="45" y="45"/>
                  </a:lnTo>
                  <a:lnTo>
                    <a:pt x="45" y="44"/>
                  </a:lnTo>
                  <a:lnTo>
                    <a:pt x="48" y="44"/>
                  </a:lnTo>
                  <a:lnTo>
                    <a:pt x="51" y="46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1" y="54"/>
                  </a:lnTo>
                  <a:lnTo>
                    <a:pt x="65" y="57"/>
                  </a:lnTo>
                  <a:lnTo>
                    <a:pt x="68" y="59"/>
                  </a:lnTo>
                  <a:lnTo>
                    <a:pt x="69" y="60"/>
                  </a:lnTo>
                  <a:lnTo>
                    <a:pt x="70" y="62"/>
                  </a:lnTo>
                  <a:lnTo>
                    <a:pt x="71" y="63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76" y="67"/>
                  </a:lnTo>
                  <a:lnTo>
                    <a:pt x="77" y="69"/>
                  </a:lnTo>
                  <a:lnTo>
                    <a:pt x="78" y="67"/>
                  </a:lnTo>
                  <a:lnTo>
                    <a:pt x="82" y="66"/>
                  </a:lnTo>
                  <a:lnTo>
                    <a:pt x="86" y="63"/>
                  </a:lnTo>
                  <a:lnTo>
                    <a:pt x="85" y="62"/>
                  </a:lnTo>
                  <a:lnTo>
                    <a:pt x="84" y="63"/>
                  </a:lnTo>
                  <a:lnTo>
                    <a:pt x="82" y="62"/>
                  </a:lnTo>
                  <a:lnTo>
                    <a:pt x="82" y="61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9" y="59"/>
                  </a:lnTo>
                  <a:lnTo>
                    <a:pt x="78" y="59"/>
                  </a:lnTo>
                  <a:lnTo>
                    <a:pt x="77" y="58"/>
                  </a:lnTo>
                  <a:lnTo>
                    <a:pt x="77" y="56"/>
                  </a:lnTo>
                  <a:lnTo>
                    <a:pt x="76" y="55"/>
                  </a:lnTo>
                  <a:lnTo>
                    <a:pt x="76" y="54"/>
                  </a:lnTo>
                  <a:lnTo>
                    <a:pt x="74" y="54"/>
                  </a:lnTo>
                  <a:lnTo>
                    <a:pt x="73" y="54"/>
                  </a:lnTo>
                  <a:lnTo>
                    <a:pt x="72" y="51"/>
                  </a:lnTo>
                  <a:lnTo>
                    <a:pt x="72" y="51"/>
                  </a:lnTo>
                  <a:lnTo>
                    <a:pt x="71" y="51"/>
                  </a:lnTo>
                  <a:lnTo>
                    <a:pt x="69" y="51"/>
                  </a:lnTo>
                  <a:lnTo>
                    <a:pt x="69" y="51"/>
                  </a:lnTo>
                  <a:lnTo>
                    <a:pt x="68" y="50"/>
                  </a:lnTo>
                  <a:lnTo>
                    <a:pt x="68" y="49"/>
                  </a:lnTo>
                  <a:lnTo>
                    <a:pt x="67" y="47"/>
                  </a:lnTo>
                  <a:lnTo>
                    <a:pt x="63" y="43"/>
                  </a:lnTo>
                  <a:lnTo>
                    <a:pt x="61" y="42"/>
                  </a:lnTo>
                  <a:lnTo>
                    <a:pt x="59" y="42"/>
                  </a:lnTo>
                  <a:lnTo>
                    <a:pt x="57" y="41"/>
                  </a:lnTo>
                  <a:lnTo>
                    <a:pt x="56" y="41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4" y="38"/>
                  </a:lnTo>
                  <a:lnTo>
                    <a:pt x="53" y="37"/>
                  </a:lnTo>
                  <a:lnTo>
                    <a:pt x="51" y="37"/>
                  </a:lnTo>
                  <a:lnTo>
                    <a:pt x="51" y="38"/>
                  </a:lnTo>
                  <a:lnTo>
                    <a:pt x="50" y="38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6" y="35"/>
                  </a:lnTo>
                  <a:lnTo>
                    <a:pt x="46" y="34"/>
                  </a:lnTo>
                  <a:lnTo>
                    <a:pt x="47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5" y="32"/>
                  </a:lnTo>
                  <a:lnTo>
                    <a:pt x="44" y="32"/>
                  </a:lnTo>
                  <a:lnTo>
                    <a:pt x="43" y="33"/>
                  </a:lnTo>
                  <a:lnTo>
                    <a:pt x="43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4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0" y="30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37" y="27"/>
                  </a:lnTo>
                  <a:lnTo>
                    <a:pt x="36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8"/>
                  </a:lnTo>
                  <a:lnTo>
                    <a:pt x="33" y="15"/>
                  </a:lnTo>
                  <a:lnTo>
                    <a:pt x="33" y="14"/>
                  </a:lnTo>
                  <a:lnTo>
                    <a:pt x="32" y="11"/>
                  </a:lnTo>
                  <a:lnTo>
                    <a:pt x="31" y="8"/>
                  </a:lnTo>
                  <a:lnTo>
                    <a:pt x="31" y="7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3252788" y="1855787"/>
              <a:ext cx="412750" cy="384175"/>
            </a:xfrm>
            <a:custGeom>
              <a:avLst/>
              <a:gdLst>
                <a:gd name="T0" fmla="*/ 0 w 260"/>
                <a:gd name="T1" fmla="*/ 130 h 242"/>
                <a:gd name="T2" fmla="*/ 16 w 260"/>
                <a:gd name="T3" fmla="*/ 107 h 242"/>
                <a:gd name="T4" fmla="*/ 23 w 260"/>
                <a:gd name="T5" fmla="*/ 104 h 242"/>
                <a:gd name="T6" fmla="*/ 27 w 260"/>
                <a:gd name="T7" fmla="*/ 102 h 242"/>
                <a:gd name="T8" fmla="*/ 42 w 260"/>
                <a:gd name="T9" fmla="*/ 99 h 242"/>
                <a:gd name="T10" fmla="*/ 46 w 260"/>
                <a:gd name="T11" fmla="*/ 94 h 242"/>
                <a:gd name="T12" fmla="*/ 64 w 260"/>
                <a:gd name="T13" fmla="*/ 86 h 242"/>
                <a:gd name="T14" fmla="*/ 63 w 260"/>
                <a:gd name="T15" fmla="*/ 84 h 242"/>
                <a:gd name="T16" fmla="*/ 63 w 260"/>
                <a:gd name="T17" fmla="*/ 80 h 242"/>
                <a:gd name="T18" fmla="*/ 63 w 260"/>
                <a:gd name="T19" fmla="*/ 76 h 242"/>
                <a:gd name="T20" fmla="*/ 72 w 260"/>
                <a:gd name="T21" fmla="*/ 75 h 242"/>
                <a:gd name="T22" fmla="*/ 74 w 260"/>
                <a:gd name="T23" fmla="*/ 70 h 242"/>
                <a:gd name="T24" fmla="*/ 87 w 260"/>
                <a:gd name="T25" fmla="*/ 70 h 242"/>
                <a:gd name="T26" fmla="*/ 96 w 260"/>
                <a:gd name="T27" fmla="*/ 70 h 242"/>
                <a:gd name="T28" fmla="*/ 97 w 260"/>
                <a:gd name="T29" fmla="*/ 65 h 242"/>
                <a:gd name="T30" fmla="*/ 92 w 260"/>
                <a:gd name="T31" fmla="*/ 57 h 242"/>
                <a:gd name="T32" fmla="*/ 92 w 260"/>
                <a:gd name="T33" fmla="*/ 51 h 242"/>
                <a:gd name="T34" fmla="*/ 91 w 260"/>
                <a:gd name="T35" fmla="*/ 44 h 242"/>
                <a:gd name="T36" fmla="*/ 89 w 260"/>
                <a:gd name="T37" fmla="*/ 36 h 242"/>
                <a:gd name="T38" fmla="*/ 87 w 260"/>
                <a:gd name="T39" fmla="*/ 33 h 242"/>
                <a:gd name="T40" fmla="*/ 87 w 260"/>
                <a:gd name="T41" fmla="*/ 29 h 242"/>
                <a:gd name="T42" fmla="*/ 103 w 260"/>
                <a:gd name="T43" fmla="*/ 20 h 242"/>
                <a:gd name="T44" fmla="*/ 113 w 260"/>
                <a:gd name="T45" fmla="*/ 16 h 242"/>
                <a:gd name="T46" fmla="*/ 127 w 260"/>
                <a:gd name="T47" fmla="*/ 9 h 242"/>
                <a:gd name="T48" fmla="*/ 150 w 260"/>
                <a:gd name="T49" fmla="*/ 4 h 242"/>
                <a:gd name="T50" fmla="*/ 161 w 260"/>
                <a:gd name="T51" fmla="*/ 3 h 242"/>
                <a:gd name="T52" fmla="*/ 179 w 260"/>
                <a:gd name="T53" fmla="*/ 6 h 242"/>
                <a:gd name="T54" fmla="*/ 192 w 260"/>
                <a:gd name="T55" fmla="*/ 0 h 242"/>
                <a:gd name="T56" fmla="*/ 203 w 260"/>
                <a:gd name="T57" fmla="*/ 2 h 242"/>
                <a:gd name="T58" fmla="*/ 215 w 260"/>
                <a:gd name="T59" fmla="*/ 2 h 242"/>
                <a:gd name="T60" fmla="*/ 219 w 260"/>
                <a:gd name="T61" fmla="*/ 6 h 242"/>
                <a:gd name="T62" fmla="*/ 217 w 260"/>
                <a:gd name="T63" fmla="*/ 17 h 242"/>
                <a:gd name="T64" fmla="*/ 218 w 260"/>
                <a:gd name="T65" fmla="*/ 28 h 242"/>
                <a:gd name="T66" fmla="*/ 209 w 260"/>
                <a:gd name="T67" fmla="*/ 42 h 242"/>
                <a:gd name="T68" fmla="*/ 205 w 260"/>
                <a:gd name="T69" fmla="*/ 47 h 242"/>
                <a:gd name="T70" fmla="*/ 215 w 260"/>
                <a:gd name="T71" fmla="*/ 62 h 242"/>
                <a:gd name="T72" fmla="*/ 225 w 260"/>
                <a:gd name="T73" fmla="*/ 72 h 242"/>
                <a:gd name="T74" fmla="*/ 227 w 260"/>
                <a:gd name="T75" fmla="*/ 98 h 242"/>
                <a:gd name="T76" fmla="*/ 234 w 260"/>
                <a:gd name="T77" fmla="*/ 119 h 242"/>
                <a:gd name="T78" fmla="*/ 234 w 260"/>
                <a:gd name="T79" fmla="*/ 147 h 242"/>
                <a:gd name="T80" fmla="*/ 234 w 260"/>
                <a:gd name="T81" fmla="*/ 158 h 242"/>
                <a:gd name="T82" fmla="*/ 245 w 260"/>
                <a:gd name="T83" fmla="*/ 172 h 242"/>
                <a:gd name="T84" fmla="*/ 260 w 260"/>
                <a:gd name="T85" fmla="*/ 185 h 242"/>
                <a:gd name="T86" fmla="*/ 213 w 260"/>
                <a:gd name="T87" fmla="*/ 216 h 242"/>
                <a:gd name="T88" fmla="*/ 165 w 260"/>
                <a:gd name="T89" fmla="*/ 239 h 242"/>
                <a:gd name="T90" fmla="*/ 155 w 260"/>
                <a:gd name="T91" fmla="*/ 242 h 242"/>
                <a:gd name="T92" fmla="*/ 151 w 260"/>
                <a:gd name="T93" fmla="*/ 238 h 242"/>
                <a:gd name="T94" fmla="*/ 151 w 260"/>
                <a:gd name="T95" fmla="*/ 234 h 242"/>
                <a:gd name="T96" fmla="*/ 151 w 260"/>
                <a:gd name="T97" fmla="*/ 231 h 242"/>
                <a:gd name="T98" fmla="*/ 144 w 260"/>
                <a:gd name="T99" fmla="*/ 228 h 242"/>
                <a:gd name="T100" fmla="*/ 137 w 260"/>
                <a:gd name="T101" fmla="*/ 226 h 242"/>
                <a:gd name="T102" fmla="*/ 131 w 260"/>
                <a:gd name="T103" fmla="*/ 221 h 242"/>
                <a:gd name="T104" fmla="*/ 125 w 260"/>
                <a:gd name="T105" fmla="*/ 218 h 242"/>
                <a:gd name="T106" fmla="*/ 48 w 260"/>
                <a:gd name="T107" fmla="*/ 16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0" h="242">
                  <a:moveTo>
                    <a:pt x="48" y="166"/>
                  </a:moveTo>
                  <a:lnTo>
                    <a:pt x="30" y="155"/>
                  </a:lnTo>
                  <a:lnTo>
                    <a:pt x="16" y="147"/>
                  </a:lnTo>
                  <a:lnTo>
                    <a:pt x="0" y="137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6" y="111"/>
                  </a:lnTo>
                  <a:lnTo>
                    <a:pt x="11" y="108"/>
                  </a:lnTo>
                  <a:lnTo>
                    <a:pt x="14" y="108"/>
                  </a:lnTo>
                  <a:lnTo>
                    <a:pt x="16" y="107"/>
                  </a:lnTo>
                  <a:lnTo>
                    <a:pt x="17" y="106"/>
                  </a:lnTo>
                  <a:lnTo>
                    <a:pt x="19" y="105"/>
                  </a:lnTo>
                  <a:lnTo>
                    <a:pt x="20" y="104"/>
                  </a:lnTo>
                  <a:lnTo>
                    <a:pt x="21" y="104"/>
                  </a:lnTo>
                  <a:lnTo>
                    <a:pt x="23" y="104"/>
                  </a:lnTo>
                  <a:lnTo>
                    <a:pt x="24" y="105"/>
                  </a:lnTo>
                  <a:lnTo>
                    <a:pt x="26" y="105"/>
                  </a:lnTo>
                  <a:lnTo>
                    <a:pt x="27" y="104"/>
                  </a:lnTo>
                  <a:lnTo>
                    <a:pt x="27" y="103"/>
                  </a:lnTo>
                  <a:lnTo>
                    <a:pt x="27" y="102"/>
                  </a:lnTo>
                  <a:lnTo>
                    <a:pt x="31" y="102"/>
                  </a:lnTo>
                  <a:lnTo>
                    <a:pt x="32" y="101"/>
                  </a:lnTo>
                  <a:lnTo>
                    <a:pt x="34" y="101"/>
                  </a:lnTo>
                  <a:lnTo>
                    <a:pt x="38" y="101"/>
                  </a:lnTo>
                  <a:lnTo>
                    <a:pt x="42" y="99"/>
                  </a:lnTo>
                  <a:lnTo>
                    <a:pt x="43" y="98"/>
                  </a:lnTo>
                  <a:lnTo>
                    <a:pt x="45" y="97"/>
                  </a:lnTo>
                  <a:lnTo>
                    <a:pt x="45" y="96"/>
                  </a:lnTo>
                  <a:lnTo>
                    <a:pt x="45" y="95"/>
                  </a:lnTo>
                  <a:lnTo>
                    <a:pt x="46" y="94"/>
                  </a:lnTo>
                  <a:lnTo>
                    <a:pt x="48" y="92"/>
                  </a:lnTo>
                  <a:lnTo>
                    <a:pt x="52" y="91"/>
                  </a:lnTo>
                  <a:lnTo>
                    <a:pt x="53" y="91"/>
                  </a:lnTo>
                  <a:lnTo>
                    <a:pt x="59" y="87"/>
                  </a:lnTo>
                  <a:lnTo>
                    <a:pt x="64" y="86"/>
                  </a:lnTo>
                  <a:lnTo>
                    <a:pt x="65" y="86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2"/>
                  </a:lnTo>
                  <a:lnTo>
                    <a:pt x="63" y="80"/>
                  </a:lnTo>
                  <a:lnTo>
                    <a:pt x="63" y="80"/>
                  </a:lnTo>
                  <a:lnTo>
                    <a:pt x="62" y="80"/>
                  </a:lnTo>
                  <a:lnTo>
                    <a:pt x="62" y="79"/>
                  </a:lnTo>
                  <a:lnTo>
                    <a:pt x="62" y="78"/>
                  </a:lnTo>
                  <a:lnTo>
                    <a:pt x="62" y="77"/>
                  </a:lnTo>
                  <a:lnTo>
                    <a:pt x="63" y="76"/>
                  </a:lnTo>
                  <a:lnTo>
                    <a:pt x="64" y="76"/>
                  </a:lnTo>
                  <a:lnTo>
                    <a:pt x="66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2" y="75"/>
                  </a:lnTo>
                  <a:lnTo>
                    <a:pt x="73" y="74"/>
                  </a:lnTo>
                  <a:lnTo>
                    <a:pt x="73" y="73"/>
                  </a:lnTo>
                  <a:lnTo>
                    <a:pt x="73" y="72"/>
                  </a:lnTo>
                  <a:lnTo>
                    <a:pt x="73" y="71"/>
                  </a:lnTo>
                  <a:lnTo>
                    <a:pt x="74" y="70"/>
                  </a:lnTo>
                  <a:lnTo>
                    <a:pt x="76" y="71"/>
                  </a:lnTo>
                  <a:lnTo>
                    <a:pt x="77" y="71"/>
                  </a:lnTo>
                  <a:lnTo>
                    <a:pt x="77" y="70"/>
                  </a:lnTo>
                  <a:lnTo>
                    <a:pt x="80" y="70"/>
                  </a:lnTo>
                  <a:lnTo>
                    <a:pt x="87" y="70"/>
                  </a:lnTo>
                  <a:lnTo>
                    <a:pt x="88" y="69"/>
                  </a:lnTo>
                  <a:lnTo>
                    <a:pt x="91" y="70"/>
                  </a:lnTo>
                  <a:lnTo>
                    <a:pt x="94" y="70"/>
                  </a:lnTo>
                  <a:lnTo>
                    <a:pt x="95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69"/>
                  </a:lnTo>
                  <a:lnTo>
                    <a:pt x="96" y="67"/>
                  </a:lnTo>
                  <a:lnTo>
                    <a:pt x="96" y="66"/>
                  </a:lnTo>
                  <a:lnTo>
                    <a:pt x="97" y="65"/>
                  </a:lnTo>
                  <a:lnTo>
                    <a:pt x="97" y="65"/>
                  </a:lnTo>
                  <a:lnTo>
                    <a:pt x="96" y="64"/>
                  </a:lnTo>
                  <a:lnTo>
                    <a:pt x="94" y="62"/>
                  </a:lnTo>
                  <a:lnTo>
                    <a:pt x="92" y="59"/>
                  </a:lnTo>
                  <a:lnTo>
                    <a:pt x="92" y="57"/>
                  </a:lnTo>
                  <a:lnTo>
                    <a:pt x="92" y="56"/>
                  </a:lnTo>
                  <a:lnTo>
                    <a:pt x="91" y="54"/>
                  </a:lnTo>
                  <a:lnTo>
                    <a:pt x="91" y="53"/>
                  </a:lnTo>
                  <a:lnTo>
                    <a:pt x="92" y="52"/>
                  </a:lnTo>
                  <a:lnTo>
                    <a:pt x="92" y="51"/>
                  </a:lnTo>
                  <a:lnTo>
                    <a:pt x="92" y="50"/>
                  </a:lnTo>
                  <a:lnTo>
                    <a:pt x="90" y="49"/>
                  </a:lnTo>
                  <a:lnTo>
                    <a:pt x="91" y="48"/>
                  </a:lnTo>
                  <a:lnTo>
                    <a:pt x="91" y="46"/>
                  </a:lnTo>
                  <a:lnTo>
                    <a:pt x="91" y="44"/>
                  </a:lnTo>
                  <a:lnTo>
                    <a:pt x="90" y="41"/>
                  </a:lnTo>
                  <a:lnTo>
                    <a:pt x="90" y="40"/>
                  </a:lnTo>
                  <a:lnTo>
                    <a:pt x="91" y="38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90" y="36"/>
                  </a:lnTo>
                  <a:lnTo>
                    <a:pt x="90" y="35"/>
                  </a:lnTo>
                  <a:lnTo>
                    <a:pt x="89" y="35"/>
                  </a:lnTo>
                  <a:lnTo>
                    <a:pt x="88" y="34"/>
                  </a:lnTo>
                  <a:lnTo>
                    <a:pt x="87" y="33"/>
                  </a:lnTo>
                  <a:lnTo>
                    <a:pt x="87" y="33"/>
                  </a:lnTo>
                  <a:lnTo>
                    <a:pt x="86" y="32"/>
                  </a:lnTo>
                  <a:lnTo>
                    <a:pt x="85" y="31"/>
                  </a:lnTo>
                  <a:lnTo>
                    <a:pt x="85" y="30"/>
                  </a:lnTo>
                  <a:lnTo>
                    <a:pt x="87" y="29"/>
                  </a:lnTo>
                  <a:lnTo>
                    <a:pt x="90" y="28"/>
                  </a:lnTo>
                  <a:lnTo>
                    <a:pt x="94" y="26"/>
                  </a:lnTo>
                  <a:lnTo>
                    <a:pt x="98" y="21"/>
                  </a:lnTo>
                  <a:lnTo>
                    <a:pt x="100" y="20"/>
                  </a:lnTo>
                  <a:lnTo>
                    <a:pt x="103" y="20"/>
                  </a:lnTo>
                  <a:lnTo>
                    <a:pt x="104" y="20"/>
                  </a:lnTo>
                  <a:lnTo>
                    <a:pt x="107" y="18"/>
                  </a:lnTo>
                  <a:lnTo>
                    <a:pt x="109" y="19"/>
                  </a:lnTo>
                  <a:lnTo>
                    <a:pt x="112" y="18"/>
                  </a:lnTo>
                  <a:lnTo>
                    <a:pt x="113" y="16"/>
                  </a:lnTo>
                  <a:lnTo>
                    <a:pt x="115" y="14"/>
                  </a:lnTo>
                  <a:lnTo>
                    <a:pt x="116" y="13"/>
                  </a:lnTo>
                  <a:lnTo>
                    <a:pt x="118" y="13"/>
                  </a:lnTo>
                  <a:lnTo>
                    <a:pt x="121" y="11"/>
                  </a:lnTo>
                  <a:lnTo>
                    <a:pt x="127" y="9"/>
                  </a:lnTo>
                  <a:lnTo>
                    <a:pt x="130" y="8"/>
                  </a:lnTo>
                  <a:lnTo>
                    <a:pt x="142" y="7"/>
                  </a:lnTo>
                  <a:lnTo>
                    <a:pt x="145" y="7"/>
                  </a:lnTo>
                  <a:lnTo>
                    <a:pt x="147" y="6"/>
                  </a:lnTo>
                  <a:lnTo>
                    <a:pt x="150" y="4"/>
                  </a:lnTo>
                  <a:lnTo>
                    <a:pt x="151" y="5"/>
                  </a:lnTo>
                  <a:lnTo>
                    <a:pt x="154" y="5"/>
                  </a:lnTo>
                  <a:lnTo>
                    <a:pt x="155" y="5"/>
                  </a:lnTo>
                  <a:lnTo>
                    <a:pt x="158" y="5"/>
                  </a:lnTo>
                  <a:lnTo>
                    <a:pt x="161" y="3"/>
                  </a:lnTo>
                  <a:lnTo>
                    <a:pt x="165" y="3"/>
                  </a:lnTo>
                  <a:lnTo>
                    <a:pt x="168" y="3"/>
                  </a:lnTo>
                  <a:lnTo>
                    <a:pt x="174" y="3"/>
                  </a:lnTo>
                  <a:lnTo>
                    <a:pt x="176" y="5"/>
                  </a:lnTo>
                  <a:lnTo>
                    <a:pt x="179" y="6"/>
                  </a:lnTo>
                  <a:lnTo>
                    <a:pt x="181" y="5"/>
                  </a:lnTo>
                  <a:lnTo>
                    <a:pt x="183" y="4"/>
                  </a:lnTo>
                  <a:lnTo>
                    <a:pt x="187" y="4"/>
                  </a:lnTo>
                  <a:lnTo>
                    <a:pt x="190" y="3"/>
                  </a:lnTo>
                  <a:lnTo>
                    <a:pt x="192" y="0"/>
                  </a:lnTo>
                  <a:lnTo>
                    <a:pt x="195" y="1"/>
                  </a:lnTo>
                  <a:lnTo>
                    <a:pt x="196" y="2"/>
                  </a:lnTo>
                  <a:lnTo>
                    <a:pt x="198" y="2"/>
                  </a:lnTo>
                  <a:lnTo>
                    <a:pt x="200" y="3"/>
                  </a:lnTo>
                  <a:lnTo>
                    <a:pt x="203" y="2"/>
                  </a:lnTo>
                  <a:lnTo>
                    <a:pt x="204" y="0"/>
                  </a:lnTo>
                  <a:lnTo>
                    <a:pt x="209" y="2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5" y="2"/>
                  </a:lnTo>
                  <a:lnTo>
                    <a:pt x="219" y="3"/>
                  </a:lnTo>
                  <a:lnTo>
                    <a:pt x="222" y="2"/>
                  </a:lnTo>
                  <a:lnTo>
                    <a:pt x="221" y="4"/>
                  </a:lnTo>
                  <a:lnTo>
                    <a:pt x="220" y="4"/>
                  </a:lnTo>
                  <a:lnTo>
                    <a:pt x="219" y="6"/>
                  </a:lnTo>
                  <a:lnTo>
                    <a:pt x="217" y="8"/>
                  </a:lnTo>
                  <a:lnTo>
                    <a:pt x="216" y="9"/>
                  </a:lnTo>
                  <a:lnTo>
                    <a:pt x="218" y="9"/>
                  </a:lnTo>
                  <a:lnTo>
                    <a:pt x="218" y="10"/>
                  </a:lnTo>
                  <a:lnTo>
                    <a:pt x="217" y="17"/>
                  </a:lnTo>
                  <a:lnTo>
                    <a:pt x="216" y="19"/>
                  </a:lnTo>
                  <a:lnTo>
                    <a:pt x="217" y="21"/>
                  </a:lnTo>
                  <a:lnTo>
                    <a:pt x="217" y="26"/>
                  </a:lnTo>
                  <a:lnTo>
                    <a:pt x="218" y="27"/>
                  </a:lnTo>
                  <a:lnTo>
                    <a:pt x="218" y="28"/>
                  </a:lnTo>
                  <a:lnTo>
                    <a:pt x="217" y="34"/>
                  </a:lnTo>
                  <a:lnTo>
                    <a:pt x="216" y="36"/>
                  </a:lnTo>
                  <a:lnTo>
                    <a:pt x="211" y="39"/>
                  </a:lnTo>
                  <a:lnTo>
                    <a:pt x="210" y="41"/>
                  </a:lnTo>
                  <a:lnTo>
                    <a:pt x="209" y="42"/>
                  </a:lnTo>
                  <a:lnTo>
                    <a:pt x="207" y="43"/>
                  </a:lnTo>
                  <a:lnTo>
                    <a:pt x="207" y="44"/>
                  </a:lnTo>
                  <a:lnTo>
                    <a:pt x="205" y="45"/>
                  </a:lnTo>
                  <a:lnTo>
                    <a:pt x="204" y="45"/>
                  </a:lnTo>
                  <a:lnTo>
                    <a:pt x="205" y="47"/>
                  </a:lnTo>
                  <a:lnTo>
                    <a:pt x="206" y="50"/>
                  </a:lnTo>
                  <a:lnTo>
                    <a:pt x="207" y="55"/>
                  </a:lnTo>
                  <a:lnTo>
                    <a:pt x="212" y="57"/>
                  </a:lnTo>
                  <a:lnTo>
                    <a:pt x="213" y="58"/>
                  </a:lnTo>
                  <a:lnTo>
                    <a:pt x="215" y="62"/>
                  </a:lnTo>
                  <a:lnTo>
                    <a:pt x="215" y="66"/>
                  </a:lnTo>
                  <a:lnTo>
                    <a:pt x="219" y="69"/>
                  </a:lnTo>
                  <a:lnTo>
                    <a:pt x="225" y="71"/>
                  </a:lnTo>
                  <a:lnTo>
                    <a:pt x="225" y="71"/>
                  </a:lnTo>
                  <a:lnTo>
                    <a:pt x="225" y="72"/>
                  </a:lnTo>
                  <a:lnTo>
                    <a:pt x="229" y="87"/>
                  </a:lnTo>
                  <a:lnTo>
                    <a:pt x="230" y="95"/>
                  </a:lnTo>
                  <a:lnTo>
                    <a:pt x="230" y="96"/>
                  </a:lnTo>
                  <a:lnTo>
                    <a:pt x="230" y="97"/>
                  </a:lnTo>
                  <a:lnTo>
                    <a:pt x="227" y="98"/>
                  </a:lnTo>
                  <a:lnTo>
                    <a:pt x="227" y="101"/>
                  </a:lnTo>
                  <a:lnTo>
                    <a:pt x="230" y="104"/>
                  </a:lnTo>
                  <a:lnTo>
                    <a:pt x="233" y="109"/>
                  </a:lnTo>
                  <a:lnTo>
                    <a:pt x="234" y="114"/>
                  </a:lnTo>
                  <a:lnTo>
                    <a:pt x="234" y="119"/>
                  </a:lnTo>
                  <a:lnTo>
                    <a:pt x="234" y="125"/>
                  </a:lnTo>
                  <a:lnTo>
                    <a:pt x="235" y="127"/>
                  </a:lnTo>
                  <a:lnTo>
                    <a:pt x="235" y="130"/>
                  </a:lnTo>
                  <a:lnTo>
                    <a:pt x="234" y="135"/>
                  </a:lnTo>
                  <a:lnTo>
                    <a:pt x="234" y="147"/>
                  </a:lnTo>
                  <a:lnTo>
                    <a:pt x="231" y="148"/>
                  </a:lnTo>
                  <a:lnTo>
                    <a:pt x="229" y="149"/>
                  </a:lnTo>
                  <a:lnTo>
                    <a:pt x="229" y="151"/>
                  </a:lnTo>
                  <a:lnTo>
                    <a:pt x="230" y="153"/>
                  </a:lnTo>
                  <a:lnTo>
                    <a:pt x="234" y="158"/>
                  </a:lnTo>
                  <a:lnTo>
                    <a:pt x="236" y="161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41" y="172"/>
                  </a:lnTo>
                  <a:lnTo>
                    <a:pt x="245" y="172"/>
                  </a:lnTo>
                  <a:lnTo>
                    <a:pt x="248" y="172"/>
                  </a:lnTo>
                  <a:lnTo>
                    <a:pt x="254" y="175"/>
                  </a:lnTo>
                  <a:lnTo>
                    <a:pt x="259" y="181"/>
                  </a:lnTo>
                  <a:lnTo>
                    <a:pt x="259" y="184"/>
                  </a:lnTo>
                  <a:lnTo>
                    <a:pt x="260" y="185"/>
                  </a:lnTo>
                  <a:lnTo>
                    <a:pt x="254" y="189"/>
                  </a:lnTo>
                  <a:lnTo>
                    <a:pt x="244" y="196"/>
                  </a:lnTo>
                  <a:lnTo>
                    <a:pt x="234" y="202"/>
                  </a:lnTo>
                  <a:lnTo>
                    <a:pt x="224" y="209"/>
                  </a:lnTo>
                  <a:lnTo>
                    <a:pt x="213" y="216"/>
                  </a:lnTo>
                  <a:lnTo>
                    <a:pt x="203" y="222"/>
                  </a:lnTo>
                  <a:lnTo>
                    <a:pt x="193" y="229"/>
                  </a:lnTo>
                  <a:lnTo>
                    <a:pt x="183" y="235"/>
                  </a:lnTo>
                  <a:lnTo>
                    <a:pt x="179" y="236"/>
                  </a:lnTo>
                  <a:lnTo>
                    <a:pt x="165" y="239"/>
                  </a:lnTo>
                  <a:lnTo>
                    <a:pt x="163" y="240"/>
                  </a:lnTo>
                  <a:lnTo>
                    <a:pt x="162" y="240"/>
                  </a:lnTo>
                  <a:lnTo>
                    <a:pt x="159" y="241"/>
                  </a:lnTo>
                  <a:lnTo>
                    <a:pt x="157" y="241"/>
                  </a:lnTo>
                  <a:lnTo>
                    <a:pt x="155" y="242"/>
                  </a:lnTo>
                  <a:lnTo>
                    <a:pt x="154" y="242"/>
                  </a:lnTo>
                  <a:lnTo>
                    <a:pt x="152" y="242"/>
                  </a:lnTo>
                  <a:lnTo>
                    <a:pt x="150" y="240"/>
                  </a:lnTo>
                  <a:lnTo>
                    <a:pt x="150" y="239"/>
                  </a:lnTo>
                  <a:lnTo>
                    <a:pt x="151" y="238"/>
                  </a:lnTo>
                  <a:lnTo>
                    <a:pt x="151" y="237"/>
                  </a:lnTo>
                  <a:lnTo>
                    <a:pt x="151" y="236"/>
                  </a:lnTo>
                  <a:lnTo>
                    <a:pt x="152" y="235"/>
                  </a:lnTo>
                  <a:lnTo>
                    <a:pt x="152" y="235"/>
                  </a:lnTo>
                  <a:lnTo>
                    <a:pt x="151" y="234"/>
                  </a:lnTo>
                  <a:lnTo>
                    <a:pt x="151" y="233"/>
                  </a:lnTo>
                  <a:lnTo>
                    <a:pt x="151" y="233"/>
                  </a:lnTo>
                  <a:lnTo>
                    <a:pt x="151" y="232"/>
                  </a:lnTo>
                  <a:lnTo>
                    <a:pt x="151" y="232"/>
                  </a:lnTo>
                  <a:lnTo>
                    <a:pt x="151" y="231"/>
                  </a:lnTo>
                  <a:lnTo>
                    <a:pt x="150" y="230"/>
                  </a:lnTo>
                  <a:lnTo>
                    <a:pt x="148" y="230"/>
                  </a:lnTo>
                  <a:lnTo>
                    <a:pt x="146" y="229"/>
                  </a:lnTo>
                  <a:lnTo>
                    <a:pt x="145" y="229"/>
                  </a:lnTo>
                  <a:lnTo>
                    <a:pt x="144" y="228"/>
                  </a:lnTo>
                  <a:lnTo>
                    <a:pt x="141" y="228"/>
                  </a:lnTo>
                  <a:lnTo>
                    <a:pt x="140" y="227"/>
                  </a:lnTo>
                  <a:lnTo>
                    <a:pt x="139" y="226"/>
                  </a:lnTo>
                  <a:lnTo>
                    <a:pt x="139" y="226"/>
                  </a:lnTo>
                  <a:lnTo>
                    <a:pt x="137" y="226"/>
                  </a:lnTo>
                  <a:lnTo>
                    <a:pt x="135" y="226"/>
                  </a:lnTo>
                  <a:lnTo>
                    <a:pt x="133" y="225"/>
                  </a:lnTo>
                  <a:lnTo>
                    <a:pt x="132" y="224"/>
                  </a:lnTo>
                  <a:lnTo>
                    <a:pt x="131" y="223"/>
                  </a:lnTo>
                  <a:lnTo>
                    <a:pt x="131" y="221"/>
                  </a:lnTo>
                  <a:lnTo>
                    <a:pt x="131" y="221"/>
                  </a:lnTo>
                  <a:lnTo>
                    <a:pt x="128" y="220"/>
                  </a:lnTo>
                  <a:lnTo>
                    <a:pt x="126" y="219"/>
                  </a:lnTo>
                  <a:lnTo>
                    <a:pt x="125" y="219"/>
                  </a:lnTo>
                  <a:lnTo>
                    <a:pt x="125" y="218"/>
                  </a:lnTo>
                  <a:lnTo>
                    <a:pt x="125" y="216"/>
                  </a:lnTo>
                  <a:lnTo>
                    <a:pt x="124" y="215"/>
                  </a:lnTo>
                  <a:lnTo>
                    <a:pt x="124" y="214"/>
                  </a:lnTo>
                  <a:lnTo>
                    <a:pt x="63" y="175"/>
                  </a:lnTo>
                  <a:lnTo>
                    <a:pt x="48" y="16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3252788" y="1855787"/>
              <a:ext cx="412750" cy="384175"/>
            </a:xfrm>
            <a:custGeom>
              <a:avLst/>
              <a:gdLst>
                <a:gd name="T0" fmla="*/ 0 w 260"/>
                <a:gd name="T1" fmla="*/ 130 h 242"/>
                <a:gd name="T2" fmla="*/ 16 w 260"/>
                <a:gd name="T3" fmla="*/ 107 h 242"/>
                <a:gd name="T4" fmla="*/ 23 w 260"/>
                <a:gd name="T5" fmla="*/ 104 h 242"/>
                <a:gd name="T6" fmla="*/ 27 w 260"/>
                <a:gd name="T7" fmla="*/ 102 h 242"/>
                <a:gd name="T8" fmla="*/ 42 w 260"/>
                <a:gd name="T9" fmla="*/ 99 h 242"/>
                <a:gd name="T10" fmla="*/ 46 w 260"/>
                <a:gd name="T11" fmla="*/ 94 h 242"/>
                <a:gd name="T12" fmla="*/ 64 w 260"/>
                <a:gd name="T13" fmla="*/ 86 h 242"/>
                <a:gd name="T14" fmla="*/ 63 w 260"/>
                <a:gd name="T15" fmla="*/ 84 h 242"/>
                <a:gd name="T16" fmla="*/ 63 w 260"/>
                <a:gd name="T17" fmla="*/ 80 h 242"/>
                <a:gd name="T18" fmla="*/ 63 w 260"/>
                <a:gd name="T19" fmla="*/ 76 h 242"/>
                <a:gd name="T20" fmla="*/ 72 w 260"/>
                <a:gd name="T21" fmla="*/ 75 h 242"/>
                <a:gd name="T22" fmla="*/ 74 w 260"/>
                <a:gd name="T23" fmla="*/ 70 h 242"/>
                <a:gd name="T24" fmla="*/ 87 w 260"/>
                <a:gd name="T25" fmla="*/ 70 h 242"/>
                <a:gd name="T26" fmla="*/ 96 w 260"/>
                <a:gd name="T27" fmla="*/ 70 h 242"/>
                <a:gd name="T28" fmla="*/ 97 w 260"/>
                <a:gd name="T29" fmla="*/ 65 h 242"/>
                <a:gd name="T30" fmla="*/ 92 w 260"/>
                <a:gd name="T31" fmla="*/ 57 h 242"/>
                <a:gd name="T32" fmla="*/ 92 w 260"/>
                <a:gd name="T33" fmla="*/ 51 h 242"/>
                <a:gd name="T34" fmla="*/ 91 w 260"/>
                <a:gd name="T35" fmla="*/ 44 h 242"/>
                <a:gd name="T36" fmla="*/ 89 w 260"/>
                <a:gd name="T37" fmla="*/ 36 h 242"/>
                <a:gd name="T38" fmla="*/ 87 w 260"/>
                <a:gd name="T39" fmla="*/ 33 h 242"/>
                <a:gd name="T40" fmla="*/ 87 w 260"/>
                <a:gd name="T41" fmla="*/ 29 h 242"/>
                <a:gd name="T42" fmla="*/ 103 w 260"/>
                <a:gd name="T43" fmla="*/ 20 h 242"/>
                <a:gd name="T44" fmla="*/ 113 w 260"/>
                <a:gd name="T45" fmla="*/ 16 h 242"/>
                <a:gd name="T46" fmla="*/ 127 w 260"/>
                <a:gd name="T47" fmla="*/ 9 h 242"/>
                <a:gd name="T48" fmla="*/ 150 w 260"/>
                <a:gd name="T49" fmla="*/ 4 h 242"/>
                <a:gd name="T50" fmla="*/ 161 w 260"/>
                <a:gd name="T51" fmla="*/ 3 h 242"/>
                <a:gd name="T52" fmla="*/ 179 w 260"/>
                <a:gd name="T53" fmla="*/ 6 h 242"/>
                <a:gd name="T54" fmla="*/ 192 w 260"/>
                <a:gd name="T55" fmla="*/ 0 h 242"/>
                <a:gd name="T56" fmla="*/ 203 w 260"/>
                <a:gd name="T57" fmla="*/ 2 h 242"/>
                <a:gd name="T58" fmla="*/ 215 w 260"/>
                <a:gd name="T59" fmla="*/ 2 h 242"/>
                <a:gd name="T60" fmla="*/ 219 w 260"/>
                <a:gd name="T61" fmla="*/ 6 h 242"/>
                <a:gd name="T62" fmla="*/ 217 w 260"/>
                <a:gd name="T63" fmla="*/ 17 h 242"/>
                <a:gd name="T64" fmla="*/ 218 w 260"/>
                <a:gd name="T65" fmla="*/ 28 h 242"/>
                <a:gd name="T66" fmla="*/ 209 w 260"/>
                <a:gd name="T67" fmla="*/ 42 h 242"/>
                <a:gd name="T68" fmla="*/ 205 w 260"/>
                <a:gd name="T69" fmla="*/ 47 h 242"/>
                <a:gd name="T70" fmla="*/ 215 w 260"/>
                <a:gd name="T71" fmla="*/ 62 h 242"/>
                <a:gd name="T72" fmla="*/ 225 w 260"/>
                <a:gd name="T73" fmla="*/ 72 h 242"/>
                <a:gd name="T74" fmla="*/ 227 w 260"/>
                <a:gd name="T75" fmla="*/ 98 h 242"/>
                <a:gd name="T76" fmla="*/ 234 w 260"/>
                <a:gd name="T77" fmla="*/ 119 h 242"/>
                <a:gd name="T78" fmla="*/ 234 w 260"/>
                <a:gd name="T79" fmla="*/ 147 h 242"/>
                <a:gd name="T80" fmla="*/ 234 w 260"/>
                <a:gd name="T81" fmla="*/ 158 h 242"/>
                <a:gd name="T82" fmla="*/ 245 w 260"/>
                <a:gd name="T83" fmla="*/ 172 h 242"/>
                <a:gd name="T84" fmla="*/ 260 w 260"/>
                <a:gd name="T85" fmla="*/ 185 h 242"/>
                <a:gd name="T86" fmla="*/ 213 w 260"/>
                <a:gd name="T87" fmla="*/ 216 h 242"/>
                <a:gd name="T88" fmla="*/ 165 w 260"/>
                <a:gd name="T89" fmla="*/ 239 h 242"/>
                <a:gd name="T90" fmla="*/ 155 w 260"/>
                <a:gd name="T91" fmla="*/ 242 h 242"/>
                <a:gd name="T92" fmla="*/ 151 w 260"/>
                <a:gd name="T93" fmla="*/ 238 h 242"/>
                <a:gd name="T94" fmla="*/ 151 w 260"/>
                <a:gd name="T95" fmla="*/ 234 h 242"/>
                <a:gd name="T96" fmla="*/ 151 w 260"/>
                <a:gd name="T97" fmla="*/ 231 h 242"/>
                <a:gd name="T98" fmla="*/ 144 w 260"/>
                <a:gd name="T99" fmla="*/ 228 h 242"/>
                <a:gd name="T100" fmla="*/ 137 w 260"/>
                <a:gd name="T101" fmla="*/ 226 h 242"/>
                <a:gd name="T102" fmla="*/ 131 w 260"/>
                <a:gd name="T103" fmla="*/ 221 h 242"/>
                <a:gd name="T104" fmla="*/ 125 w 260"/>
                <a:gd name="T105" fmla="*/ 218 h 242"/>
                <a:gd name="T106" fmla="*/ 48 w 260"/>
                <a:gd name="T107" fmla="*/ 16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0" h="242">
                  <a:moveTo>
                    <a:pt x="48" y="166"/>
                  </a:moveTo>
                  <a:lnTo>
                    <a:pt x="30" y="155"/>
                  </a:lnTo>
                  <a:lnTo>
                    <a:pt x="16" y="147"/>
                  </a:lnTo>
                  <a:lnTo>
                    <a:pt x="0" y="137"/>
                  </a:lnTo>
                  <a:lnTo>
                    <a:pt x="0" y="130"/>
                  </a:lnTo>
                  <a:lnTo>
                    <a:pt x="0" y="116"/>
                  </a:lnTo>
                  <a:lnTo>
                    <a:pt x="6" y="111"/>
                  </a:lnTo>
                  <a:lnTo>
                    <a:pt x="11" y="108"/>
                  </a:lnTo>
                  <a:lnTo>
                    <a:pt x="14" y="108"/>
                  </a:lnTo>
                  <a:lnTo>
                    <a:pt x="16" y="107"/>
                  </a:lnTo>
                  <a:lnTo>
                    <a:pt x="17" y="106"/>
                  </a:lnTo>
                  <a:lnTo>
                    <a:pt x="19" y="105"/>
                  </a:lnTo>
                  <a:lnTo>
                    <a:pt x="20" y="104"/>
                  </a:lnTo>
                  <a:lnTo>
                    <a:pt x="21" y="104"/>
                  </a:lnTo>
                  <a:lnTo>
                    <a:pt x="23" y="104"/>
                  </a:lnTo>
                  <a:lnTo>
                    <a:pt x="24" y="105"/>
                  </a:lnTo>
                  <a:lnTo>
                    <a:pt x="26" y="105"/>
                  </a:lnTo>
                  <a:lnTo>
                    <a:pt x="27" y="104"/>
                  </a:lnTo>
                  <a:lnTo>
                    <a:pt x="27" y="103"/>
                  </a:lnTo>
                  <a:lnTo>
                    <a:pt x="27" y="102"/>
                  </a:lnTo>
                  <a:lnTo>
                    <a:pt x="31" y="102"/>
                  </a:lnTo>
                  <a:lnTo>
                    <a:pt x="32" y="101"/>
                  </a:lnTo>
                  <a:lnTo>
                    <a:pt x="34" y="101"/>
                  </a:lnTo>
                  <a:lnTo>
                    <a:pt x="38" y="101"/>
                  </a:lnTo>
                  <a:lnTo>
                    <a:pt x="42" y="99"/>
                  </a:lnTo>
                  <a:lnTo>
                    <a:pt x="43" y="98"/>
                  </a:lnTo>
                  <a:lnTo>
                    <a:pt x="45" y="97"/>
                  </a:lnTo>
                  <a:lnTo>
                    <a:pt x="45" y="96"/>
                  </a:lnTo>
                  <a:lnTo>
                    <a:pt x="45" y="95"/>
                  </a:lnTo>
                  <a:lnTo>
                    <a:pt x="46" y="94"/>
                  </a:lnTo>
                  <a:lnTo>
                    <a:pt x="48" y="92"/>
                  </a:lnTo>
                  <a:lnTo>
                    <a:pt x="52" y="91"/>
                  </a:lnTo>
                  <a:lnTo>
                    <a:pt x="53" y="91"/>
                  </a:lnTo>
                  <a:lnTo>
                    <a:pt x="59" y="87"/>
                  </a:lnTo>
                  <a:lnTo>
                    <a:pt x="64" y="86"/>
                  </a:lnTo>
                  <a:lnTo>
                    <a:pt x="65" y="86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3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2"/>
                  </a:lnTo>
                  <a:lnTo>
                    <a:pt x="63" y="80"/>
                  </a:lnTo>
                  <a:lnTo>
                    <a:pt x="63" y="80"/>
                  </a:lnTo>
                  <a:lnTo>
                    <a:pt x="62" y="80"/>
                  </a:lnTo>
                  <a:lnTo>
                    <a:pt x="62" y="79"/>
                  </a:lnTo>
                  <a:lnTo>
                    <a:pt x="62" y="78"/>
                  </a:lnTo>
                  <a:lnTo>
                    <a:pt x="62" y="77"/>
                  </a:lnTo>
                  <a:lnTo>
                    <a:pt x="63" y="76"/>
                  </a:lnTo>
                  <a:lnTo>
                    <a:pt x="64" y="76"/>
                  </a:lnTo>
                  <a:lnTo>
                    <a:pt x="66" y="76"/>
                  </a:lnTo>
                  <a:lnTo>
                    <a:pt x="67" y="76"/>
                  </a:lnTo>
                  <a:lnTo>
                    <a:pt x="69" y="76"/>
                  </a:lnTo>
                  <a:lnTo>
                    <a:pt x="72" y="75"/>
                  </a:lnTo>
                  <a:lnTo>
                    <a:pt x="73" y="74"/>
                  </a:lnTo>
                  <a:lnTo>
                    <a:pt x="73" y="73"/>
                  </a:lnTo>
                  <a:lnTo>
                    <a:pt x="73" y="72"/>
                  </a:lnTo>
                  <a:lnTo>
                    <a:pt x="73" y="71"/>
                  </a:lnTo>
                  <a:lnTo>
                    <a:pt x="74" y="70"/>
                  </a:lnTo>
                  <a:lnTo>
                    <a:pt x="76" y="71"/>
                  </a:lnTo>
                  <a:lnTo>
                    <a:pt x="77" y="71"/>
                  </a:lnTo>
                  <a:lnTo>
                    <a:pt x="77" y="70"/>
                  </a:lnTo>
                  <a:lnTo>
                    <a:pt x="80" y="70"/>
                  </a:lnTo>
                  <a:lnTo>
                    <a:pt x="87" y="70"/>
                  </a:lnTo>
                  <a:lnTo>
                    <a:pt x="88" y="69"/>
                  </a:lnTo>
                  <a:lnTo>
                    <a:pt x="91" y="70"/>
                  </a:lnTo>
                  <a:lnTo>
                    <a:pt x="94" y="70"/>
                  </a:lnTo>
                  <a:lnTo>
                    <a:pt x="95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69"/>
                  </a:lnTo>
                  <a:lnTo>
                    <a:pt x="96" y="67"/>
                  </a:lnTo>
                  <a:lnTo>
                    <a:pt x="96" y="66"/>
                  </a:lnTo>
                  <a:lnTo>
                    <a:pt x="97" y="65"/>
                  </a:lnTo>
                  <a:lnTo>
                    <a:pt x="97" y="65"/>
                  </a:lnTo>
                  <a:lnTo>
                    <a:pt x="96" y="64"/>
                  </a:lnTo>
                  <a:lnTo>
                    <a:pt x="94" y="62"/>
                  </a:lnTo>
                  <a:lnTo>
                    <a:pt x="92" y="59"/>
                  </a:lnTo>
                  <a:lnTo>
                    <a:pt x="92" y="57"/>
                  </a:lnTo>
                  <a:lnTo>
                    <a:pt x="92" y="56"/>
                  </a:lnTo>
                  <a:lnTo>
                    <a:pt x="91" y="54"/>
                  </a:lnTo>
                  <a:lnTo>
                    <a:pt x="91" y="53"/>
                  </a:lnTo>
                  <a:lnTo>
                    <a:pt x="92" y="52"/>
                  </a:lnTo>
                  <a:lnTo>
                    <a:pt x="92" y="51"/>
                  </a:lnTo>
                  <a:lnTo>
                    <a:pt x="92" y="50"/>
                  </a:lnTo>
                  <a:lnTo>
                    <a:pt x="90" y="49"/>
                  </a:lnTo>
                  <a:lnTo>
                    <a:pt x="91" y="48"/>
                  </a:lnTo>
                  <a:lnTo>
                    <a:pt x="91" y="46"/>
                  </a:lnTo>
                  <a:lnTo>
                    <a:pt x="91" y="44"/>
                  </a:lnTo>
                  <a:lnTo>
                    <a:pt x="90" y="41"/>
                  </a:lnTo>
                  <a:lnTo>
                    <a:pt x="90" y="40"/>
                  </a:lnTo>
                  <a:lnTo>
                    <a:pt x="91" y="38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90" y="36"/>
                  </a:lnTo>
                  <a:lnTo>
                    <a:pt x="90" y="35"/>
                  </a:lnTo>
                  <a:lnTo>
                    <a:pt x="89" y="35"/>
                  </a:lnTo>
                  <a:lnTo>
                    <a:pt x="88" y="34"/>
                  </a:lnTo>
                  <a:lnTo>
                    <a:pt x="87" y="33"/>
                  </a:lnTo>
                  <a:lnTo>
                    <a:pt x="87" y="33"/>
                  </a:lnTo>
                  <a:lnTo>
                    <a:pt x="86" y="32"/>
                  </a:lnTo>
                  <a:lnTo>
                    <a:pt x="85" y="31"/>
                  </a:lnTo>
                  <a:lnTo>
                    <a:pt x="85" y="30"/>
                  </a:lnTo>
                  <a:lnTo>
                    <a:pt x="87" y="29"/>
                  </a:lnTo>
                  <a:lnTo>
                    <a:pt x="90" y="28"/>
                  </a:lnTo>
                  <a:lnTo>
                    <a:pt x="94" y="26"/>
                  </a:lnTo>
                  <a:lnTo>
                    <a:pt x="98" y="21"/>
                  </a:lnTo>
                  <a:lnTo>
                    <a:pt x="100" y="20"/>
                  </a:lnTo>
                  <a:lnTo>
                    <a:pt x="103" y="20"/>
                  </a:lnTo>
                  <a:lnTo>
                    <a:pt x="104" y="20"/>
                  </a:lnTo>
                  <a:lnTo>
                    <a:pt x="107" y="18"/>
                  </a:lnTo>
                  <a:lnTo>
                    <a:pt x="109" y="19"/>
                  </a:lnTo>
                  <a:lnTo>
                    <a:pt x="112" y="18"/>
                  </a:lnTo>
                  <a:lnTo>
                    <a:pt x="113" y="16"/>
                  </a:lnTo>
                  <a:lnTo>
                    <a:pt x="115" y="14"/>
                  </a:lnTo>
                  <a:lnTo>
                    <a:pt x="116" y="13"/>
                  </a:lnTo>
                  <a:lnTo>
                    <a:pt x="118" y="13"/>
                  </a:lnTo>
                  <a:lnTo>
                    <a:pt x="121" y="11"/>
                  </a:lnTo>
                  <a:lnTo>
                    <a:pt x="127" y="9"/>
                  </a:lnTo>
                  <a:lnTo>
                    <a:pt x="130" y="8"/>
                  </a:lnTo>
                  <a:lnTo>
                    <a:pt x="142" y="7"/>
                  </a:lnTo>
                  <a:lnTo>
                    <a:pt x="145" y="7"/>
                  </a:lnTo>
                  <a:lnTo>
                    <a:pt x="147" y="6"/>
                  </a:lnTo>
                  <a:lnTo>
                    <a:pt x="150" y="4"/>
                  </a:lnTo>
                  <a:lnTo>
                    <a:pt x="151" y="5"/>
                  </a:lnTo>
                  <a:lnTo>
                    <a:pt x="154" y="5"/>
                  </a:lnTo>
                  <a:lnTo>
                    <a:pt x="155" y="5"/>
                  </a:lnTo>
                  <a:lnTo>
                    <a:pt x="158" y="5"/>
                  </a:lnTo>
                  <a:lnTo>
                    <a:pt x="161" y="3"/>
                  </a:lnTo>
                  <a:lnTo>
                    <a:pt x="165" y="3"/>
                  </a:lnTo>
                  <a:lnTo>
                    <a:pt x="168" y="3"/>
                  </a:lnTo>
                  <a:lnTo>
                    <a:pt x="174" y="3"/>
                  </a:lnTo>
                  <a:lnTo>
                    <a:pt x="176" y="5"/>
                  </a:lnTo>
                  <a:lnTo>
                    <a:pt x="179" y="6"/>
                  </a:lnTo>
                  <a:lnTo>
                    <a:pt x="181" y="5"/>
                  </a:lnTo>
                  <a:lnTo>
                    <a:pt x="183" y="4"/>
                  </a:lnTo>
                  <a:lnTo>
                    <a:pt x="187" y="4"/>
                  </a:lnTo>
                  <a:lnTo>
                    <a:pt x="190" y="3"/>
                  </a:lnTo>
                  <a:lnTo>
                    <a:pt x="192" y="0"/>
                  </a:lnTo>
                  <a:lnTo>
                    <a:pt x="195" y="1"/>
                  </a:lnTo>
                  <a:lnTo>
                    <a:pt x="196" y="2"/>
                  </a:lnTo>
                  <a:lnTo>
                    <a:pt x="198" y="2"/>
                  </a:lnTo>
                  <a:lnTo>
                    <a:pt x="200" y="3"/>
                  </a:lnTo>
                  <a:lnTo>
                    <a:pt x="203" y="2"/>
                  </a:lnTo>
                  <a:lnTo>
                    <a:pt x="204" y="0"/>
                  </a:lnTo>
                  <a:lnTo>
                    <a:pt x="209" y="2"/>
                  </a:lnTo>
                  <a:lnTo>
                    <a:pt x="210" y="3"/>
                  </a:lnTo>
                  <a:lnTo>
                    <a:pt x="214" y="3"/>
                  </a:lnTo>
                  <a:lnTo>
                    <a:pt x="215" y="2"/>
                  </a:lnTo>
                  <a:lnTo>
                    <a:pt x="219" y="3"/>
                  </a:lnTo>
                  <a:lnTo>
                    <a:pt x="222" y="2"/>
                  </a:lnTo>
                  <a:lnTo>
                    <a:pt x="221" y="4"/>
                  </a:lnTo>
                  <a:lnTo>
                    <a:pt x="220" y="4"/>
                  </a:lnTo>
                  <a:lnTo>
                    <a:pt x="219" y="6"/>
                  </a:lnTo>
                  <a:lnTo>
                    <a:pt x="217" y="8"/>
                  </a:lnTo>
                  <a:lnTo>
                    <a:pt x="216" y="9"/>
                  </a:lnTo>
                  <a:lnTo>
                    <a:pt x="218" y="9"/>
                  </a:lnTo>
                  <a:lnTo>
                    <a:pt x="218" y="10"/>
                  </a:lnTo>
                  <a:lnTo>
                    <a:pt x="217" y="17"/>
                  </a:lnTo>
                  <a:lnTo>
                    <a:pt x="216" y="19"/>
                  </a:lnTo>
                  <a:lnTo>
                    <a:pt x="217" y="21"/>
                  </a:lnTo>
                  <a:lnTo>
                    <a:pt x="217" y="26"/>
                  </a:lnTo>
                  <a:lnTo>
                    <a:pt x="218" y="27"/>
                  </a:lnTo>
                  <a:lnTo>
                    <a:pt x="218" y="28"/>
                  </a:lnTo>
                  <a:lnTo>
                    <a:pt x="217" y="34"/>
                  </a:lnTo>
                  <a:lnTo>
                    <a:pt x="216" y="36"/>
                  </a:lnTo>
                  <a:lnTo>
                    <a:pt x="211" y="39"/>
                  </a:lnTo>
                  <a:lnTo>
                    <a:pt x="210" y="41"/>
                  </a:lnTo>
                  <a:lnTo>
                    <a:pt x="209" y="42"/>
                  </a:lnTo>
                  <a:lnTo>
                    <a:pt x="207" y="43"/>
                  </a:lnTo>
                  <a:lnTo>
                    <a:pt x="207" y="44"/>
                  </a:lnTo>
                  <a:lnTo>
                    <a:pt x="205" y="45"/>
                  </a:lnTo>
                  <a:lnTo>
                    <a:pt x="204" y="45"/>
                  </a:lnTo>
                  <a:lnTo>
                    <a:pt x="205" y="47"/>
                  </a:lnTo>
                  <a:lnTo>
                    <a:pt x="206" y="50"/>
                  </a:lnTo>
                  <a:lnTo>
                    <a:pt x="207" y="55"/>
                  </a:lnTo>
                  <a:lnTo>
                    <a:pt x="212" y="57"/>
                  </a:lnTo>
                  <a:lnTo>
                    <a:pt x="213" y="58"/>
                  </a:lnTo>
                  <a:lnTo>
                    <a:pt x="215" y="62"/>
                  </a:lnTo>
                  <a:lnTo>
                    <a:pt x="215" y="66"/>
                  </a:lnTo>
                  <a:lnTo>
                    <a:pt x="219" y="69"/>
                  </a:lnTo>
                  <a:lnTo>
                    <a:pt x="225" y="71"/>
                  </a:lnTo>
                  <a:lnTo>
                    <a:pt x="225" y="71"/>
                  </a:lnTo>
                  <a:lnTo>
                    <a:pt x="225" y="72"/>
                  </a:lnTo>
                  <a:lnTo>
                    <a:pt x="229" y="87"/>
                  </a:lnTo>
                  <a:lnTo>
                    <a:pt x="230" y="95"/>
                  </a:lnTo>
                  <a:lnTo>
                    <a:pt x="230" y="96"/>
                  </a:lnTo>
                  <a:lnTo>
                    <a:pt x="230" y="97"/>
                  </a:lnTo>
                  <a:lnTo>
                    <a:pt x="227" y="98"/>
                  </a:lnTo>
                  <a:lnTo>
                    <a:pt x="227" y="101"/>
                  </a:lnTo>
                  <a:lnTo>
                    <a:pt x="230" y="104"/>
                  </a:lnTo>
                  <a:lnTo>
                    <a:pt x="233" y="109"/>
                  </a:lnTo>
                  <a:lnTo>
                    <a:pt x="234" y="114"/>
                  </a:lnTo>
                  <a:lnTo>
                    <a:pt x="234" y="119"/>
                  </a:lnTo>
                  <a:lnTo>
                    <a:pt x="234" y="125"/>
                  </a:lnTo>
                  <a:lnTo>
                    <a:pt x="235" y="127"/>
                  </a:lnTo>
                  <a:lnTo>
                    <a:pt x="235" y="130"/>
                  </a:lnTo>
                  <a:lnTo>
                    <a:pt x="234" y="135"/>
                  </a:lnTo>
                  <a:lnTo>
                    <a:pt x="234" y="147"/>
                  </a:lnTo>
                  <a:lnTo>
                    <a:pt x="231" y="148"/>
                  </a:lnTo>
                  <a:lnTo>
                    <a:pt x="229" y="149"/>
                  </a:lnTo>
                  <a:lnTo>
                    <a:pt x="229" y="151"/>
                  </a:lnTo>
                  <a:lnTo>
                    <a:pt x="230" y="153"/>
                  </a:lnTo>
                  <a:lnTo>
                    <a:pt x="234" y="158"/>
                  </a:lnTo>
                  <a:lnTo>
                    <a:pt x="236" y="161"/>
                  </a:lnTo>
                  <a:lnTo>
                    <a:pt x="237" y="166"/>
                  </a:lnTo>
                  <a:lnTo>
                    <a:pt x="237" y="168"/>
                  </a:lnTo>
                  <a:lnTo>
                    <a:pt x="241" y="172"/>
                  </a:lnTo>
                  <a:lnTo>
                    <a:pt x="245" y="172"/>
                  </a:lnTo>
                  <a:lnTo>
                    <a:pt x="248" y="172"/>
                  </a:lnTo>
                  <a:lnTo>
                    <a:pt x="254" y="175"/>
                  </a:lnTo>
                  <a:lnTo>
                    <a:pt x="259" y="181"/>
                  </a:lnTo>
                  <a:lnTo>
                    <a:pt x="259" y="184"/>
                  </a:lnTo>
                  <a:lnTo>
                    <a:pt x="260" y="185"/>
                  </a:lnTo>
                  <a:lnTo>
                    <a:pt x="254" y="189"/>
                  </a:lnTo>
                  <a:lnTo>
                    <a:pt x="244" y="196"/>
                  </a:lnTo>
                  <a:lnTo>
                    <a:pt x="234" y="202"/>
                  </a:lnTo>
                  <a:lnTo>
                    <a:pt x="224" y="209"/>
                  </a:lnTo>
                  <a:lnTo>
                    <a:pt x="213" y="216"/>
                  </a:lnTo>
                  <a:lnTo>
                    <a:pt x="203" y="222"/>
                  </a:lnTo>
                  <a:lnTo>
                    <a:pt x="193" y="229"/>
                  </a:lnTo>
                  <a:lnTo>
                    <a:pt x="183" y="235"/>
                  </a:lnTo>
                  <a:lnTo>
                    <a:pt x="179" y="236"/>
                  </a:lnTo>
                  <a:lnTo>
                    <a:pt x="165" y="239"/>
                  </a:lnTo>
                  <a:lnTo>
                    <a:pt x="163" y="240"/>
                  </a:lnTo>
                  <a:lnTo>
                    <a:pt x="162" y="240"/>
                  </a:lnTo>
                  <a:lnTo>
                    <a:pt x="159" y="241"/>
                  </a:lnTo>
                  <a:lnTo>
                    <a:pt x="157" y="241"/>
                  </a:lnTo>
                  <a:lnTo>
                    <a:pt x="155" y="242"/>
                  </a:lnTo>
                  <a:lnTo>
                    <a:pt x="154" y="242"/>
                  </a:lnTo>
                  <a:lnTo>
                    <a:pt x="152" y="242"/>
                  </a:lnTo>
                  <a:lnTo>
                    <a:pt x="150" y="240"/>
                  </a:lnTo>
                  <a:lnTo>
                    <a:pt x="150" y="239"/>
                  </a:lnTo>
                  <a:lnTo>
                    <a:pt x="151" y="238"/>
                  </a:lnTo>
                  <a:lnTo>
                    <a:pt x="151" y="237"/>
                  </a:lnTo>
                  <a:lnTo>
                    <a:pt x="151" y="236"/>
                  </a:lnTo>
                  <a:lnTo>
                    <a:pt x="152" y="235"/>
                  </a:lnTo>
                  <a:lnTo>
                    <a:pt x="152" y="235"/>
                  </a:lnTo>
                  <a:lnTo>
                    <a:pt x="151" y="234"/>
                  </a:lnTo>
                  <a:lnTo>
                    <a:pt x="151" y="233"/>
                  </a:lnTo>
                  <a:lnTo>
                    <a:pt x="151" y="233"/>
                  </a:lnTo>
                  <a:lnTo>
                    <a:pt x="151" y="232"/>
                  </a:lnTo>
                  <a:lnTo>
                    <a:pt x="151" y="232"/>
                  </a:lnTo>
                  <a:lnTo>
                    <a:pt x="151" y="231"/>
                  </a:lnTo>
                  <a:lnTo>
                    <a:pt x="150" y="230"/>
                  </a:lnTo>
                  <a:lnTo>
                    <a:pt x="148" y="230"/>
                  </a:lnTo>
                  <a:lnTo>
                    <a:pt x="146" y="229"/>
                  </a:lnTo>
                  <a:lnTo>
                    <a:pt x="145" y="229"/>
                  </a:lnTo>
                  <a:lnTo>
                    <a:pt x="144" y="228"/>
                  </a:lnTo>
                  <a:lnTo>
                    <a:pt x="141" y="228"/>
                  </a:lnTo>
                  <a:lnTo>
                    <a:pt x="140" y="227"/>
                  </a:lnTo>
                  <a:lnTo>
                    <a:pt x="139" y="226"/>
                  </a:lnTo>
                  <a:lnTo>
                    <a:pt x="139" y="226"/>
                  </a:lnTo>
                  <a:lnTo>
                    <a:pt x="137" y="226"/>
                  </a:lnTo>
                  <a:lnTo>
                    <a:pt x="135" y="226"/>
                  </a:lnTo>
                  <a:lnTo>
                    <a:pt x="133" y="225"/>
                  </a:lnTo>
                  <a:lnTo>
                    <a:pt x="132" y="224"/>
                  </a:lnTo>
                  <a:lnTo>
                    <a:pt x="131" y="223"/>
                  </a:lnTo>
                  <a:lnTo>
                    <a:pt x="131" y="221"/>
                  </a:lnTo>
                  <a:lnTo>
                    <a:pt x="131" y="221"/>
                  </a:lnTo>
                  <a:lnTo>
                    <a:pt x="128" y="220"/>
                  </a:lnTo>
                  <a:lnTo>
                    <a:pt x="126" y="219"/>
                  </a:lnTo>
                  <a:lnTo>
                    <a:pt x="125" y="219"/>
                  </a:lnTo>
                  <a:lnTo>
                    <a:pt x="125" y="218"/>
                  </a:lnTo>
                  <a:lnTo>
                    <a:pt x="125" y="216"/>
                  </a:lnTo>
                  <a:lnTo>
                    <a:pt x="124" y="215"/>
                  </a:lnTo>
                  <a:lnTo>
                    <a:pt x="124" y="214"/>
                  </a:lnTo>
                  <a:lnTo>
                    <a:pt x="63" y="175"/>
                  </a:lnTo>
                  <a:lnTo>
                    <a:pt x="48" y="166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4281488" y="2362200"/>
              <a:ext cx="30163" cy="34925"/>
            </a:xfrm>
            <a:custGeom>
              <a:avLst/>
              <a:gdLst>
                <a:gd name="T0" fmla="*/ 15 w 19"/>
                <a:gd name="T1" fmla="*/ 0 h 22"/>
                <a:gd name="T2" fmla="*/ 11 w 19"/>
                <a:gd name="T3" fmla="*/ 2 h 22"/>
                <a:gd name="T4" fmla="*/ 7 w 19"/>
                <a:gd name="T5" fmla="*/ 4 h 22"/>
                <a:gd name="T6" fmla="*/ 6 w 19"/>
                <a:gd name="T7" fmla="*/ 5 h 22"/>
                <a:gd name="T8" fmla="*/ 5 w 19"/>
                <a:gd name="T9" fmla="*/ 6 h 22"/>
                <a:gd name="T10" fmla="*/ 4 w 19"/>
                <a:gd name="T11" fmla="*/ 11 h 22"/>
                <a:gd name="T12" fmla="*/ 3 w 19"/>
                <a:gd name="T13" fmla="*/ 13 h 22"/>
                <a:gd name="T14" fmla="*/ 2 w 19"/>
                <a:gd name="T15" fmla="*/ 16 h 22"/>
                <a:gd name="T16" fmla="*/ 0 w 19"/>
                <a:gd name="T17" fmla="*/ 18 h 22"/>
                <a:gd name="T18" fmla="*/ 0 w 19"/>
                <a:gd name="T19" fmla="*/ 19 h 22"/>
                <a:gd name="T20" fmla="*/ 0 w 19"/>
                <a:gd name="T21" fmla="*/ 21 h 22"/>
                <a:gd name="T22" fmla="*/ 2 w 19"/>
                <a:gd name="T23" fmla="*/ 22 h 22"/>
                <a:gd name="T24" fmla="*/ 5 w 19"/>
                <a:gd name="T25" fmla="*/ 22 h 22"/>
                <a:gd name="T26" fmla="*/ 5 w 19"/>
                <a:gd name="T27" fmla="*/ 22 h 22"/>
                <a:gd name="T28" fmla="*/ 7 w 19"/>
                <a:gd name="T29" fmla="*/ 22 h 22"/>
                <a:gd name="T30" fmla="*/ 7 w 19"/>
                <a:gd name="T31" fmla="*/ 22 h 22"/>
                <a:gd name="T32" fmla="*/ 7 w 19"/>
                <a:gd name="T33" fmla="*/ 21 h 22"/>
                <a:gd name="T34" fmla="*/ 10 w 19"/>
                <a:gd name="T35" fmla="*/ 20 h 22"/>
                <a:gd name="T36" fmla="*/ 11 w 19"/>
                <a:gd name="T37" fmla="*/ 21 h 22"/>
                <a:gd name="T38" fmla="*/ 13 w 19"/>
                <a:gd name="T39" fmla="*/ 22 h 22"/>
                <a:gd name="T40" fmla="*/ 13 w 19"/>
                <a:gd name="T41" fmla="*/ 22 h 22"/>
                <a:gd name="T42" fmla="*/ 14 w 19"/>
                <a:gd name="T43" fmla="*/ 21 h 22"/>
                <a:gd name="T44" fmla="*/ 16 w 19"/>
                <a:gd name="T45" fmla="*/ 19 h 22"/>
                <a:gd name="T46" fmla="*/ 17 w 19"/>
                <a:gd name="T47" fmla="*/ 16 h 22"/>
                <a:gd name="T48" fmla="*/ 18 w 19"/>
                <a:gd name="T49" fmla="*/ 16 h 22"/>
                <a:gd name="T50" fmla="*/ 17 w 19"/>
                <a:gd name="T51" fmla="*/ 15 h 22"/>
                <a:gd name="T52" fmla="*/ 17 w 19"/>
                <a:gd name="T53" fmla="*/ 15 h 22"/>
                <a:gd name="T54" fmla="*/ 16 w 19"/>
                <a:gd name="T55" fmla="*/ 15 h 22"/>
                <a:gd name="T56" fmla="*/ 14 w 19"/>
                <a:gd name="T57" fmla="*/ 15 h 22"/>
                <a:gd name="T58" fmla="*/ 13 w 19"/>
                <a:gd name="T59" fmla="*/ 15 h 22"/>
                <a:gd name="T60" fmla="*/ 11 w 19"/>
                <a:gd name="T61" fmla="*/ 15 h 22"/>
                <a:gd name="T62" fmla="*/ 11 w 19"/>
                <a:gd name="T63" fmla="*/ 16 h 22"/>
                <a:gd name="T64" fmla="*/ 10 w 19"/>
                <a:gd name="T65" fmla="*/ 16 h 22"/>
                <a:gd name="T66" fmla="*/ 9 w 19"/>
                <a:gd name="T67" fmla="*/ 16 h 22"/>
                <a:gd name="T68" fmla="*/ 9 w 19"/>
                <a:gd name="T69" fmla="*/ 15 h 22"/>
                <a:gd name="T70" fmla="*/ 9 w 19"/>
                <a:gd name="T71" fmla="*/ 15 h 22"/>
                <a:gd name="T72" fmla="*/ 10 w 19"/>
                <a:gd name="T73" fmla="*/ 15 h 22"/>
                <a:gd name="T74" fmla="*/ 11 w 19"/>
                <a:gd name="T75" fmla="*/ 15 h 22"/>
                <a:gd name="T76" fmla="*/ 11 w 19"/>
                <a:gd name="T77" fmla="*/ 14 h 22"/>
                <a:gd name="T78" fmla="*/ 12 w 19"/>
                <a:gd name="T79" fmla="*/ 12 h 22"/>
                <a:gd name="T80" fmla="*/ 13 w 19"/>
                <a:gd name="T81" fmla="*/ 12 h 22"/>
                <a:gd name="T82" fmla="*/ 14 w 19"/>
                <a:gd name="T83" fmla="*/ 12 h 22"/>
                <a:gd name="T84" fmla="*/ 15 w 19"/>
                <a:gd name="T85" fmla="*/ 11 h 22"/>
                <a:gd name="T86" fmla="*/ 17 w 19"/>
                <a:gd name="T87" fmla="*/ 10 h 22"/>
                <a:gd name="T88" fmla="*/ 19 w 19"/>
                <a:gd name="T89" fmla="*/ 10 h 22"/>
                <a:gd name="T90" fmla="*/ 19 w 19"/>
                <a:gd name="T91" fmla="*/ 8 h 22"/>
                <a:gd name="T92" fmla="*/ 18 w 19"/>
                <a:gd name="T93" fmla="*/ 5 h 22"/>
                <a:gd name="T94" fmla="*/ 18 w 19"/>
                <a:gd name="T95" fmla="*/ 4 h 22"/>
                <a:gd name="T96" fmla="*/ 17 w 19"/>
                <a:gd name="T97" fmla="*/ 3 h 22"/>
                <a:gd name="T98" fmla="*/ 16 w 19"/>
                <a:gd name="T99" fmla="*/ 2 h 22"/>
                <a:gd name="T100" fmla="*/ 15 w 19"/>
                <a:gd name="T101" fmla="*/ 1 h 22"/>
                <a:gd name="T102" fmla="*/ 15 w 19"/>
                <a:gd name="T10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" h="22">
                  <a:moveTo>
                    <a:pt x="15" y="0"/>
                  </a:moveTo>
                  <a:lnTo>
                    <a:pt x="11" y="2"/>
                  </a:lnTo>
                  <a:lnTo>
                    <a:pt x="7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11"/>
                  </a:lnTo>
                  <a:lnTo>
                    <a:pt x="3" y="13"/>
                  </a:lnTo>
                  <a:lnTo>
                    <a:pt x="2" y="16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0" y="21"/>
                  </a:lnTo>
                  <a:lnTo>
                    <a:pt x="2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1" y="21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1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8" y="16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3" y="12"/>
                  </a:lnTo>
                  <a:lnTo>
                    <a:pt x="14" y="12"/>
                  </a:lnTo>
                  <a:lnTo>
                    <a:pt x="15" y="11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082925" y="2074862"/>
              <a:ext cx="244475" cy="246062"/>
            </a:xfrm>
            <a:custGeom>
              <a:avLst/>
              <a:gdLst>
                <a:gd name="T0" fmla="*/ 22 w 154"/>
                <a:gd name="T1" fmla="*/ 74 h 155"/>
                <a:gd name="T2" fmla="*/ 3 w 154"/>
                <a:gd name="T3" fmla="*/ 75 h 155"/>
                <a:gd name="T4" fmla="*/ 1 w 154"/>
                <a:gd name="T5" fmla="*/ 77 h 155"/>
                <a:gd name="T6" fmla="*/ 0 w 154"/>
                <a:gd name="T7" fmla="*/ 78 h 155"/>
                <a:gd name="T8" fmla="*/ 5 w 154"/>
                <a:gd name="T9" fmla="*/ 83 h 155"/>
                <a:gd name="T10" fmla="*/ 9 w 154"/>
                <a:gd name="T11" fmla="*/ 87 h 155"/>
                <a:gd name="T12" fmla="*/ 9 w 154"/>
                <a:gd name="T13" fmla="*/ 93 h 155"/>
                <a:gd name="T14" fmla="*/ 6 w 154"/>
                <a:gd name="T15" fmla="*/ 98 h 155"/>
                <a:gd name="T16" fmla="*/ 11 w 154"/>
                <a:gd name="T17" fmla="*/ 107 h 155"/>
                <a:gd name="T18" fmla="*/ 11 w 154"/>
                <a:gd name="T19" fmla="*/ 120 h 155"/>
                <a:gd name="T20" fmla="*/ 7 w 154"/>
                <a:gd name="T21" fmla="*/ 133 h 155"/>
                <a:gd name="T22" fmla="*/ 5 w 154"/>
                <a:gd name="T23" fmla="*/ 138 h 155"/>
                <a:gd name="T24" fmla="*/ 8 w 154"/>
                <a:gd name="T25" fmla="*/ 133 h 155"/>
                <a:gd name="T26" fmla="*/ 11 w 154"/>
                <a:gd name="T27" fmla="*/ 133 h 155"/>
                <a:gd name="T28" fmla="*/ 17 w 154"/>
                <a:gd name="T29" fmla="*/ 134 h 155"/>
                <a:gd name="T30" fmla="*/ 22 w 154"/>
                <a:gd name="T31" fmla="*/ 133 h 155"/>
                <a:gd name="T32" fmla="*/ 23 w 154"/>
                <a:gd name="T33" fmla="*/ 132 h 155"/>
                <a:gd name="T34" fmla="*/ 27 w 154"/>
                <a:gd name="T35" fmla="*/ 132 h 155"/>
                <a:gd name="T36" fmla="*/ 33 w 154"/>
                <a:gd name="T37" fmla="*/ 132 h 155"/>
                <a:gd name="T38" fmla="*/ 37 w 154"/>
                <a:gd name="T39" fmla="*/ 135 h 155"/>
                <a:gd name="T40" fmla="*/ 40 w 154"/>
                <a:gd name="T41" fmla="*/ 138 h 155"/>
                <a:gd name="T42" fmla="*/ 42 w 154"/>
                <a:gd name="T43" fmla="*/ 138 h 155"/>
                <a:gd name="T44" fmla="*/ 46 w 154"/>
                <a:gd name="T45" fmla="*/ 141 h 155"/>
                <a:gd name="T46" fmla="*/ 48 w 154"/>
                <a:gd name="T47" fmla="*/ 144 h 155"/>
                <a:gd name="T48" fmla="*/ 50 w 154"/>
                <a:gd name="T49" fmla="*/ 146 h 155"/>
                <a:gd name="T50" fmla="*/ 52 w 154"/>
                <a:gd name="T51" fmla="*/ 147 h 155"/>
                <a:gd name="T52" fmla="*/ 52 w 154"/>
                <a:gd name="T53" fmla="*/ 149 h 155"/>
                <a:gd name="T54" fmla="*/ 54 w 154"/>
                <a:gd name="T55" fmla="*/ 150 h 155"/>
                <a:gd name="T56" fmla="*/ 57 w 154"/>
                <a:gd name="T57" fmla="*/ 151 h 155"/>
                <a:gd name="T58" fmla="*/ 58 w 154"/>
                <a:gd name="T59" fmla="*/ 153 h 155"/>
                <a:gd name="T60" fmla="*/ 67 w 154"/>
                <a:gd name="T61" fmla="*/ 150 h 155"/>
                <a:gd name="T62" fmla="*/ 70 w 154"/>
                <a:gd name="T63" fmla="*/ 142 h 155"/>
                <a:gd name="T64" fmla="*/ 72 w 154"/>
                <a:gd name="T65" fmla="*/ 142 h 155"/>
                <a:gd name="T66" fmla="*/ 75 w 154"/>
                <a:gd name="T67" fmla="*/ 145 h 155"/>
                <a:gd name="T68" fmla="*/ 81 w 154"/>
                <a:gd name="T69" fmla="*/ 150 h 155"/>
                <a:gd name="T70" fmla="*/ 125 w 154"/>
                <a:gd name="T71" fmla="*/ 146 h 155"/>
                <a:gd name="T72" fmla="*/ 149 w 154"/>
                <a:gd name="T73" fmla="*/ 136 h 155"/>
                <a:gd name="T74" fmla="*/ 141 w 154"/>
                <a:gd name="T75" fmla="*/ 111 h 155"/>
                <a:gd name="T76" fmla="*/ 137 w 154"/>
                <a:gd name="T77" fmla="*/ 76 h 155"/>
                <a:gd name="T78" fmla="*/ 133 w 154"/>
                <a:gd name="T79" fmla="*/ 41 h 155"/>
                <a:gd name="T80" fmla="*/ 136 w 154"/>
                <a:gd name="T81" fmla="*/ 17 h 155"/>
                <a:gd name="T82" fmla="*/ 107 w 154"/>
                <a:gd name="T83" fmla="*/ 15 h 155"/>
                <a:gd name="T84" fmla="*/ 70 w 154"/>
                <a:gd name="T85" fmla="*/ 15 h 155"/>
                <a:gd name="T86" fmla="*/ 65 w 154"/>
                <a:gd name="T87" fmla="*/ 40 h 155"/>
                <a:gd name="T88" fmla="*/ 57 w 154"/>
                <a:gd name="T89" fmla="*/ 49 h 155"/>
                <a:gd name="T90" fmla="*/ 51 w 154"/>
                <a:gd name="T91" fmla="*/ 52 h 155"/>
                <a:gd name="T92" fmla="*/ 50 w 154"/>
                <a:gd name="T93" fmla="*/ 62 h 155"/>
                <a:gd name="T94" fmla="*/ 52 w 154"/>
                <a:gd name="T95" fmla="*/ 7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4" h="155">
                  <a:moveTo>
                    <a:pt x="45" y="74"/>
                  </a:moveTo>
                  <a:lnTo>
                    <a:pt x="34" y="74"/>
                  </a:lnTo>
                  <a:lnTo>
                    <a:pt x="22" y="74"/>
                  </a:lnTo>
                  <a:lnTo>
                    <a:pt x="10" y="74"/>
                  </a:lnTo>
                  <a:lnTo>
                    <a:pt x="3" y="74"/>
                  </a:lnTo>
                  <a:lnTo>
                    <a:pt x="3" y="75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5" y="83"/>
                  </a:lnTo>
                  <a:lnTo>
                    <a:pt x="5" y="84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9" y="88"/>
                  </a:lnTo>
                  <a:lnTo>
                    <a:pt x="9" y="91"/>
                  </a:lnTo>
                  <a:lnTo>
                    <a:pt x="9" y="93"/>
                  </a:lnTo>
                  <a:lnTo>
                    <a:pt x="8" y="97"/>
                  </a:lnTo>
                  <a:lnTo>
                    <a:pt x="7" y="97"/>
                  </a:lnTo>
                  <a:lnTo>
                    <a:pt x="6" y="98"/>
                  </a:lnTo>
                  <a:lnTo>
                    <a:pt x="6" y="99"/>
                  </a:lnTo>
                  <a:lnTo>
                    <a:pt x="10" y="104"/>
                  </a:lnTo>
                  <a:lnTo>
                    <a:pt x="11" y="107"/>
                  </a:lnTo>
                  <a:lnTo>
                    <a:pt x="11" y="110"/>
                  </a:lnTo>
                  <a:lnTo>
                    <a:pt x="11" y="112"/>
                  </a:lnTo>
                  <a:lnTo>
                    <a:pt x="11" y="120"/>
                  </a:lnTo>
                  <a:lnTo>
                    <a:pt x="10" y="123"/>
                  </a:lnTo>
                  <a:lnTo>
                    <a:pt x="7" y="131"/>
                  </a:lnTo>
                  <a:lnTo>
                    <a:pt x="7" y="133"/>
                  </a:lnTo>
                  <a:lnTo>
                    <a:pt x="5" y="136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6" y="138"/>
                  </a:lnTo>
                  <a:lnTo>
                    <a:pt x="7" y="136"/>
                  </a:lnTo>
                  <a:lnTo>
                    <a:pt x="8" y="133"/>
                  </a:lnTo>
                  <a:lnTo>
                    <a:pt x="9" y="133"/>
                  </a:lnTo>
                  <a:lnTo>
                    <a:pt x="10" y="133"/>
                  </a:lnTo>
                  <a:lnTo>
                    <a:pt x="11" y="133"/>
                  </a:lnTo>
                  <a:lnTo>
                    <a:pt x="13" y="133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8" y="133"/>
                  </a:lnTo>
                  <a:lnTo>
                    <a:pt x="20" y="133"/>
                  </a:lnTo>
                  <a:lnTo>
                    <a:pt x="22" y="133"/>
                  </a:lnTo>
                  <a:lnTo>
                    <a:pt x="23" y="133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25" y="132"/>
                  </a:lnTo>
                  <a:lnTo>
                    <a:pt x="26" y="132"/>
                  </a:lnTo>
                  <a:lnTo>
                    <a:pt x="27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3" y="132"/>
                  </a:lnTo>
                  <a:lnTo>
                    <a:pt x="33" y="133"/>
                  </a:lnTo>
                  <a:lnTo>
                    <a:pt x="35" y="133"/>
                  </a:lnTo>
                  <a:lnTo>
                    <a:pt x="37" y="135"/>
                  </a:lnTo>
                  <a:lnTo>
                    <a:pt x="37" y="136"/>
                  </a:lnTo>
                  <a:lnTo>
                    <a:pt x="39" y="138"/>
                  </a:lnTo>
                  <a:lnTo>
                    <a:pt x="40" y="138"/>
                  </a:lnTo>
                  <a:lnTo>
                    <a:pt x="41" y="137"/>
                  </a:lnTo>
                  <a:lnTo>
                    <a:pt x="41" y="138"/>
                  </a:lnTo>
                  <a:lnTo>
                    <a:pt x="42" y="138"/>
                  </a:lnTo>
                  <a:lnTo>
                    <a:pt x="44" y="138"/>
                  </a:lnTo>
                  <a:lnTo>
                    <a:pt x="44" y="138"/>
                  </a:lnTo>
                  <a:lnTo>
                    <a:pt x="46" y="141"/>
                  </a:lnTo>
                  <a:lnTo>
                    <a:pt x="48" y="143"/>
                  </a:lnTo>
                  <a:lnTo>
                    <a:pt x="48" y="144"/>
                  </a:lnTo>
                  <a:lnTo>
                    <a:pt x="48" y="144"/>
                  </a:lnTo>
                  <a:lnTo>
                    <a:pt x="49" y="145"/>
                  </a:lnTo>
                  <a:lnTo>
                    <a:pt x="49" y="146"/>
                  </a:lnTo>
                  <a:lnTo>
                    <a:pt x="50" y="146"/>
                  </a:lnTo>
                  <a:lnTo>
                    <a:pt x="51" y="146"/>
                  </a:lnTo>
                  <a:lnTo>
                    <a:pt x="51" y="146"/>
                  </a:lnTo>
                  <a:lnTo>
                    <a:pt x="52" y="147"/>
                  </a:lnTo>
                  <a:lnTo>
                    <a:pt x="52" y="148"/>
                  </a:lnTo>
                  <a:lnTo>
                    <a:pt x="53" y="148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3" y="149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5" y="150"/>
                  </a:lnTo>
                  <a:lnTo>
                    <a:pt x="57" y="151"/>
                  </a:lnTo>
                  <a:lnTo>
                    <a:pt x="57" y="152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9" y="153"/>
                  </a:lnTo>
                  <a:lnTo>
                    <a:pt x="61" y="155"/>
                  </a:lnTo>
                  <a:lnTo>
                    <a:pt x="67" y="150"/>
                  </a:lnTo>
                  <a:lnTo>
                    <a:pt x="68" y="146"/>
                  </a:lnTo>
                  <a:lnTo>
                    <a:pt x="69" y="144"/>
                  </a:lnTo>
                  <a:lnTo>
                    <a:pt x="70" y="142"/>
                  </a:lnTo>
                  <a:lnTo>
                    <a:pt x="71" y="141"/>
                  </a:lnTo>
                  <a:lnTo>
                    <a:pt x="71" y="142"/>
                  </a:lnTo>
                  <a:lnTo>
                    <a:pt x="72" y="142"/>
                  </a:lnTo>
                  <a:lnTo>
                    <a:pt x="73" y="142"/>
                  </a:lnTo>
                  <a:lnTo>
                    <a:pt x="74" y="143"/>
                  </a:lnTo>
                  <a:lnTo>
                    <a:pt x="75" y="145"/>
                  </a:lnTo>
                  <a:lnTo>
                    <a:pt x="77" y="149"/>
                  </a:lnTo>
                  <a:lnTo>
                    <a:pt x="81" y="150"/>
                  </a:lnTo>
                  <a:lnTo>
                    <a:pt x="81" y="150"/>
                  </a:lnTo>
                  <a:lnTo>
                    <a:pt x="87" y="145"/>
                  </a:lnTo>
                  <a:lnTo>
                    <a:pt x="108" y="146"/>
                  </a:lnTo>
                  <a:lnTo>
                    <a:pt x="125" y="146"/>
                  </a:lnTo>
                  <a:lnTo>
                    <a:pt x="142" y="146"/>
                  </a:lnTo>
                  <a:lnTo>
                    <a:pt x="146" y="146"/>
                  </a:lnTo>
                  <a:lnTo>
                    <a:pt x="149" y="136"/>
                  </a:lnTo>
                  <a:lnTo>
                    <a:pt x="143" y="135"/>
                  </a:lnTo>
                  <a:lnTo>
                    <a:pt x="142" y="123"/>
                  </a:lnTo>
                  <a:lnTo>
                    <a:pt x="141" y="111"/>
                  </a:lnTo>
                  <a:lnTo>
                    <a:pt x="140" y="100"/>
                  </a:lnTo>
                  <a:lnTo>
                    <a:pt x="138" y="88"/>
                  </a:lnTo>
                  <a:lnTo>
                    <a:pt x="137" y="76"/>
                  </a:lnTo>
                  <a:lnTo>
                    <a:pt x="136" y="64"/>
                  </a:lnTo>
                  <a:lnTo>
                    <a:pt x="134" y="53"/>
                  </a:lnTo>
                  <a:lnTo>
                    <a:pt x="133" y="41"/>
                  </a:lnTo>
                  <a:lnTo>
                    <a:pt x="132" y="28"/>
                  </a:lnTo>
                  <a:lnTo>
                    <a:pt x="154" y="28"/>
                  </a:lnTo>
                  <a:lnTo>
                    <a:pt x="136" y="17"/>
                  </a:lnTo>
                  <a:lnTo>
                    <a:pt x="122" y="9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94" y="15"/>
                  </a:lnTo>
                  <a:lnTo>
                    <a:pt x="82" y="15"/>
                  </a:lnTo>
                  <a:lnTo>
                    <a:pt x="70" y="15"/>
                  </a:lnTo>
                  <a:lnTo>
                    <a:pt x="65" y="15"/>
                  </a:lnTo>
                  <a:lnTo>
                    <a:pt x="65" y="27"/>
                  </a:lnTo>
                  <a:lnTo>
                    <a:pt x="65" y="40"/>
                  </a:lnTo>
                  <a:lnTo>
                    <a:pt x="65" y="47"/>
                  </a:lnTo>
                  <a:lnTo>
                    <a:pt x="61" y="49"/>
                  </a:lnTo>
                  <a:lnTo>
                    <a:pt x="57" y="49"/>
                  </a:lnTo>
                  <a:lnTo>
                    <a:pt x="53" y="50"/>
                  </a:lnTo>
                  <a:lnTo>
                    <a:pt x="52" y="51"/>
                  </a:lnTo>
                  <a:lnTo>
                    <a:pt x="51" y="52"/>
                  </a:lnTo>
                  <a:lnTo>
                    <a:pt x="50" y="54"/>
                  </a:lnTo>
                  <a:lnTo>
                    <a:pt x="49" y="56"/>
                  </a:lnTo>
                  <a:lnTo>
                    <a:pt x="50" y="62"/>
                  </a:lnTo>
                  <a:lnTo>
                    <a:pt x="51" y="66"/>
                  </a:lnTo>
                  <a:lnTo>
                    <a:pt x="51" y="70"/>
                  </a:lnTo>
                  <a:lnTo>
                    <a:pt x="52" y="74"/>
                  </a:lnTo>
                  <a:lnTo>
                    <a:pt x="45" y="74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082925" y="2074862"/>
              <a:ext cx="244475" cy="246062"/>
            </a:xfrm>
            <a:custGeom>
              <a:avLst/>
              <a:gdLst>
                <a:gd name="T0" fmla="*/ 22 w 154"/>
                <a:gd name="T1" fmla="*/ 74 h 155"/>
                <a:gd name="T2" fmla="*/ 3 w 154"/>
                <a:gd name="T3" fmla="*/ 75 h 155"/>
                <a:gd name="T4" fmla="*/ 1 w 154"/>
                <a:gd name="T5" fmla="*/ 77 h 155"/>
                <a:gd name="T6" fmla="*/ 0 w 154"/>
                <a:gd name="T7" fmla="*/ 78 h 155"/>
                <a:gd name="T8" fmla="*/ 5 w 154"/>
                <a:gd name="T9" fmla="*/ 83 h 155"/>
                <a:gd name="T10" fmla="*/ 9 w 154"/>
                <a:gd name="T11" fmla="*/ 87 h 155"/>
                <a:gd name="T12" fmla="*/ 9 w 154"/>
                <a:gd name="T13" fmla="*/ 93 h 155"/>
                <a:gd name="T14" fmla="*/ 6 w 154"/>
                <a:gd name="T15" fmla="*/ 98 h 155"/>
                <a:gd name="T16" fmla="*/ 11 w 154"/>
                <a:gd name="T17" fmla="*/ 107 h 155"/>
                <a:gd name="T18" fmla="*/ 11 w 154"/>
                <a:gd name="T19" fmla="*/ 120 h 155"/>
                <a:gd name="T20" fmla="*/ 7 w 154"/>
                <a:gd name="T21" fmla="*/ 133 h 155"/>
                <a:gd name="T22" fmla="*/ 5 w 154"/>
                <a:gd name="T23" fmla="*/ 138 h 155"/>
                <a:gd name="T24" fmla="*/ 8 w 154"/>
                <a:gd name="T25" fmla="*/ 133 h 155"/>
                <a:gd name="T26" fmla="*/ 11 w 154"/>
                <a:gd name="T27" fmla="*/ 133 h 155"/>
                <a:gd name="T28" fmla="*/ 17 w 154"/>
                <a:gd name="T29" fmla="*/ 134 h 155"/>
                <a:gd name="T30" fmla="*/ 22 w 154"/>
                <a:gd name="T31" fmla="*/ 133 h 155"/>
                <a:gd name="T32" fmla="*/ 23 w 154"/>
                <a:gd name="T33" fmla="*/ 132 h 155"/>
                <a:gd name="T34" fmla="*/ 27 w 154"/>
                <a:gd name="T35" fmla="*/ 132 h 155"/>
                <a:gd name="T36" fmla="*/ 33 w 154"/>
                <a:gd name="T37" fmla="*/ 132 h 155"/>
                <a:gd name="T38" fmla="*/ 37 w 154"/>
                <a:gd name="T39" fmla="*/ 135 h 155"/>
                <a:gd name="T40" fmla="*/ 40 w 154"/>
                <a:gd name="T41" fmla="*/ 138 h 155"/>
                <a:gd name="T42" fmla="*/ 42 w 154"/>
                <a:gd name="T43" fmla="*/ 138 h 155"/>
                <a:gd name="T44" fmla="*/ 46 w 154"/>
                <a:gd name="T45" fmla="*/ 141 h 155"/>
                <a:gd name="T46" fmla="*/ 48 w 154"/>
                <a:gd name="T47" fmla="*/ 144 h 155"/>
                <a:gd name="T48" fmla="*/ 50 w 154"/>
                <a:gd name="T49" fmla="*/ 146 h 155"/>
                <a:gd name="T50" fmla="*/ 52 w 154"/>
                <a:gd name="T51" fmla="*/ 147 h 155"/>
                <a:gd name="T52" fmla="*/ 52 w 154"/>
                <a:gd name="T53" fmla="*/ 149 h 155"/>
                <a:gd name="T54" fmla="*/ 54 w 154"/>
                <a:gd name="T55" fmla="*/ 150 h 155"/>
                <a:gd name="T56" fmla="*/ 57 w 154"/>
                <a:gd name="T57" fmla="*/ 151 h 155"/>
                <a:gd name="T58" fmla="*/ 58 w 154"/>
                <a:gd name="T59" fmla="*/ 153 h 155"/>
                <a:gd name="T60" fmla="*/ 67 w 154"/>
                <a:gd name="T61" fmla="*/ 150 h 155"/>
                <a:gd name="T62" fmla="*/ 70 w 154"/>
                <a:gd name="T63" fmla="*/ 142 h 155"/>
                <a:gd name="T64" fmla="*/ 72 w 154"/>
                <a:gd name="T65" fmla="*/ 142 h 155"/>
                <a:gd name="T66" fmla="*/ 75 w 154"/>
                <a:gd name="T67" fmla="*/ 145 h 155"/>
                <a:gd name="T68" fmla="*/ 81 w 154"/>
                <a:gd name="T69" fmla="*/ 150 h 155"/>
                <a:gd name="T70" fmla="*/ 125 w 154"/>
                <a:gd name="T71" fmla="*/ 146 h 155"/>
                <a:gd name="T72" fmla="*/ 149 w 154"/>
                <a:gd name="T73" fmla="*/ 136 h 155"/>
                <a:gd name="T74" fmla="*/ 141 w 154"/>
                <a:gd name="T75" fmla="*/ 111 h 155"/>
                <a:gd name="T76" fmla="*/ 137 w 154"/>
                <a:gd name="T77" fmla="*/ 76 h 155"/>
                <a:gd name="T78" fmla="*/ 133 w 154"/>
                <a:gd name="T79" fmla="*/ 41 h 155"/>
                <a:gd name="T80" fmla="*/ 136 w 154"/>
                <a:gd name="T81" fmla="*/ 17 h 155"/>
                <a:gd name="T82" fmla="*/ 107 w 154"/>
                <a:gd name="T83" fmla="*/ 15 h 155"/>
                <a:gd name="T84" fmla="*/ 70 w 154"/>
                <a:gd name="T85" fmla="*/ 15 h 155"/>
                <a:gd name="T86" fmla="*/ 65 w 154"/>
                <a:gd name="T87" fmla="*/ 40 h 155"/>
                <a:gd name="T88" fmla="*/ 57 w 154"/>
                <a:gd name="T89" fmla="*/ 49 h 155"/>
                <a:gd name="T90" fmla="*/ 51 w 154"/>
                <a:gd name="T91" fmla="*/ 52 h 155"/>
                <a:gd name="T92" fmla="*/ 50 w 154"/>
                <a:gd name="T93" fmla="*/ 62 h 155"/>
                <a:gd name="T94" fmla="*/ 52 w 154"/>
                <a:gd name="T95" fmla="*/ 7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4" h="155">
                  <a:moveTo>
                    <a:pt x="45" y="74"/>
                  </a:moveTo>
                  <a:lnTo>
                    <a:pt x="34" y="74"/>
                  </a:lnTo>
                  <a:lnTo>
                    <a:pt x="22" y="74"/>
                  </a:lnTo>
                  <a:lnTo>
                    <a:pt x="10" y="74"/>
                  </a:lnTo>
                  <a:lnTo>
                    <a:pt x="3" y="74"/>
                  </a:lnTo>
                  <a:lnTo>
                    <a:pt x="3" y="75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1" y="77"/>
                  </a:lnTo>
                  <a:lnTo>
                    <a:pt x="0" y="78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5" y="83"/>
                  </a:lnTo>
                  <a:lnTo>
                    <a:pt x="5" y="84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9" y="88"/>
                  </a:lnTo>
                  <a:lnTo>
                    <a:pt x="9" y="91"/>
                  </a:lnTo>
                  <a:lnTo>
                    <a:pt x="9" y="93"/>
                  </a:lnTo>
                  <a:lnTo>
                    <a:pt x="8" y="97"/>
                  </a:lnTo>
                  <a:lnTo>
                    <a:pt x="7" y="97"/>
                  </a:lnTo>
                  <a:lnTo>
                    <a:pt x="6" y="98"/>
                  </a:lnTo>
                  <a:lnTo>
                    <a:pt x="6" y="99"/>
                  </a:lnTo>
                  <a:lnTo>
                    <a:pt x="10" y="104"/>
                  </a:lnTo>
                  <a:lnTo>
                    <a:pt x="11" y="107"/>
                  </a:lnTo>
                  <a:lnTo>
                    <a:pt x="11" y="110"/>
                  </a:lnTo>
                  <a:lnTo>
                    <a:pt x="11" y="112"/>
                  </a:lnTo>
                  <a:lnTo>
                    <a:pt x="11" y="120"/>
                  </a:lnTo>
                  <a:lnTo>
                    <a:pt x="10" y="123"/>
                  </a:lnTo>
                  <a:lnTo>
                    <a:pt x="7" y="131"/>
                  </a:lnTo>
                  <a:lnTo>
                    <a:pt x="7" y="133"/>
                  </a:lnTo>
                  <a:lnTo>
                    <a:pt x="5" y="136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6" y="138"/>
                  </a:lnTo>
                  <a:lnTo>
                    <a:pt x="7" y="136"/>
                  </a:lnTo>
                  <a:lnTo>
                    <a:pt x="8" y="133"/>
                  </a:lnTo>
                  <a:lnTo>
                    <a:pt x="9" y="133"/>
                  </a:lnTo>
                  <a:lnTo>
                    <a:pt x="10" y="133"/>
                  </a:lnTo>
                  <a:lnTo>
                    <a:pt x="11" y="133"/>
                  </a:lnTo>
                  <a:lnTo>
                    <a:pt x="13" y="133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8" y="133"/>
                  </a:lnTo>
                  <a:lnTo>
                    <a:pt x="20" y="133"/>
                  </a:lnTo>
                  <a:lnTo>
                    <a:pt x="22" y="133"/>
                  </a:lnTo>
                  <a:lnTo>
                    <a:pt x="23" y="133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25" y="132"/>
                  </a:lnTo>
                  <a:lnTo>
                    <a:pt x="26" y="132"/>
                  </a:lnTo>
                  <a:lnTo>
                    <a:pt x="27" y="132"/>
                  </a:lnTo>
                  <a:lnTo>
                    <a:pt x="31" y="132"/>
                  </a:lnTo>
                  <a:lnTo>
                    <a:pt x="31" y="132"/>
                  </a:lnTo>
                  <a:lnTo>
                    <a:pt x="33" y="132"/>
                  </a:lnTo>
                  <a:lnTo>
                    <a:pt x="33" y="133"/>
                  </a:lnTo>
                  <a:lnTo>
                    <a:pt x="35" y="133"/>
                  </a:lnTo>
                  <a:lnTo>
                    <a:pt x="37" y="135"/>
                  </a:lnTo>
                  <a:lnTo>
                    <a:pt x="37" y="136"/>
                  </a:lnTo>
                  <a:lnTo>
                    <a:pt x="39" y="138"/>
                  </a:lnTo>
                  <a:lnTo>
                    <a:pt x="40" y="138"/>
                  </a:lnTo>
                  <a:lnTo>
                    <a:pt x="41" y="137"/>
                  </a:lnTo>
                  <a:lnTo>
                    <a:pt x="41" y="138"/>
                  </a:lnTo>
                  <a:lnTo>
                    <a:pt x="42" y="138"/>
                  </a:lnTo>
                  <a:lnTo>
                    <a:pt x="44" y="138"/>
                  </a:lnTo>
                  <a:lnTo>
                    <a:pt x="44" y="138"/>
                  </a:lnTo>
                  <a:lnTo>
                    <a:pt x="46" y="141"/>
                  </a:lnTo>
                  <a:lnTo>
                    <a:pt x="48" y="143"/>
                  </a:lnTo>
                  <a:lnTo>
                    <a:pt x="48" y="144"/>
                  </a:lnTo>
                  <a:lnTo>
                    <a:pt x="48" y="144"/>
                  </a:lnTo>
                  <a:lnTo>
                    <a:pt x="49" y="145"/>
                  </a:lnTo>
                  <a:lnTo>
                    <a:pt x="49" y="146"/>
                  </a:lnTo>
                  <a:lnTo>
                    <a:pt x="50" y="146"/>
                  </a:lnTo>
                  <a:lnTo>
                    <a:pt x="51" y="146"/>
                  </a:lnTo>
                  <a:lnTo>
                    <a:pt x="51" y="146"/>
                  </a:lnTo>
                  <a:lnTo>
                    <a:pt x="52" y="147"/>
                  </a:lnTo>
                  <a:lnTo>
                    <a:pt x="52" y="148"/>
                  </a:lnTo>
                  <a:lnTo>
                    <a:pt x="53" y="148"/>
                  </a:lnTo>
                  <a:lnTo>
                    <a:pt x="52" y="149"/>
                  </a:lnTo>
                  <a:lnTo>
                    <a:pt x="52" y="149"/>
                  </a:lnTo>
                  <a:lnTo>
                    <a:pt x="53" y="149"/>
                  </a:lnTo>
                  <a:lnTo>
                    <a:pt x="54" y="150"/>
                  </a:lnTo>
                  <a:lnTo>
                    <a:pt x="54" y="150"/>
                  </a:lnTo>
                  <a:lnTo>
                    <a:pt x="55" y="150"/>
                  </a:lnTo>
                  <a:lnTo>
                    <a:pt x="57" y="151"/>
                  </a:lnTo>
                  <a:lnTo>
                    <a:pt x="57" y="152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9" y="153"/>
                  </a:lnTo>
                  <a:lnTo>
                    <a:pt x="61" y="155"/>
                  </a:lnTo>
                  <a:lnTo>
                    <a:pt x="67" y="150"/>
                  </a:lnTo>
                  <a:lnTo>
                    <a:pt x="68" y="146"/>
                  </a:lnTo>
                  <a:lnTo>
                    <a:pt x="69" y="144"/>
                  </a:lnTo>
                  <a:lnTo>
                    <a:pt x="70" y="142"/>
                  </a:lnTo>
                  <a:lnTo>
                    <a:pt x="71" y="141"/>
                  </a:lnTo>
                  <a:lnTo>
                    <a:pt x="71" y="142"/>
                  </a:lnTo>
                  <a:lnTo>
                    <a:pt x="72" y="142"/>
                  </a:lnTo>
                  <a:lnTo>
                    <a:pt x="73" y="142"/>
                  </a:lnTo>
                  <a:lnTo>
                    <a:pt x="74" y="143"/>
                  </a:lnTo>
                  <a:lnTo>
                    <a:pt x="75" y="145"/>
                  </a:lnTo>
                  <a:lnTo>
                    <a:pt x="77" y="149"/>
                  </a:lnTo>
                  <a:lnTo>
                    <a:pt x="81" y="150"/>
                  </a:lnTo>
                  <a:lnTo>
                    <a:pt x="81" y="150"/>
                  </a:lnTo>
                  <a:lnTo>
                    <a:pt x="87" y="145"/>
                  </a:lnTo>
                  <a:lnTo>
                    <a:pt x="108" y="146"/>
                  </a:lnTo>
                  <a:lnTo>
                    <a:pt x="125" y="146"/>
                  </a:lnTo>
                  <a:lnTo>
                    <a:pt x="142" y="146"/>
                  </a:lnTo>
                  <a:lnTo>
                    <a:pt x="146" y="146"/>
                  </a:lnTo>
                  <a:lnTo>
                    <a:pt x="149" y="136"/>
                  </a:lnTo>
                  <a:lnTo>
                    <a:pt x="143" y="135"/>
                  </a:lnTo>
                  <a:lnTo>
                    <a:pt x="142" y="123"/>
                  </a:lnTo>
                  <a:lnTo>
                    <a:pt x="141" y="111"/>
                  </a:lnTo>
                  <a:lnTo>
                    <a:pt x="140" y="100"/>
                  </a:lnTo>
                  <a:lnTo>
                    <a:pt x="138" y="88"/>
                  </a:lnTo>
                  <a:lnTo>
                    <a:pt x="137" y="76"/>
                  </a:lnTo>
                  <a:lnTo>
                    <a:pt x="136" y="64"/>
                  </a:lnTo>
                  <a:lnTo>
                    <a:pt x="134" y="53"/>
                  </a:lnTo>
                  <a:lnTo>
                    <a:pt x="133" y="41"/>
                  </a:lnTo>
                  <a:lnTo>
                    <a:pt x="132" y="28"/>
                  </a:lnTo>
                  <a:lnTo>
                    <a:pt x="154" y="28"/>
                  </a:lnTo>
                  <a:lnTo>
                    <a:pt x="136" y="17"/>
                  </a:lnTo>
                  <a:lnTo>
                    <a:pt x="122" y="9"/>
                  </a:lnTo>
                  <a:lnTo>
                    <a:pt x="107" y="0"/>
                  </a:lnTo>
                  <a:lnTo>
                    <a:pt x="107" y="15"/>
                  </a:lnTo>
                  <a:lnTo>
                    <a:pt x="94" y="15"/>
                  </a:lnTo>
                  <a:lnTo>
                    <a:pt x="82" y="15"/>
                  </a:lnTo>
                  <a:lnTo>
                    <a:pt x="70" y="15"/>
                  </a:lnTo>
                  <a:lnTo>
                    <a:pt x="65" y="15"/>
                  </a:lnTo>
                  <a:lnTo>
                    <a:pt x="65" y="27"/>
                  </a:lnTo>
                  <a:lnTo>
                    <a:pt x="65" y="40"/>
                  </a:lnTo>
                  <a:lnTo>
                    <a:pt x="65" y="47"/>
                  </a:lnTo>
                  <a:lnTo>
                    <a:pt x="61" y="49"/>
                  </a:lnTo>
                  <a:lnTo>
                    <a:pt x="57" y="49"/>
                  </a:lnTo>
                  <a:lnTo>
                    <a:pt x="53" y="50"/>
                  </a:lnTo>
                  <a:lnTo>
                    <a:pt x="52" y="51"/>
                  </a:lnTo>
                  <a:lnTo>
                    <a:pt x="51" y="52"/>
                  </a:lnTo>
                  <a:lnTo>
                    <a:pt x="50" y="54"/>
                  </a:lnTo>
                  <a:lnTo>
                    <a:pt x="49" y="56"/>
                  </a:lnTo>
                  <a:lnTo>
                    <a:pt x="50" y="62"/>
                  </a:lnTo>
                  <a:lnTo>
                    <a:pt x="51" y="66"/>
                  </a:lnTo>
                  <a:lnTo>
                    <a:pt x="51" y="70"/>
                  </a:lnTo>
                  <a:lnTo>
                    <a:pt x="52" y="74"/>
                  </a:lnTo>
                  <a:lnTo>
                    <a:pt x="45" y="74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165475" y="1884362"/>
              <a:ext cx="241300" cy="182562"/>
            </a:xfrm>
            <a:custGeom>
              <a:avLst/>
              <a:gdLst>
                <a:gd name="T0" fmla="*/ 47 w 152"/>
                <a:gd name="T1" fmla="*/ 115 h 115"/>
                <a:gd name="T2" fmla="*/ 18 w 152"/>
                <a:gd name="T3" fmla="*/ 115 h 115"/>
                <a:gd name="T4" fmla="*/ 0 w 152"/>
                <a:gd name="T5" fmla="*/ 115 h 115"/>
                <a:gd name="T6" fmla="*/ 6 w 152"/>
                <a:gd name="T7" fmla="*/ 112 h 115"/>
                <a:gd name="T8" fmla="*/ 20 w 152"/>
                <a:gd name="T9" fmla="*/ 107 h 115"/>
                <a:gd name="T10" fmla="*/ 26 w 152"/>
                <a:gd name="T11" fmla="*/ 102 h 115"/>
                <a:gd name="T12" fmla="*/ 33 w 152"/>
                <a:gd name="T13" fmla="*/ 96 h 115"/>
                <a:gd name="T14" fmla="*/ 38 w 152"/>
                <a:gd name="T15" fmla="*/ 90 h 115"/>
                <a:gd name="T16" fmla="*/ 42 w 152"/>
                <a:gd name="T17" fmla="*/ 79 h 115"/>
                <a:gd name="T18" fmla="*/ 41 w 152"/>
                <a:gd name="T19" fmla="*/ 67 h 115"/>
                <a:gd name="T20" fmla="*/ 45 w 152"/>
                <a:gd name="T21" fmla="*/ 58 h 115"/>
                <a:gd name="T22" fmla="*/ 50 w 152"/>
                <a:gd name="T23" fmla="*/ 51 h 115"/>
                <a:gd name="T24" fmla="*/ 57 w 152"/>
                <a:gd name="T25" fmla="*/ 40 h 115"/>
                <a:gd name="T26" fmla="*/ 69 w 152"/>
                <a:gd name="T27" fmla="*/ 34 h 115"/>
                <a:gd name="T28" fmla="*/ 81 w 152"/>
                <a:gd name="T29" fmla="*/ 26 h 115"/>
                <a:gd name="T30" fmla="*/ 87 w 152"/>
                <a:gd name="T31" fmla="*/ 12 h 115"/>
                <a:gd name="T32" fmla="*/ 97 w 152"/>
                <a:gd name="T33" fmla="*/ 0 h 115"/>
                <a:gd name="T34" fmla="*/ 108 w 152"/>
                <a:gd name="T35" fmla="*/ 10 h 115"/>
                <a:gd name="T36" fmla="*/ 117 w 152"/>
                <a:gd name="T37" fmla="*/ 10 h 115"/>
                <a:gd name="T38" fmla="*/ 127 w 152"/>
                <a:gd name="T39" fmla="*/ 9 h 115"/>
                <a:gd name="T40" fmla="*/ 133 w 152"/>
                <a:gd name="T41" fmla="*/ 12 h 115"/>
                <a:gd name="T42" fmla="*/ 140 w 152"/>
                <a:gd name="T43" fmla="*/ 12 h 115"/>
                <a:gd name="T44" fmla="*/ 142 w 152"/>
                <a:gd name="T45" fmla="*/ 15 h 115"/>
                <a:gd name="T46" fmla="*/ 144 w 152"/>
                <a:gd name="T47" fmla="*/ 17 h 115"/>
                <a:gd name="T48" fmla="*/ 144 w 152"/>
                <a:gd name="T49" fmla="*/ 18 h 115"/>
                <a:gd name="T50" fmla="*/ 144 w 152"/>
                <a:gd name="T51" fmla="*/ 23 h 115"/>
                <a:gd name="T52" fmla="*/ 145 w 152"/>
                <a:gd name="T53" fmla="*/ 29 h 115"/>
                <a:gd name="T54" fmla="*/ 146 w 152"/>
                <a:gd name="T55" fmla="*/ 33 h 115"/>
                <a:gd name="T56" fmla="*/ 146 w 152"/>
                <a:gd name="T57" fmla="*/ 36 h 115"/>
                <a:gd name="T58" fmla="*/ 147 w 152"/>
                <a:gd name="T59" fmla="*/ 41 h 115"/>
                <a:gd name="T60" fmla="*/ 150 w 152"/>
                <a:gd name="T61" fmla="*/ 47 h 115"/>
                <a:gd name="T62" fmla="*/ 151 w 152"/>
                <a:gd name="T63" fmla="*/ 49 h 115"/>
                <a:gd name="T64" fmla="*/ 150 w 152"/>
                <a:gd name="T65" fmla="*/ 53 h 115"/>
                <a:gd name="T66" fmla="*/ 148 w 152"/>
                <a:gd name="T67" fmla="*/ 53 h 115"/>
                <a:gd name="T68" fmla="*/ 142 w 152"/>
                <a:gd name="T69" fmla="*/ 53 h 115"/>
                <a:gd name="T70" fmla="*/ 131 w 152"/>
                <a:gd name="T71" fmla="*/ 54 h 115"/>
                <a:gd name="T72" fmla="*/ 128 w 152"/>
                <a:gd name="T73" fmla="*/ 54 h 115"/>
                <a:gd name="T74" fmla="*/ 128 w 152"/>
                <a:gd name="T75" fmla="*/ 58 h 115"/>
                <a:gd name="T76" fmla="*/ 122 w 152"/>
                <a:gd name="T77" fmla="*/ 60 h 115"/>
                <a:gd name="T78" fmla="*/ 118 w 152"/>
                <a:gd name="T79" fmla="*/ 60 h 115"/>
                <a:gd name="T80" fmla="*/ 116 w 152"/>
                <a:gd name="T81" fmla="*/ 63 h 115"/>
                <a:gd name="T82" fmla="*/ 118 w 152"/>
                <a:gd name="T83" fmla="*/ 64 h 115"/>
                <a:gd name="T84" fmla="*/ 117 w 152"/>
                <a:gd name="T85" fmla="*/ 68 h 115"/>
                <a:gd name="T86" fmla="*/ 118 w 152"/>
                <a:gd name="T87" fmla="*/ 68 h 115"/>
                <a:gd name="T88" fmla="*/ 119 w 152"/>
                <a:gd name="T89" fmla="*/ 70 h 115"/>
                <a:gd name="T90" fmla="*/ 107 w 152"/>
                <a:gd name="T91" fmla="*/ 75 h 115"/>
                <a:gd name="T92" fmla="*/ 100 w 152"/>
                <a:gd name="T93" fmla="*/ 80 h 115"/>
                <a:gd name="T94" fmla="*/ 98 w 152"/>
                <a:gd name="T95" fmla="*/ 82 h 115"/>
                <a:gd name="T96" fmla="*/ 89 w 152"/>
                <a:gd name="T97" fmla="*/ 86 h 115"/>
                <a:gd name="T98" fmla="*/ 82 w 152"/>
                <a:gd name="T99" fmla="*/ 86 h 115"/>
                <a:gd name="T100" fmla="*/ 81 w 152"/>
                <a:gd name="T101" fmla="*/ 89 h 115"/>
                <a:gd name="T102" fmla="*/ 76 w 152"/>
                <a:gd name="T103" fmla="*/ 89 h 115"/>
                <a:gd name="T104" fmla="*/ 72 w 152"/>
                <a:gd name="T105" fmla="*/ 90 h 115"/>
                <a:gd name="T106" fmla="*/ 66 w 152"/>
                <a:gd name="T107" fmla="*/ 9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2" h="115">
                  <a:moveTo>
                    <a:pt x="56" y="100"/>
                  </a:moveTo>
                  <a:lnTo>
                    <a:pt x="56" y="115"/>
                  </a:lnTo>
                  <a:lnTo>
                    <a:pt x="47" y="115"/>
                  </a:lnTo>
                  <a:lnTo>
                    <a:pt x="37" y="115"/>
                  </a:lnTo>
                  <a:lnTo>
                    <a:pt x="28" y="115"/>
                  </a:lnTo>
                  <a:lnTo>
                    <a:pt x="18" y="115"/>
                  </a:lnTo>
                  <a:lnTo>
                    <a:pt x="10" y="115"/>
                  </a:lnTo>
                  <a:lnTo>
                    <a:pt x="2" y="115"/>
                  </a:lnTo>
                  <a:lnTo>
                    <a:pt x="0" y="115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6" y="112"/>
                  </a:lnTo>
                  <a:lnTo>
                    <a:pt x="11" y="111"/>
                  </a:lnTo>
                  <a:lnTo>
                    <a:pt x="18" y="108"/>
                  </a:lnTo>
                  <a:lnTo>
                    <a:pt x="20" y="107"/>
                  </a:lnTo>
                  <a:lnTo>
                    <a:pt x="22" y="104"/>
                  </a:lnTo>
                  <a:lnTo>
                    <a:pt x="23" y="103"/>
                  </a:lnTo>
                  <a:lnTo>
                    <a:pt x="26" y="102"/>
                  </a:lnTo>
                  <a:lnTo>
                    <a:pt x="30" y="100"/>
                  </a:lnTo>
                  <a:lnTo>
                    <a:pt x="32" y="98"/>
                  </a:lnTo>
                  <a:lnTo>
                    <a:pt x="33" y="96"/>
                  </a:lnTo>
                  <a:lnTo>
                    <a:pt x="35" y="96"/>
                  </a:lnTo>
                  <a:lnTo>
                    <a:pt x="36" y="95"/>
                  </a:lnTo>
                  <a:lnTo>
                    <a:pt x="38" y="90"/>
                  </a:lnTo>
                  <a:lnTo>
                    <a:pt x="42" y="84"/>
                  </a:lnTo>
                  <a:lnTo>
                    <a:pt x="42" y="83"/>
                  </a:lnTo>
                  <a:lnTo>
                    <a:pt x="42" y="79"/>
                  </a:lnTo>
                  <a:lnTo>
                    <a:pt x="40" y="75"/>
                  </a:lnTo>
                  <a:lnTo>
                    <a:pt x="41" y="73"/>
                  </a:lnTo>
                  <a:lnTo>
                    <a:pt x="41" y="67"/>
                  </a:lnTo>
                  <a:lnTo>
                    <a:pt x="41" y="65"/>
                  </a:lnTo>
                  <a:lnTo>
                    <a:pt x="45" y="58"/>
                  </a:lnTo>
                  <a:lnTo>
                    <a:pt x="45" y="58"/>
                  </a:lnTo>
                  <a:lnTo>
                    <a:pt x="48" y="56"/>
                  </a:lnTo>
                  <a:lnTo>
                    <a:pt x="47" y="56"/>
                  </a:lnTo>
                  <a:lnTo>
                    <a:pt x="50" y="51"/>
                  </a:lnTo>
                  <a:lnTo>
                    <a:pt x="49" y="49"/>
                  </a:lnTo>
                  <a:lnTo>
                    <a:pt x="54" y="43"/>
                  </a:lnTo>
                  <a:lnTo>
                    <a:pt x="57" y="40"/>
                  </a:lnTo>
                  <a:lnTo>
                    <a:pt x="59" y="38"/>
                  </a:lnTo>
                  <a:lnTo>
                    <a:pt x="63" y="36"/>
                  </a:lnTo>
                  <a:lnTo>
                    <a:pt x="69" y="34"/>
                  </a:lnTo>
                  <a:lnTo>
                    <a:pt x="73" y="32"/>
                  </a:lnTo>
                  <a:lnTo>
                    <a:pt x="78" y="29"/>
                  </a:lnTo>
                  <a:lnTo>
                    <a:pt x="81" y="26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7" y="12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7" y="0"/>
                  </a:lnTo>
                  <a:lnTo>
                    <a:pt x="99" y="4"/>
                  </a:lnTo>
                  <a:lnTo>
                    <a:pt x="103" y="7"/>
                  </a:lnTo>
                  <a:lnTo>
                    <a:pt x="108" y="10"/>
                  </a:lnTo>
                  <a:lnTo>
                    <a:pt x="110" y="11"/>
                  </a:lnTo>
                  <a:lnTo>
                    <a:pt x="116" y="9"/>
                  </a:lnTo>
                  <a:lnTo>
                    <a:pt x="117" y="10"/>
                  </a:lnTo>
                  <a:lnTo>
                    <a:pt x="122" y="10"/>
                  </a:lnTo>
                  <a:lnTo>
                    <a:pt x="125" y="9"/>
                  </a:lnTo>
                  <a:lnTo>
                    <a:pt x="127" y="9"/>
                  </a:lnTo>
                  <a:lnTo>
                    <a:pt x="129" y="10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2"/>
                  </a:lnTo>
                  <a:lnTo>
                    <a:pt x="135" y="11"/>
                  </a:lnTo>
                  <a:lnTo>
                    <a:pt x="140" y="12"/>
                  </a:lnTo>
                  <a:lnTo>
                    <a:pt x="140" y="13"/>
                  </a:lnTo>
                  <a:lnTo>
                    <a:pt x="140" y="14"/>
                  </a:lnTo>
                  <a:lnTo>
                    <a:pt x="142" y="15"/>
                  </a:lnTo>
                  <a:lnTo>
                    <a:pt x="142" y="16"/>
                  </a:lnTo>
                  <a:lnTo>
                    <a:pt x="143" y="17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9"/>
                  </a:lnTo>
                  <a:lnTo>
                    <a:pt x="145" y="21"/>
                  </a:lnTo>
                  <a:lnTo>
                    <a:pt x="144" y="23"/>
                  </a:lnTo>
                  <a:lnTo>
                    <a:pt x="144" y="24"/>
                  </a:lnTo>
                  <a:lnTo>
                    <a:pt x="145" y="27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4" y="32"/>
                  </a:lnTo>
                  <a:lnTo>
                    <a:pt x="146" y="33"/>
                  </a:lnTo>
                  <a:lnTo>
                    <a:pt x="146" y="34"/>
                  </a:lnTo>
                  <a:lnTo>
                    <a:pt x="146" y="35"/>
                  </a:lnTo>
                  <a:lnTo>
                    <a:pt x="146" y="36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7" y="41"/>
                  </a:lnTo>
                  <a:lnTo>
                    <a:pt x="147" y="42"/>
                  </a:lnTo>
                  <a:lnTo>
                    <a:pt x="148" y="45"/>
                  </a:lnTo>
                  <a:lnTo>
                    <a:pt x="150" y="47"/>
                  </a:lnTo>
                  <a:lnTo>
                    <a:pt x="152" y="48"/>
                  </a:lnTo>
                  <a:lnTo>
                    <a:pt x="152" y="49"/>
                  </a:lnTo>
                  <a:lnTo>
                    <a:pt x="151" y="49"/>
                  </a:lnTo>
                  <a:lnTo>
                    <a:pt x="150" y="51"/>
                  </a:lnTo>
                  <a:lnTo>
                    <a:pt x="150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5" y="53"/>
                  </a:lnTo>
                  <a:lnTo>
                    <a:pt x="143" y="53"/>
                  </a:lnTo>
                  <a:lnTo>
                    <a:pt x="142" y="53"/>
                  </a:lnTo>
                  <a:lnTo>
                    <a:pt x="134" y="53"/>
                  </a:lnTo>
                  <a:lnTo>
                    <a:pt x="132" y="54"/>
                  </a:lnTo>
                  <a:lnTo>
                    <a:pt x="131" y="54"/>
                  </a:lnTo>
                  <a:lnTo>
                    <a:pt x="130" y="54"/>
                  </a:lnTo>
                  <a:lnTo>
                    <a:pt x="129" y="54"/>
                  </a:lnTo>
                  <a:lnTo>
                    <a:pt x="128" y="54"/>
                  </a:lnTo>
                  <a:lnTo>
                    <a:pt x="128" y="55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7" y="58"/>
                  </a:lnTo>
                  <a:lnTo>
                    <a:pt x="124" y="60"/>
                  </a:lnTo>
                  <a:lnTo>
                    <a:pt x="122" y="60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8" y="60"/>
                  </a:lnTo>
                  <a:lnTo>
                    <a:pt x="116" y="61"/>
                  </a:lnTo>
                  <a:lnTo>
                    <a:pt x="116" y="62"/>
                  </a:lnTo>
                  <a:lnTo>
                    <a:pt x="116" y="63"/>
                  </a:lnTo>
                  <a:lnTo>
                    <a:pt x="116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7" y="65"/>
                  </a:lnTo>
                  <a:lnTo>
                    <a:pt x="116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9" y="69"/>
                  </a:lnTo>
                  <a:lnTo>
                    <a:pt x="119" y="69"/>
                  </a:lnTo>
                  <a:lnTo>
                    <a:pt x="119" y="70"/>
                  </a:lnTo>
                  <a:lnTo>
                    <a:pt x="114" y="71"/>
                  </a:lnTo>
                  <a:lnTo>
                    <a:pt x="108" y="75"/>
                  </a:lnTo>
                  <a:lnTo>
                    <a:pt x="107" y="75"/>
                  </a:lnTo>
                  <a:lnTo>
                    <a:pt x="103" y="76"/>
                  </a:lnTo>
                  <a:lnTo>
                    <a:pt x="101" y="78"/>
                  </a:lnTo>
                  <a:lnTo>
                    <a:pt x="100" y="80"/>
                  </a:lnTo>
                  <a:lnTo>
                    <a:pt x="100" y="80"/>
                  </a:lnTo>
                  <a:lnTo>
                    <a:pt x="100" y="81"/>
                  </a:lnTo>
                  <a:lnTo>
                    <a:pt x="98" y="82"/>
                  </a:lnTo>
                  <a:lnTo>
                    <a:pt x="97" y="83"/>
                  </a:lnTo>
                  <a:lnTo>
                    <a:pt x="93" y="85"/>
                  </a:lnTo>
                  <a:lnTo>
                    <a:pt x="89" y="86"/>
                  </a:lnTo>
                  <a:lnTo>
                    <a:pt x="87" y="86"/>
                  </a:lnTo>
                  <a:lnTo>
                    <a:pt x="86" y="86"/>
                  </a:lnTo>
                  <a:lnTo>
                    <a:pt x="82" y="86"/>
                  </a:lnTo>
                  <a:lnTo>
                    <a:pt x="82" y="87"/>
                  </a:lnTo>
                  <a:lnTo>
                    <a:pt x="82" y="89"/>
                  </a:lnTo>
                  <a:lnTo>
                    <a:pt x="81" y="89"/>
                  </a:lnTo>
                  <a:lnTo>
                    <a:pt x="79" y="89"/>
                  </a:lnTo>
                  <a:lnTo>
                    <a:pt x="78" y="88"/>
                  </a:lnTo>
                  <a:lnTo>
                    <a:pt x="76" y="89"/>
                  </a:lnTo>
                  <a:lnTo>
                    <a:pt x="75" y="88"/>
                  </a:lnTo>
                  <a:lnTo>
                    <a:pt x="74" y="89"/>
                  </a:lnTo>
                  <a:lnTo>
                    <a:pt x="72" y="90"/>
                  </a:lnTo>
                  <a:lnTo>
                    <a:pt x="71" y="91"/>
                  </a:lnTo>
                  <a:lnTo>
                    <a:pt x="69" y="93"/>
                  </a:lnTo>
                  <a:lnTo>
                    <a:pt x="66" y="93"/>
                  </a:lnTo>
                  <a:lnTo>
                    <a:pt x="62" y="96"/>
                  </a:lnTo>
                  <a:lnTo>
                    <a:pt x="56" y="10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165475" y="1884362"/>
              <a:ext cx="241300" cy="182562"/>
            </a:xfrm>
            <a:custGeom>
              <a:avLst/>
              <a:gdLst>
                <a:gd name="T0" fmla="*/ 47 w 152"/>
                <a:gd name="T1" fmla="*/ 115 h 115"/>
                <a:gd name="T2" fmla="*/ 18 w 152"/>
                <a:gd name="T3" fmla="*/ 115 h 115"/>
                <a:gd name="T4" fmla="*/ 0 w 152"/>
                <a:gd name="T5" fmla="*/ 115 h 115"/>
                <a:gd name="T6" fmla="*/ 6 w 152"/>
                <a:gd name="T7" fmla="*/ 112 h 115"/>
                <a:gd name="T8" fmla="*/ 20 w 152"/>
                <a:gd name="T9" fmla="*/ 107 h 115"/>
                <a:gd name="T10" fmla="*/ 26 w 152"/>
                <a:gd name="T11" fmla="*/ 102 h 115"/>
                <a:gd name="T12" fmla="*/ 33 w 152"/>
                <a:gd name="T13" fmla="*/ 96 h 115"/>
                <a:gd name="T14" fmla="*/ 38 w 152"/>
                <a:gd name="T15" fmla="*/ 90 h 115"/>
                <a:gd name="T16" fmla="*/ 42 w 152"/>
                <a:gd name="T17" fmla="*/ 79 h 115"/>
                <a:gd name="T18" fmla="*/ 41 w 152"/>
                <a:gd name="T19" fmla="*/ 67 h 115"/>
                <a:gd name="T20" fmla="*/ 45 w 152"/>
                <a:gd name="T21" fmla="*/ 58 h 115"/>
                <a:gd name="T22" fmla="*/ 50 w 152"/>
                <a:gd name="T23" fmla="*/ 51 h 115"/>
                <a:gd name="T24" fmla="*/ 57 w 152"/>
                <a:gd name="T25" fmla="*/ 40 h 115"/>
                <a:gd name="T26" fmla="*/ 69 w 152"/>
                <a:gd name="T27" fmla="*/ 34 h 115"/>
                <a:gd name="T28" fmla="*/ 81 w 152"/>
                <a:gd name="T29" fmla="*/ 26 h 115"/>
                <a:gd name="T30" fmla="*/ 87 w 152"/>
                <a:gd name="T31" fmla="*/ 12 h 115"/>
                <a:gd name="T32" fmla="*/ 97 w 152"/>
                <a:gd name="T33" fmla="*/ 0 h 115"/>
                <a:gd name="T34" fmla="*/ 108 w 152"/>
                <a:gd name="T35" fmla="*/ 10 h 115"/>
                <a:gd name="T36" fmla="*/ 117 w 152"/>
                <a:gd name="T37" fmla="*/ 10 h 115"/>
                <a:gd name="T38" fmla="*/ 127 w 152"/>
                <a:gd name="T39" fmla="*/ 9 h 115"/>
                <a:gd name="T40" fmla="*/ 133 w 152"/>
                <a:gd name="T41" fmla="*/ 12 h 115"/>
                <a:gd name="T42" fmla="*/ 140 w 152"/>
                <a:gd name="T43" fmla="*/ 12 h 115"/>
                <a:gd name="T44" fmla="*/ 142 w 152"/>
                <a:gd name="T45" fmla="*/ 15 h 115"/>
                <a:gd name="T46" fmla="*/ 144 w 152"/>
                <a:gd name="T47" fmla="*/ 17 h 115"/>
                <a:gd name="T48" fmla="*/ 144 w 152"/>
                <a:gd name="T49" fmla="*/ 18 h 115"/>
                <a:gd name="T50" fmla="*/ 144 w 152"/>
                <a:gd name="T51" fmla="*/ 23 h 115"/>
                <a:gd name="T52" fmla="*/ 145 w 152"/>
                <a:gd name="T53" fmla="*/ 29 h 115"/>
                <a:gd name="T54" fmla="*/ 146 w 152"/>
                <a:gd name="T55" fmla="*/ 33 h 115"/>
                <a:gd name="T56" fmla="*/ 146 w 152"/>
                <a:gd name="T57" fmla="*/ 36 h 115"/>
                <a:gd name="T58" fmla="*/ 147 w 152"/>
                <a:gd name="T59" fmla="*/ 41 h 115"/>
                <a:gd name="T60" fmla="*/ 150 w 152"/>
                <a:gd name="T61" fmla="*/ 47 h 115"/>
                <a:gd name="T62" fmla="*/ 151 w 152"/>
                <a:gd name="T63" fmla="*/ 49 h 115"/>
                <a:gd name="T64" fmla="*/ 150 w 152"/>
                <a:gd name="T65" fmla="*/ 53 h 115"/>
                <a:gd name="T66" fmla="*/ 148 w 152"/>
                <a:gd name="T67" fmla="*/ 53 h 115"/>
                <a:gd name="T68" fmla="*/ 142 w 152"/>
                <a:gd name="T69" fmla="*/ 53 h 115"/>
                <a:gd name="T70" fmla="*/ 131 w 152"/>
                <a:gd name="T71" fmla="*/ 54 h 115"/>
                <a:gd name="T72" fmla="*/ 128 w 152"/>
                <a:gd name="T73" fmla="*/ 54 h 115"/>
                <a:gd name="T74" fmla="*/ 128 w 152"/>
                <a:gd name="T75" fmla="*/ 58 h 115"/>
                <a:gd name="T76" fmla="*/ 122 w 152"/>
                <a:gd name="T77" fmla="*/ 60 h 115"/>
                <a:gd name="T78" fmla="*/ 118 w 152"/>
                <a:gd name="T79" fmla="*/ 60 h 115"/>
                <a:gd name="T80" fmla="*/ 116 w 152"/>
                <a:gd name="T81" fmla="*/ 63 h 115"/>
                <a:gd name="T82" fmla="*/ 118 w 152"/>
                <a:gd name="T83" fmla="*/ 64 h 115"/>
                <a:gd name="T84" fmla="*/ 117 w 152"/>
                <a:gd name="T85" fmla="*/ 68 h 115"/>
                <a:gd name="T86" fmla="*/ 118 w 152"/>
                <a:gd name="T87" fmla="*/ 68 h 115"/>
                <a:gd name="T88" fmla="*/ 119 w 152"/>
                <a:gd name="T89" fmla="*/ 70 h 115"/>
                <a:gd name="T90" fmla="*/ 107 w 152"/>
                <a:gd name="T91" fmla="*/ 75 h 115"/>
                <a:gd name="T92" fmla="*/ 100 w 152"/>
                <a:gd name="T93" fmla="*/ 80 h 115"/>
                <a:gd name="T94" fmla="*/ 98 w 152"/>
                <a:gd name="T95" fmla="*/ 82 h 115"/>
                <a:gd name="T96" fmla="*/ 89 w 152"/>
                <a:gd name="T97" fmla="*/ 86 h 115"/>
                <a:gd name="T98" fmla="*/ 82 w 152"/>
                <a:gd name="T99" fmla="*/ 86 h 115"/>
                <a:gd name="T100" fmla="*/ 81 w 152"/>
                <a:gd name="T101" fmla="*/ 89 h 115"/>
                <a:gd name="T102" fmla="*/ 76 w 152"/>
                <a:gd name="T103" fmla="*/ 89 h 115"/>
                <a:gd name="T104" fmla="*/ 72 w 152"/>
                <a:gd name="T105" fmla="*/ 90 h 115"/>
                <a:gd name="T106" fmla="*/ 66 w 152"/>
                <a:gd name="T107" fmla="*/ 9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2" h="115">
                  <a:moveTo>
                    <a:pt x="56" y="100"/>
                  </a:moveTo>
                  <a:lnTo>
                    <a:pt x="56" y="115"/>
                  </a:lnTo>
                  <a:lnTo>
                    <a:pt x="47" y="115"/>
                  </a:lnTo>
                  <a:lnTo>
                    <a:pt x="37" y="115"/>
                  </a:lnTo>
                  <a:lnTo>
                    <a:pt x="28" y="115"/>
                  </a:lnTo>
                  <a:lnTo>
                    <a:pt x="18" y="115"/>
                  </a:lnTo>
                  <a:lnTo>
                    <a:pt x="10" y="115"/>
                  </a:lnTo>
                  <a:lnTo>
                    <a:pt x="2" y="115"/>
                  </a:lnTo>
                  <a:lnTo>
                    <a:pt x="0" y="115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6" y="112"/>
                  </a:lnTo>
                  <a:lnTo>
                    <a:pt x="11" y="111"/>
                  </a:lnTo>
                  <a:lnTo>
                    <a:pt x="18" y="108"/>
                  </a:lnTo>
                  <a:lnTo>
                    <a:pt x="20" y="107"/>
                  </a:lnTo>
                  <a:lnTo>
                    <a:pt x="22" y="104"/>
                  </a:lnTo>
                  <a:lnTo>
                    <a:pt x="23" y="103"/>
                  </a:lnTo>
                  <a:lnTo>
                    <a:pt x="26" y="102"/>
                  </a:lnTo>
                  <a:lnTo>
                    <a:pt x="30" y="100"/>
                  </a:lnTo>
                  <a:lnTo>
                    <a:pt x="32" y="98"/>
                  </a:lnTo>
                  <a:lnTo>
                    <a:pt x="33" y="96"/>
                  </a:lnTo>
                  <a:lnTo>
                    <a:pt x="35" y="96"/>
                  </a:lnTo>
                  <a:lnTo>
                    <a:pt x="36" y="95"/>
                  </a:lnTo>
                  <a:lnTo>
                    <a:pt x="38" y="90"/>
                  </a:lnTo>
                  <a:lnTo>
                    <a:pt x="42" y="84"/>
                  </a:lnTo>
                  <a:lnTo>
                    <a:pt x="42" y="83"/>
                  </a:lnTo>
                  <a:lnTo>
                    <a:pt x="42" y="79"/>
                  </a:lnTo>
                  <a:lnTo>
                    <a:pt x="40" y="75"/>
                  </a:lnTo>
                  <a:lnTo>
                    <a:pt x="41" y="73"/>
                  </a:lnTo>
                  <a:lnTo>
                    <a:pt x="41" y="67"/>
                  </a:lnTo>
                  <a:lnTo>
                    <a:pt x="41" y="65"/>
                  </a:lnTo>
                  <a:lnTo>
                    <a:pt x="45" y="58"/>
                  </a:lnTo>
                  <a:lnTo>
                    <a:pt x="45" y="58"/>
                  </a:lnTo>
                  <a:lnTo>
                    <a:pt x="48" y="56"/>
                  </a:lnTo>
                  <a:lnTo>
                    <a:pt x="47" y="56"/>
                  </a:lnTo>
                  <a:lnTo>
                    <a:pt x="50" y="51"/>
                  </a:lnTo>
                  <a:lnTo>
                    <a:pt x="49" y="49"/>
                  </a:lnTo>
                  <a:lnTo>
                    <a:pt x="54" y="43"/>
                  </a:lnTo>
                  <a:lnTo>
                    <a:pt x="57" y="40"/>
                  </a:lnTo>
                  <a:lnTo>
                    <a:pt x="59" y="38"/>
                  </a:lnTo>
                  <a:lnTo>
                    <a:pt x="63" y="36"/>
                  </a:lnTo>
                  <a:lnTo>
                    <a:pt x="69" y="34"/>
                  </a:lnTo>
                  <a:lnTo>
                    <a:pt x="73" y="32"/>
                  </a:lnTo>
                  <a:lnTo>
                    <a:pt x="78" y="29"/>
                  </a:lnTo>
                  <a:lnTo>
                    <a:pt x="81" y="26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7" y="12"/>
                  </a:lnTo>
                  <a:lnTo>
                    <a:pt x="91" y="3"/>
                  </a:lnTo>
                  <a:lnTo>
                    <a:pt x="92" y="1"/>
                  </a:lnTo>
                  <a:lnTo>
                    <a:pt x="97" y="0"/>
                  </a:lnTo>
                  <a:lnTo>
                    <a:pt x="99" y="4"/>
                  </a:lnTo>
                  <a:lnTo>
                    <a:pt x="103" y="7"/>
                  </a:lnTo>
                  <a:lnTo>
                    <a:pt x="108" y="10"/>
                  </a:lnTo>
                  <a:lnTo>
                    <a:pt x="110" y="11"/>
                  </a:lnTo>
                  <a:lnTo>
                    <a:pt x="116" y="9"/>
                  </a:lnTo>
                  <a:lnTo>
                    <a:pt x="117" y="10"/>
                  </a:lnTo>
                  <a:lnTo>
                    <a:pt x="122" y="10"/>
                  </a:lnTo>
                  <a:lnTo>
                    <a:pt x="125" y="9"/>
                  </a:lnTo>
                  <a:lnTo>
                    <a:pt x="127" y="9"/>
                  </a:lnTo>
                  <a:lnTo>
                    <a:pt x="129" y="10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2"/>
                  </a:lnTo>
                  <a:lnTo>
                    <a:pt x="135" y="11"/>
                  </a:lnTo>
                  <a:lnTo>
                    <a:pt x="140" y="12"/>
                  </a:lnTo>
                  <a:lnTo>
                    <a:pt x="140" y="13"/>
                  </a:lnTo>
                  <a:lnTo>
                    <a:pt x="140" y="14"/>
                  </a:lnTo>
                  <a:lnTo>
                    <a:pt x="142" y="15"/>
                  </a:lnTo>
                  <a:lnTo>
                    <a:pt x="142" y="16"/>
                  </a:lnTo>
                  <a:lnTo>
                    <a:pt x="143" y="17"/>
                  </a:lnTo>
                  <a:lnTo>
                    <a:pt x="144" y="17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8"/>
                  </a:lnTo>
                  <a:lnTo>
                    <a:pt x="144" y="19"/>
                  </a:lnTo>
                  <a:lnTo>
                    <a:pt x="145" y="21"/>
                  </a:lnTo>
                  <a:lnTo>
                    <a:pt x="144" y="23"/>
                  </a:lnTo>
                  <a:lnTo>
                    <a:pt x="144" y="24"/>
                  </a:lnTo>
                  <a:lnTo>
                    <a:pt x="145" y="27"/>
                  </a:lnTo>
                  <a:lnTo>
                    <a:pt x="145" y="29"/>
                  </a:lnTo>
                  <a:lnTo>
                    <a:pt x="145" y="31"/>
                  </a:lnTo>
                  <a:lnTo>
                    <a:pt x="144" y="32"/>
                  </a:lnTo>
                  <a:lnTo>
                    <a:pt x="146" y="33"/>
                  </a:lnTo>
                  <a:lnTo>
                    <a:pt x="146" y="34"/>
                  </a:lnTo>
                  <a:lnTo>
                    <a:pt x="146" y="35"/>
                  </a:lnTo>
                  <a:lnTo>
                    <a:pt x="146" y="36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7" y="41"/>
                  </a:lnTo>
                  <a:lnTo>
                    <a:pt x="147" y="42"/>
                  </a:lnTo>
                  <a:lnTo>
                    <a:pt x="148" y="45"/>
                  </a:lnTo>
                  <a:lnTo>
                    <a:pt x="150" y="47"/>
                  </a:lnTo>
                  <a:lnTo>
                    <a:pt x="152" y="48"/>
                  </a:lnTo>
                  <a:lnTo>
                    <a:pt x="152" y="49"/>
                  </a:lnTo>
                  <a:lnTo>
                    <a:pt x="151" y="49"/>
                  </a:lnTo>
                  <a:lnTo>
                    <a:pt x="150" y="51"/>
                  </a:lnTo>
                  <a:lnTo>
                    <a:pt x="150" y="52"/>
                  </a:lnTo>
                  <a:lnTo>
                    <a:pt x="150" y="53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5" y="53"/>
                  </a:lnTo>
                  <a:lnTo>
                    <a:pt x="143" y="53"/>
                  </a:lnTo>
                  <a:lnTo>
                    <a:pt x="142" y="53"/>
                  </a:lnTo>
                  <a:lnTo>
                    <a:pt x="134" y="53"/>
                  </a:lnTo>
                  <a:lnTo>
                    <a:pt x="132" y="54"/>
                  </a:lnTo>
                  <a:lnTo>
                    <a:pt x="131" y="54"/>
                  </a:lnTo>
                  <a:lnTo>
                    <a:pt x="130" y="54"/>
                  </a:lnTo>
                  <a:lnTo>
                    <a:pt x="129" y="54"/>
                  </a:lnTo>
                  <a:lnTo>
                    <a:pt x="128" y="54"/>
                  </a:lnTo>
                  <a:lnTo>
                    <a:pt x="128" y="55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7" y="58"/>
                  </a:lnTo>
                  <a:lnTo>
                    <a:pt x="124" y="60"/>
                  </a:lnTo>
                  <a:lnTo>
                    <a:pt x="122" y="60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8" y="60"/>
                  </a:lnTo>
                  <a:lnTo>
                    <a:pt x="116" y="61"/>
                  </a:lnTo>
                  <a:lnTo>
                    <a:pt x="116" y="62"/>
                  </a:lnTo>
                  <a:lnTo>
                    <a:pt x="116" y="63"/>
                  </a:lnTo>
                  <a:lnTo>
                    <a:pt x="116" y="64"/>
                  </a:lnTo>
                  <a:lnTo>
                    <a:pt x="118" y="64"/>
                  </a:lnTo>
                  <a:lnTo>
                    <a:pt x="118" y="64"/>
                  </a:lnTo>
                  <a:lnTo>
                    <a:pt x="117" y="65"/>
                  </a:lnTo>
                  <a:lnTo>
                    <a:pt x="116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9" y="69"/>
                  </a:lnTo>
                  <a:lnTo>
                    <a:pt x="119" y="69"/>
                  </a:lnTo>
                  <a:lnTo>
                    <a:pt x="119" y="70"/>
                  </a:lnTo>
                  <a:lnTo>
                    <a:pt x="114" y="71"/>
                  </a:lnTo>
                  <a:lnTo>
                    <a:pt x="108" y="75"/>
                  </a:lnTo>
                  <a:lnTo>
                    <a:pt x="107" y="75"/>
                  </a:lnTo>
                  <a:lnTo>
                    <a:pt x="103" y="76"/>
                  </a:lnTo>
                  <a:lnTo>
                    <a:pt x="101" y="78"/>
                  </a:lnTo>
                  <a:lnTo>
                    <a:pt x="100" y="80"/>
                  </a:lnTo>
                  <a:lnTo>
                    <a:pt x="100" y="80"/>
                  </a:lnTo>
                  <a:lnTo>
                    <a:pt x="100" y="81"/>
                  </a:lnTo>
                  <a:lnTo>
                    <a:pt x="98" y="82"/>
                  </a:lnTo>
                  <a:lnTo>
                    <a:pt x="97" y="83"/>
                  </a:lnTo>
                  <a:lnTo>
                    <a:pt x="93" y="85"/>
                  </a:lnTo>
                  <a:lnTo>
                    <a:pt x="89" y="86"/>
                  </a:lnTo>
                  <a:lnTo>
                    <a:pt x="87" y="86"/>
                  </a:lnTo>
                  <a:lnTo>
                    <a:pt x="86" y="86"/>
                  </a:lnTo>
                  <a:lnTo>
                    <a:pt x="82" y="86"/>
                  </a:lnTo>
                  <a:lnTo>
                    <a:pt x="82" y="87"/>
                  </a:lnTo>
                  <a:lnTo>
                    <a:pt x="82" y="89"/>
                  </a:lnTo>
                  <a:lnTo>
                    <a:pt x="81" y="89"/>
                  </a:lnTo>
                  <a:lnTo>
                    <a:pt x="79" y="89"/>
                  </a:lnTo>
                  <a:lnTo>
                    <a:pt x="78" y="88"/>
                  </a:lnTo>
                  <a:lnTo>
                    <a:pt x="76" y="89"/>
                  </a:lnTo>
                  <a:lnTo>
                    <a:pt x="75" y="88"/>
                  </a:lnTo>
                  <a:lnTo>
                    <a:pt x="74" y="89"/>
                  </a:lnTo>
                  <a:lnTo>
                    <a:pt x="72" y="90"/>
                  </a:lnTo>
                  <a:lnTo>
                    <a:pt x="71" y="91"/>
                  </a:lnTo>
                  <a:lnTo>
                    <a:pt x="69" y="93"/>
                  </a:lnTo>
                  <a:lnTo>
                    <a:pt x="66" y="93"/>
                  </a:lnTo>
                  <a:lnTo>
                    <a:pt x="62" y="96"/>
                  </a:lnTo>
                  <a:lnTo>
                    <a:pt x="56" y="100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4262438" y="2376487"/>
              <a:ext cx="209550" cy="254000"/>
            </a:xfrm>
            <a:custGeom>
              <a:avLst/>
              <a:gdLst>
                <a:gd name="T0" fmla="*/ 1 w 132"/>
                <a:gd name="T1" fmla="*/ 153 h 160"/>
                <a:gd name="T2" fmla="*/ 0 w 132"/>
                <a:gd name="T3" fmla="*/ 131 h 160"/>
                <a:gd name="T4" fmla="*/ 1 w 132"/>
                <a:gd name="T5" fmla="*/ 107 h 160"/>
                <a:gd name="T6" fmla="*/ 11 w 132"/>
                <a:gd name="T7" fmla="*/ 95 h 160"/>
                <a:gd name="T8" fmla="*/ 24 w 132"/>
                <a:gd name="T9" fmla="*/ 90 h 160"/>
                <a:gd name="T10" fmla="*/ 35 w 132"/>
                <a:gd name="T11" fmla="*/ 83 h 160"/>
                <a:gd name="T12" fmla="*/ 71 w 132"/>
                <a:gd name="T13" fmla="*/ 64 h 160"/>
                <a:gd name="T14" fmla="*/ 90 w 132"/>
                <a:gd name="T15" fmla="*/ 46 h 160"/>
                <a:gd name="T16" fmla="*/ 39 w 132"/>
                <a:gd name="T17" fmla="*/ 33 h 160"/>
                <a:gd name="T18" fmla="*/ 31 w 132"/>
                <a:gd name="T19" fmla="*/ 27 h 160"/>
                <a:gd name="T20" fmla="*/ 28 w 132"/>
                <a:gd name="T21" fmla="*/ 23 h 160"/>
                <a:gd name="T22" fmla="*/ 24 w 132"/>
                <a:gd name="T23" fmla="*/ 19 h 160"/>
                <a:gd name="T24" fmla="*/ 24 w 132"/>
                <a:gd name="T25" fmla="*/ 12 h 160"/>
                <a:gd name="T26" fmla="*/ 28 w 132"/>
                <a:gd name="T27" fmla="*/ 6 h 160"/>
                <a:gd name="T28" fmla="*/ 30 w 132"/>
                <a:gd name="T29" fmla="*/ 7 h 160"/>
                <a:gd name="T30" fmla="*/ 35 w 132"/>
                <a:gd name="T31" fmla="*/ 13 h 160"/>
                <a:gd name="T32" fmla="*/ 44 w 132"/>
                <a:gd name="T33" fmla="*/ 18 h 160"/>
                <a:gd name="T34" fmla="*/ 52 w 132"/>
                <a:gd name="T35" fmla="*/ 17 h 160"/>
                <a:gd name="T36" fmla="*/ 58 w 132"/>
                <a:gd name="T37" fmla="*/ 14 h 160"/>
                <a:gd name="T38" fmla="*/ 61 w 132"/>
                <a:gd name="T39" fmla="*/ 13 h 160"/>
                <a:gd name="T40" fmla="*/ 63 w 132"/>
                <a:gd name="T41" fmla="*/ 14 h 160"/>
                <a:gd name="T42" fmla="*/ 68 w 132"/>
                <a:gd name="T43" fmla="*/ 15 h 160"/>
                <a:gd name="T44" fmla="*/ 75 w 132"/>
                <a:gd name="T45" fmla="*/ 14 h 160"/>
                <a:gd name="T46" fmla="*/ 79 w 132"/>
                <a:gd name="T47" fmla="*/ 11 h 160"/>
                <a:gd name="T48" fmla="*/ 86 w 132"/>
                <a:gd name="T49" fmla="*/ 10 h 160"/>
                <a:gd name="T50" fmla="*/ 92 w 132"/>
                <a:gd name="T51" fmla="*/ 10 h 160"/>
                <a:gd name="T52" fmla="*/ 98 w 132"/>
                <a:gd name="T53" fmla="*/ 7 h 160"/>
                <a:gd name="T54" fmla="*/ 106 w 132"/>
                <a:gd name="T55" fmla="*/ 6 h 160"/>
                <a:gd name="T56" fmla="*/ 111 w 132"/>
                <a:gd name="T57" fmla="*/ 6 h 160"/>
                <a:gd name="T58" fmla="*/ 118 w 132"/>
                <a:gd name="T59" fmla="*/ 4 h 160"/>
                <a:gd name="T60" fmla="*/ 124 w 132"/>
                <a:gd name="T61" fmla="*/ 0 h 160"/>
                <a:gd name="T62" fmla="*/ 131 w 132"/>
                <a:gd name="T63" fmla="*/ 2 h 160"/>
                <a:gd name="T64" fmla="*/ 131 w 132"/>
                <a:gd name="T65" fmla="*/ 4 h 160"/>
                <a:gd name="T66" fmla="*/ 129 w 132"/>
                <a:gd name="T67" fmla="*/ 9 h 160"/>
                <a:gd name="T68" fmla="*/ 130 w 132"/>
                <a:gd name="T69" fmla="*/ 13 h 160"/>
                <a:gd name="T70" fmla="*/ 130 w 132"/>
                <a:gd name="T71" fmla="*/ 17 h 160"/>
                <a:gd name="T72" fmla="*/ 130 w 132"/>
                <a:gd name="T73" fmla="*/ 18 h 160"/>
                <a:gd name="T74" fmla="*/ 131 w 132"/>
                <a:gd name="T75" fmla="*/ 18 h 160"/>
                <a:gd name="T76" fmla="*/ 132 w 132"/>
                <a:gd name="T77" fmla="*/ 20 h 160"/>
                <a:gd name="T78" fmla="*/ 128 w 132"/>
                <a:gd name="T79" fmla="*/ 19 h 160"/>
                <a:gd name="T80" fmla="*/ 127 w 132"/>
                <a:gd name="T81" fmla="*/ 22 h 160"/>
                <a:gd name="T82" fmla="*/ 125 w 132"/>
                <a:gd name="T83" fmla="*/ 32 h 160"/>
                <a:gd name="T84" fmla="*/ 122 w 132"/>
                <a:gd name="T85" fmla="*/ 36 h 160"/>
                <a:gd name="T86" fmla="*/ 117 w 132"/>
                <a:gd name="T87" fmla="*/ 44 h 160"/>
                <a:gd name="T88" fmla="*/ 114 w 132"/>
                <a:gd name="T89" fmla="*/ 47 h 160"/>
                <a:gd name="T90" fmla="*/ 113 w 132"/>
                <a:gd name="T91" fmla="*/ 51 h 160"/>
                <a:gd name="T92" fmla="*/ 104 w 132"/>
                <a:gd name="T93" fmla="*/ 66 h 160"/>
                <a:gd name="T94" fmla="*/ 99 w 132"/>
                <a:gd name="T95" fmla="*/ 76 h 160"/>
                <a:gd name="T96" fmla="*/ 97 w 132"/>
                <a:gd name="T97" fmla="*/ 77 h 160"/>
                <a:gd name="T98" fmla="*/ 92 w 132"/>
                <a:gd name="T99" fmla="*/ 84 h 160"/>
                <a:gd name="T100" fmla="*/ 90 w 132"/>
                <a:gd name="T101" fmla="*/ 88 h 160"/>
                <a:gd name="T102" fmla="*/ 85 w 132"/>
                <a:gd name="T103" fmla="*/ 93 h 160"/>
                <a:gd name="T104" fmla="*/ 79 w 132"/>
                <a:gd name="T105" fmla="*/ 100 h 160"/>
                <a:gd name="T106" fmla="*/ 70 w 132"/>
                <a:gd name="T107" fmla="*/ 106 h 160"/>
                <a:gd name="T108" fmla="*/ 65 w 132"/>
                <a:gd name="T109" fmla="*/ 112 h 160"/>
                <a:gd name="T110" fmla="*/ 57 w 132"/>
                <a:gd name="T111" fmla="*/ 118 h 160"/>
                <a:gd name="T112" fmla="*/ 51 w 132"/>
                <a:gd name="T113" fmla="*/ 120 h 160"/>
                <a:gd name="T114" fmla="*/ 28 w 132"/>
                <a:gd name="T115" fmla="*/ 138 h 160"/>
                <a:gd name="T116" fmla="*/ 21 w 132"/>
                <a:gd name="T117" fmla="*/ 143 h 160"/>
                <a:gd name="T118" fmla="*/ 20 w 132"/>
                <a:gd name="T119" fmla="*/ 144 h 160"/>
                <a:gd name="T120" fmla="*/ 19 w 132"/>
                <a:gd name="T121" fmla="*/ 146 h 160"/>
                <a:gd name="T122" fmla="*/ 14 w 132"/>
                <a:gd name="T123" fmla="*/ 152 h 160"/>
                <a:gd name="T124" fmla="*/ 7 w 132"/>
                <a:gd name="T125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60">
                  <a:moveTo>
                    <a:pt x="7" y="160"/>
                  </a:moveTo>
                  <a:lnTo>
                    <a:pt x="7" y="159"/>
                  </a:lnTo>
                  <a:lnTo>
                    <a:pt x="1" y="153"/>
                  </a:lnTo>
                  <a:lnTo>
                    <a:pt x="0" y="151"/>
                  </a:lnTo>
                  <a:lnTo>
                    <a:pt x="0" y="142"/>
                  </a:lnTo>
                  <a:lnTo>
                    <a:pt x="0" y="131"/>
                  </a:lnTo>
                  <a:lnTo>
                    <a:pt x="0" y="119"/>
                  </a:lnTo>
                  <a:lnTo>
                    <a:pt x="0" y="108"/>
                  </a:lnTo>
                  <a:lnTo>
                    <a:pt x="1" y="107"/>
                  </a:lnTo>
                  <a:lnTo>
                    <a:pt x="6" y="103"/>
                  </a:lnTo>
                  <a:lnTo>
                    <a:pt x="11" y="96"/>
                  </a:lnTo>
                  <a:lnTo>
                    <a:pt x="11" y="95"/>
                  </a:lnTo>
                  <a:lnTo>
                    <a:pt x="12" y="94"/>
                  </a:lnTo>
                  <a:lnTo>
                    <a:pt x="15" y="92"/>
                  </a:lnTo>
                  <a:lnTo>
                    <a:pt x="24" y="90"/>
                  </a:lnTo>
                  <a:lnTo>
                    <a:pt x="27" y="87"/>
                  </a:lnTo>
                  <a:lnTo>
                    <a:pt x="30" y="85"/>
                  </a:lnTo>
                  <a:lnTo>
                    <a:pt x="35" y="83"/>
                  </a:lnTo>
                  <a:lnTo>
                    <a:pt x="37" y="82"/>
                  </a:lnTo>
                  <a:lnTo>
                    <a:pt x="52" y="82"/>
                  </a:lnTo>
                  <a:lnTo>
                    <a:pt x="71" y="64"/>
                  </a:lnTo>
                  <a:lnTo>
                    <a:pt x="88" y="49"/>
                  </a:lnTo>
                  <a:lnTo>
                    <a:pt x="90" y="47"/>
                  </a:lnTo>
                  <a:lnTo>
                    <a:pt x="90" y="46"/>
                  </a:lnTo>
                  <a:lnTo>
                    <a:pt x="78" y="46"/>
                  </a:lnTo>
                  <a:lnTo>
                    <a:pt x="57" y="39"/>
                  </a:lnTo>
                  <a:lnTo>
                    <a:pt x="39" y="33"/>
                  </a:lnTo>
                  <a:lnTo>
                    <a:pt x="37" y="32"/>
                  </a:lnTo>
                  <a:lnTo>
                    <a:pt x="33" y="29"/>
                  </a:lnTo>
                  <a:lnTo>
                    <a:pt x="31" y="27"/>
                  </a:lnTo>
                  <a:lnTo>
                    <a:pt x="30" y="25"/>
                  </a:lnTo>
                  <a:lnTo>
                    <a:pt x="29" y="24"/>
                  </a:lnTo>
                  <a:lnTo>
                    <a:pt x="28" y="23"/>
                  </a:lnTo>
                  <a:lnTo>
                    <a:pt x="26" y="22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4"/>
                  </a:lnTo>
                  <a:lnTo>
                    <a:pt x="23" y="13"/>
                  </a:lnTo>
                  <a:lnTo>
                    <a:pt x="24" y="12"/>
                  </a:lnTo>
                  <a:lnTo>
                    <a:pt x="25" y="11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30" y="7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13"/>
                  </a:lnTo>
                  <a:lnTo>
                    <a:pt x="39" y="16"/>
                  </a:lnTo>
                  <a:lnTo>
                    <a:pt x="42" y="18"/>
                  </a:lnTo>
                  <a:lnTo>
                    <a:pt x="44" y="18"/>
                  </a:lnTo>
                  <a:lnTo>
                    <a:pt x="45" y="18"/>
                  </a:lnTo>
                  <a:lnTo>
                    <a:pt x="50" y="18"/>
                  </a:lnTo>
                  <a:lnTo>
                    <a:pt x="52" y="17"/>
                  </a:lnTo>
                  <a:lnTo>
                    <a:pt x="54" y="16"/>
                  </a:lnTo>
                  <a:lnTo>
                    <a:pt x="56" y="15"/>
                  </a:lnTo>
                  <a:lnTo>
                    <a:pt x="58" y="14"/>
                  </a:lnTo>
                  <a:lnTo>
                    <a:pt x="59" y="14"/>
                  </a:lnTo>
                  <a:lnTo>
                    <a:pt x="60" y="13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4" y="14"/>
                  </a:lnTo>
                  <a:lnTo>
                    <a:pt x="66" y="14"/>
                  </a:lnTo>
                  <a:lnTo>
                    <a:pt x="68" y="15"/>
                  </a:lnTo>
                  <a:lnTo>
                    <a:pt x="71" y="15"/>
                  </a:lnTo>
                  <a:lnTo>
                    <a:pt x="73" y="14"/>
                  </a:lnTo>
                  <a:lnTo>
                    <a:pt x="75" y="14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9" y="11"/>
                  </a:lnTo>
                  <a:lnTo>
                    <a:pt x="80" y="10"/>
                  </a:lnTo>
                  <a:lnTo>
                    <a:pt x="83" y="9"/>
                  </a:lnTo>
                  <a:lnTo>
                    <a:pt x="86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4" y="9"/>
                  </a:lnTo>
                  <a:lnTo>
                    <a:pt x="97" y="7"/>
                  </a:lnTo>
                  <a:lnTo>
                    <a:pt x="98" y="7"/>
                  </a:lnTo>
                  <a:lnTo>
                    <a:pt x="101" y="8"/>
                  </a:lnTo>
                  <a:lnTo>
                    <a:pt x="105" y="7"/>
                  </a:lnTo>
                  <a:lnTo>
                    <a:pt x="106" y="6"/>
                  </a:lnTo>
                  <a:lnTo>
                    <a:pt x="108" y="7"/>
                  </a:lnTo>
                  <a:lnTo>
                    <a:pt x="109" y="6"/>
                  </a:lnTo>
                  <a:lnTo>
                    <a:pt x="111" y="6"/>
                  </a:lnTo>
                  <a:lnTo>
                    <a:pt x="113" y="6"/>
                  </a:lnTo>
                  <a:lnTo>
                    <a:pt x="117" y="5"/>
                  </a:lnTo>
                  <a:lnTo>
                    <a:pt x="118" y="4"/>
                  </a:lnTo>
                  <a:lnTo>
                    <a:pt x="121" y="3"/>
                  </a:lnTo>
                  <a:lnTo>
                    <a:pt x="122" y="1"/>
                  </a:lnTo>
                  <a:lnTo>
                    <a:pt x="124" y="0"/>
                  </a:lnTo>
                  <a:lnTo>
                    <a:pt x="126" y="0"/>
                  </a:lnTo>
                  <a:lnTo>
                    <a:pt x="128" y="2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1" y="3"/>
                  </a:lnTo>
                  <a:lnTo>
                    <a:pt x="131" y="4"/>
                  </a:lnTo>
                  <a:lnTo>
                    <a:pt x="129" y="6"/>
                  </a:lnTo>
                  <a:lnTo>
                    <a:pt x="129" y="7"/>
                  </a:lnTo>
                  <a:lnTo>
                    <a:pt x="129" y="9"/>
                  </a:lnTo>
                  <a:lnTo>
                    <a:pt x="130" y="10"/>
                  </a:lnTo>
                  <a:lnTo>
                    <a:pt x="130" y="12"/>
                  </a:lnTo>
                  <a:lnTo>
                    <a:pt x="130" y="13"/>
                  </a:lnTo>
                  <a:lnTo>
                    <a:pt x="130" y="15"/>
                  </a:lnTo>
                  <a:lnTo>
                    <a:pt x="130" y="16"/>
                  </a:lnTo>
                  <a:lnTo>
                    <a:pt x="130" y="17"/>
                  </a:lnTo>
                  <a:lnTo>
                    <a:pt x="128" y="18"/>
                  </a:lnTo>
                  <a:lnTo>
                    <a:pt x="128" y="19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1" y="18"/>
                  </a:lnTo>
                  <a:lnTo>
                    <a:pt x="132" y="19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1" y="20"/>
                  </a:lnTo>
                  <a:lnTo>
                    <a:pt x="130" y="19"/>
                  </a:lnTo>
                  <a:lnTo>
                    <a:pt x="128" y="19"/>
                  </a:lnTo>
                  <a:lnTo>
                    <a:pt x="127" y="20"/>
                  </a:lnTo>
                  <a:lnTo>
                    <a:pt x="127" y="20"/>
                  </a:lnTo>
                  <a:lnTo>
                    <a:pt x="127" y="22"/>
                  </a:lnTo>
                  <a:lnTo>
                    <a:pt x="125" y="27"/>
                  </a:lnTo>
                  <a:lnTo>
                    <a:pt x="125" y="31"/>
                  </a:lnTo>
                  <a:lnTo>
                    <a:pt x="125" y="32"/>
                  </a:lnTo>
                  <a:lnTo>
                    <a:pt x="124" y="34"/>
                  </a:lnTo>
                  <a:lnTo>
                    <a:pt x="123" y="35"/>
                  </a:lnTo>
                  <a:lnTo>
                    <a:pt x="122" y="36"/>
                  </a:lnTo>
                  <a:lnTo>
                    <a:pt x="120" y="39"/>
                  </a:lnTo>
                  <a:lnTo>
                    <a:pt x="118" y="41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6" y="45"/>
                  </a:lnTo>
                  <a:lnTo>
                    <a:pt x="114" y="47"/>
                  </a:lnTo>
                  <a:lnTo>
                    <a:pt x="113" y="48"/>
                  </a:lnTo>
                  <a:lnTo>
                    <a:pt x="113" y="49"/>
                  </a:lnTo>
                  <a:lnTo>
                    <a:pt x="113" y="51"/>
                  </a:lnTo>
                  <a:lnTo>
                    <a:pt x="109" y="59"/>
                  </a:lnTo>
                  <a:lnTo>
                    <a:pt x="105" y="64"/>
                  </a:lnTo>
                  <a:lnTo>
                    <a:pt x="104" y="66"/>
                  </a:lnTo>
                  <a:lnTo>
                    <a:pt x="103" y="70"/>
                  </a:lnTo>
                  <a:lnTo>
                    <a:pt x="101" y="75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98" y="77"/>
                  </a:lnTo>
                  <a:lnTo>
                    <a:pt x="97" y="77"/>
                  </a:lnTo>
                  <a:lnTo>
                    <a:pt x="96" y="79"/>
                  </a:lnTo>
                  <a:lnTo>
                    <a:pt x="93" y="82"/>
                  </a:lnTo>
                  <a:lnTo>
                    <a:pt x="92" y="84"/>
                  </a:lnTo>
                  <a:lnTo>
                    <a:pt x="92" y="84"/>
                  </a:lnTo>
                  <a:lnTo>
                    <a:pt x="91" y="85"/>
                  </a:lnTo>
                  <a:lnTo>
                    <a:pt x="90" y="88"/>
                  </a:lnTo>
                  <a:lnTo>
                    <a:pt x="88" y="91"/>
                  </a:lnTo>
                  <a:lnTo>
                    <a:pt x="85" y="93"/>
                  </a:lnTo>
                  <a:lnTo>
                    <a:pt x="85" y="93"/>
                  </a:lnTo>
                  <a:lnTo>
                    <a:pt x="83" y="96"/>
                  </a:lnTo>
                  <a:lnTo>
                    <a:pt x="80" y="98"/>
                  </a:lnTo>
                  <a:lnTo>
                    <a:pt x="79" y="100"/>
                  </a:lnTo>
                  <a:lnTo>
                    <a:pt x="76" y="103"/>
                  </a:lnTo>
                  <a:lnTo>
                    <a:pt x="72" y="105"/>
                  </a:lnTo>
                  <a:lnTo>
                    <a:pt x="70" y="106"/>
                  </a:lnTo>
                  <a:lnTo>
                    <a:pt x="70" y="107"/>
                  </a:lnTo>
                  <a:lnTo>
                    <a:pt x="68" y="109"/>
                  </a:lnTo>
                  <a:lnTo>
                    <a:pt x="65" y="112"/>
                  </a:lnTo>
                  <a:lnTo>
                    <a:pt x="62" y="115"/>
                  </a:lnTo>
                  <a:lnTo>
                    <a:pt x="58" y="117"/>
                  </a:lnTo>
                  <a:lnTo>
                    <a:pt x="57" y="118"/>
                  </a:lnTo>
                  <a:lnTo>
                    <a:pt x="54" y="119"/>
                  </a:lnTo>
                  <a:lnTo>
                    <a:pt x="52" y="119"/>
                  </a:lnTo>
                  <a:lnTo>
                    <a:pt x="51" y="120"/>
                  </a:lnTo>
                  <a:lnTo>
                    <a:pt x="45" y="124"/>
                  </a:lnTo>
                  <a:lnTo>
                    <a:pt x="33" y="134"/>
                  </a:lnTo>
                  <a:lnTo>
                    <a:pt x="28" y="138"/>
                  </a:lnTo>
                  <a:lnTo>
                    <a:pt x="26" y="140"/>
                  </a:lnTo>
                  <a:lnTo>
                    <a:pt x="24" y="142"/>
                  </a:lnTo>
                  <a:lnTo>
                    <a:pt x="21" y="143"/>
                  </a:lnTo>
                  <a:lnTo>
                    <a:pt x="20" y="143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1" y="145"/>
                  </a:lnTo>
                  <a:lnTo>
                    <a:pt x="20" y="145"/>
                  </a:lnTo>
                  <a:lnTo>
                    <a:pt x="19" y="146"/>
                  </a:lnTo>
                  <a:lnTo>
                    <a:pt x="19" y="147"/>
                  </a:lnTo>
                  <a:lnTo>
                    <a:pt x="17" y="149"/>
                  </a:lnTo>
                  <a:lnTo>
                    <a:pt x="14" y="152"/>
                  </a:lnTo>
                  <a:lnTo>
                    <a:pt x="12" y="155"/>
                  </a:lnTo>
                  <a:lnTo>
                    <a:pt x="9" y="158"/>
                  </a:lnTo>
                  <a:lnTo>
                    <a:pt x="7" y="160"/>
                  </a:lnTo>
                  <a:lnTo>
                    <a:pt x="7" y="160"/>
                  </a:lnTo>
                  <a:close/>
                </a:path>
              </a:pathLst>
            </a:custGeom>
            <a:solidFill>
              <a:srgbClr val="E5E3E2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871913" y="2159000"/>
              <a:ext cx="338138" cy="373062"/>
            </a:xfrm>
            <a:custGeom>
              <a:avLst/>
              <a:gdLst>
                <a:gd name="T0" fmla="*/ 28 w 213"/>
                <a:gd name="T1" fmla="*/ 81 h 235"/>
                <a:gd name="T2" fmla="*/ 17 w 213"/>
                <a:gd name="T3" fmla="*/ 91 h 235"/>
                <a:gd name="T4" fmla="*/ 13 w 213"/>
                <a:gd name="T5" fmla="*/ 96 h 235"/>
                <a:gd name="T6" fmla="*/ 6 w 213"/>
                <a:gd name="T7" fmla="*/ 109 h 235"/>
                <a:gd name="T8" fmla="*/ 3 w 213"/>
                <a:gd name="T9" fmla="*/ 113 h 235"/>
                <a:gd name="T10" fmla="*/ 2 w 213"/>
                <a:gd name="T11" fmla="*/ 121 h 235"/>
                <a:gd name="T12" fmla="*/ 1 w 213"/>
                <a:gd name="T13" fmla="*/ 128 h 235"/>
                <a:gd name="T14" fmla="*/ 7 w 213"/>
                <a:gd name="T15" fmla="*/ 134 h 235"/>
                <a:gd name="T16" fmla="*/ 12 w 213"/>
                <a:gd name="T17" fmla="*/ 143 h 235"/>
                <a:gd name="T18" fmla="*/ 13 w 213"/>
                <a:gd name="T19" fmla="*/ 151 h 235"/>
                <a:gd name="T20" fmla="*/ 21 w 213"/>
                <a:gd name="T21" fmla="*/ 166 h 235"/>
                <a:gd name="T22" fmla="*/ 26 w 213"/>
                <a:gd name="T23" fmla="*/ 175 h 235"/>
                <a:gd name="T24" fmla="*/ 38 w 213"/>
                <a:gd name="T25" fmla="*/ 180 h 235"/>
                <a:gd name="T26" fmla="*/ 42 w 213"/>
                <a:gd name="T27" fmla="*/ 186 h 235"/>
                <a:gd name="T28" fmla="*/ 54 w 213"/>
                <a:gd name="T29" fmla="*/ 196 h 235"/>
                <a:gd name="T30" fmla="*/ 60 w 213"/>
                <a:gd name="T31" fmla="*/ 203 h 235"/>
                <a:gd name="T32" fmla="*/ 71 w 213"/>
                <a:gd name="T33" fmla="*/ 213 h 235"/>
                <a:gd name="T34" fmla="*/ 77 w 213"/>
                <a:gd name="T35" fmla="*/ 221 h 235"/>
                <a:gd name="T36" fmla="*/ 87 w 213"/>
                <a:gd name="T37" fmla="*/ 226 h 235"/>
                <a:gd name="T38" fmla="*/ 100 w 213"/>
                <a:gd name="T39" fmla="*/ 223 h 235"/>
                <a:gd name="T40" fmla="*/ 114 w 213"/>
                <a:gd name="T41" fmla="*/ 234 h 235"/>
                <a:gd name="T42" fmla="*/ 122 w 213"/>
                <a:gd name="T43" fmla="*/ 233 h 235"/>
                <a:gd name="T44" fmla="*/ 131 w 213"/>
                <a:gd name="T45" fmla="*/ 235 h 235"/>
                <a:gd name="T46" fmla="*/ 145 w 213"/>
                <a:gd name="T47" fmla="*/ 233 h 235"/>
                <a:gd name="T48" fmla="*/ 156 w 213"/>
                <a:gd name="T49" fmla="*/ 229 h 235"/>
                <a:gd name="T50" fmla="*/ 172 w 213"/>
                <a:gd name="T51" fmla="*/ 224 h 235"/>
                <a:gd name="T52" fmla="*/ 180 w 213"/>
                <a:gd name="T53" fmla="*/ 217 h 235"/>
                <a:gd name="T54" fmla="*/ 171 w 213"/>
                <a:gd name="T55" fmla="*/ 212 h 235"/>
                <a:gd name="T56" fmla="*/ 165 w 213"/>
                <a:gd name="T57" fmla="*/ 199 h 235"/>
                <a:gd name="T58" fmla="*/ 156 w 213"/>
                <a:gd name="T59" fmla="*/ 191 h 235"/>
                <a:gd name="T60" fmla="*/ 148 w 213"/>
                <a:gd name="T61" fmla="*/ 187 h 235"/>
                <a:gd name="T62" fmla="*/ 144 w 213"/>
                <a:gd name="T63" fmla="*/ 183 h 235"/>
                <a:gd name="T64" fmla="*/ 153 w 213"/>
                <a:gd name="T65" fmla="*/ 179 h 235"/>
                <a:gd name="T66" fmla="*/ 158 w 213"/>
                <a:gd name="T67" fmla="*/ 164 h 235"/>
                <a:gd name="T68" fmla="*/ 159 w 213"/>
                <a:gd name="T69" fmla="*/ 154 h 235"/>
                <a:gd name="T70" fmla="*/ 164 w 213"/>
                <a:gd name="T71" fmla="*/ 149 h 235"/>
                <a:gd name="T72" fmla="*/ 170 w 213"/>
                <a:gd name="T73" fmla="*/ 140 h 235"/>
                <a:gd name="T74" fmla="*/ 184 w 213"/>
                <a:gd name="T75" fmla="*/ 125 h 235"/>
                <a:gd name="T76" fmla="*/ 187 w 213"/>
                <a:gd name="T77" fmla="*/ 102 h 235"/>
                <a:gd name="T78" fmla="*/ 193 w 213"/>
                <a:gd name="T79" fmla="*/ 83 h 235"/>
                <a:gd name="T80" fmla="*/ 198 w 213"/>
                <a:gd name="T81" fmla="*/ 75 h 235"/>
                <a:gd name="T82" fmla="*/ 208 w 213"/>
                <a:gd name="T83" fmla="*/ 69 h 235"/>
                <a:gd name="T84" fmla="*/ 212 w 213"/>
                <a:gd name="T85" fmla="*/ 61 h 235"/>
                <a:gd name="T86" fmla="*/ 208 w 213"/>
                <a:gd name="T87" fmla="*/ 58 h 235"/>
                <a:gd name="T88" fmla="*/ 200 w 213"/>
                <a:gd name="T89" fmla="*/ 54 h 235"/>
                <a:gd name="T90" fmla="*/ 197 w 213"/>
                <a:gd name="T91" fmla="*/ 34 h 235"/>
                <a:gd name="T92" fmla="*/ 193 w 213"/>
                <a:gd name="T93" fmla="*/ 21 h 235"/>
                <a:gd name="T94" fmla="*/ 187 w 213"/>
                <a:gd name="T95" fmla="*/ 10 h 235"/>
                <a:gd name="T96" fmla="*/ 176 w 213"/>
                <a:gd name="T97" fmla="*/ 0 h 235"/>
                <a:gd name="T98" fmla="*/ 158 w 213"/>
                <a:gd name="T99" fmla="*/ 12 h 235"/>
                <a:gd name="T100" fmla="*/ 123 w 213"/>
                <a:gd name="T101" fmla="*/ 14 h 235"/>
                <a:gd name="T102" fmla="*/ 122 w 213"/>
                <a:gd name="T103" fmla="*/ 12 h 235"/>
                <a:gd name="T104" fmla="*/ 89 w 213"/>
                <a:gd name="T105" fmla="*/ 14 h 235"/>
                <a:gd name="T106" fmla="*/ 40 w 213"/>
                <a:gd name="T107" fmla="*/ 14 h 235"/>
                <a:gd name="T108" fmla="*/ 28 w 213"/>
                <a:gd name="T109" fmla="*/ 4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3" h="235">
                  <a:moveTo>
                    <a:pt x="28" y="45"/>
                  </a:moveTo>
                  <a:lnTo>
                    <a:pt x="28" y="57"/>
                  </a:lnTo>
                  <a:lnTo>
                    <a:pt x="28" y="69"/>
                  </a:lnTo>
                  <a:lnTo>
                    <a:pt x="28" y="81"/>
                  </a:lnTo>
                  <a:lnTo>
                    <a:pt x="28" y="91"/>
                  </a:lnTo>
                  <a:lnTo>
                    <a:pt x="26" y="91"/>
                  </a:lnTo>
                  <a:lnTo>
                    <a:pt x="19" y="91"/>
                  </a:lnTo>
                  <a:lnTo>
                    <a:pt x="17" y="91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3" y="94"/>
                  </a:lnTo>
                  <a:lnTo>
                    <a:pt x="13" y="96"/>
                  </a:lnTo>
                  <a:lnTo>
                    <a:pt x="12" y="99"/>
                  </a:lnTo>
                  <a:lnTo>
                    <a:pt x="9" y="102"/>
                  </a:lnTo>
                  <a:lnTo>
                    <a:pt x="6" y="106"/>
                  </a:lnTo>
                  <a:lnTo>
                    <a:pt x="6" y="109"/>
                  </a:lnTo>
                  <a:lnTo>
                    <a:pt x="6" y="111"/>
                  </a:lnTo>
                  <a:lnTo>
                    <a:pt x="6" y="112"/>
                  </a:lnTo>
                  <a:lnTo>
                    <a:pt x="5" y="112"/>
                  </a:lnTo>
                  <a:lnTo>
                    <a:pt x="3" y="113"/>
                  </a:lnTo>
                  <a:lnTo>
                    <a:pt x="3" y="114"/>
                  </a:lnTo>
                  <a:lnTo>
                    <a:pt x="2" y="116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0" y="123"/>
                  </a:lnTo>
                  <a:lnTo>
                    <a:pt x="0" y="124"/>
                  </a:lnTo>
                  <a:lnTo>
                    <a:pt x="0" y="128"/>
                  </a:lnTo>
                  <a:lnTo>
                    <a:pt x="1" y="128"/>
                  </a:lnTo>
                  <a:lnTo>
                    <a:pt x="2" y="128"/>
                  </a:lnTo>
                  <a:lnTo>
                    <a:pt x="6" y="127"/>
                  </a:lnTo>
                  <a:lnTo>
                    <a:pt x="6" y="130"/>
                  </a:lnTo>
                  <a:lnTo>
                    <a:pt x="7" y="134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2" y="142"/>
                  </a:lnTo>
                  <a:lnTo>
                    <a:pt x="12" y="143"/>
                  </a:lnTo>
                  <a:lnTo>
                    <a:pt x="13" y="145"/>
                  </a:lnTo>
                  <a:lnTo>
                    <a:pt x="13" y="147"/>
                  </a:lnTo>
                  <a:lnTo>
                    <a:pt x="11" y="148"/>
                  </a:lnTo>
                  <a:lnTo>
                    <a:pt x="13" y="151"/>
                  </a:lnTo>
                  <a:lnTo>
                    <a:pt x="17" y="155"/>
                  </a:lnTo>
                  <a:lnTo>
                    <a:pt x="21" y="159"/>
                  </a:lnTo>
                  <a:lnTo>
                    <a:pt x="22" y="163"/>
                  </a:lnTo>
                  <a:lnTo>
                    <a:pt x="21" y="166"/>
                  </a:lnTo>
                  <a:lnTo>
                    <a:pt x="20" y="170"/>
                  </a:lnTo>
                  <a:lnTo>
                    <a:pt x="21" y="173"/>
                  </a:lnTo>
                  <a:lnTo>
                    <a:pt x="23" y="175"/>
                  </a:lnTo>
                  <a:lnTo>
                    <a:pt x="26" y="175"/>
                  </a:lnTo>
                  <a:lnTo>
                    <a:pt x="29" y="176"/>
                  </a:lnTo>
                  <a:lnTo>
                    <a:pt x="30" y="179"/>
                  </a:lnTo>
                  <a:lnTo>
                    <a:pt x="33" y="180"/>
                  </a:lnTo>
                  <a:lnTo>
                    <a:pt x="38" y="180"/>
                  </a:lnTo>
                  <a:lnTo>
                    <a:pt x="40" y="182"/>
                  </a:lnTo>
                  <a:lnTo>
                    <a:pt x="42" y="183"/>
                  </a:lnTo>
                  <a:lnTo>
                    <a:pt x="42" y="184"/>
                  </a:lnTo>
                  <a:lnTo>
                    <a:pt x="42" y="186"/>
                  </a:lnTo>
                  <a:lnTo>
                    <a:pt x="44" y="189"/>
                  </a:lnTo>
                  <a:lnTo>
                    <a:pt x="48" y="191"/>
                  </a:lnTo>
                  <a:lnTo>
                    <a:pt x="52" y="194"/>
                  </a:lnTo>
                  <a:lnTo>
                    <a:pt x="54" y="196"/>
                  </a:lnTo>
                  <a:lnTo>
                    <a:pt x="57" y="197"/>
                  </a:lnTo>
                  <a:lnTo>
                    <a:pt x="58" y="199"/>
                  </a:lnTo>
                  <a:lnTo>
                    <a:pt x="59" y="202"/>
                  </a:lnTo>
                  <a:lnTo>
                    <a:pt x="60" y="203"/>
                  </a:lnTo>
                  <a:lnTo>
                    <a:pt x="61" y="206"/>
                  </a:lnTo>
                  <a:lnTo>
                    <a:pt x="63" y="206"/>
                  </a:lnTo>
                  <a:lnTo>
                    <a:pt x="70" y="211"/>
                  </a:lnTo>
                  <a:lnTo>
                    <a:pt x="71" y="213"/>
                  </a:lnTo>
                  <a:lnTo>
                    <a:pt x="72" y="215"/>
                  </a:lnTo>
                  <a:lnTo>
                    <a:pt x="73" y="217"/>
                  </a:lnTo>
                  <a:lnTo>
                    <a:pt x="75" y="219"/>
                  </a:lnTo>
                  <a:lnTo>
                    <a:pt x="77" y="221"/>
                  </a:lnTo>
                  <a:lnTo>
                    <a:pt x="79" y="223"/>
                  </a:lnTo>
                  <a:lnTo>
                    <a:pt x="80" y="225"/>
                  </a:lnTo>
                  <a:lnTo>
                    <a:pt x="85" y="227"/>
                  </a:lnTo>
                  <a:lnTo>
                    <a:pt x="87" y="226"/>
                  </a:lnTo>
                  <a:lnTo>
                    <a:pt x="88" y="224"/>
                  </a:lnTo>
                  <a:lnTo>
                    <a:pt x="95" y="225"/>
                  </a:lnTo>
                  <a:lnTo>
                    <a:pt x="97" y="225"/>
                  </a:lnTo>
                  <a:lnTo>
                    <a:pt x="100" y="223"/>
                  </a:lnTo>
                  <a:lnTo>
                    <a:pt x="103" y="224"/>
                  </a:lnTo>
                  <a:lnTo>
                    <a:pt x="108" y="230"/>
                  </a:lnTo>
                  <a:lnTo>
                    <a:pt x="112" y="232"/>
                  </a:lnTo>
                  <a:lnTo>
                    <a:pt x="114" y="234"/>
                  </a:lnTo>
                  <a:lnTo>
                    <a:pt x="115" y="235"/>
                  </a:lnTo>
                  <a:lnTo>
                    <a:pt x="117" y="235"/>
                  </a:lnTo>
                  <a:lnTo>
                    <a:pt x="118" y="234"/>
                  </a:lnTo>
                  <a:lnTo>
                    <a:pt x="122" y="233"/>
                  </a:lnTo>
                  <a:lnTo>
                    <a:pt x="124" y="234"/>
                  </a:lnTo>
                  <a:lnTo>
                    <a:pt x="127" y="234"/>
                  </a:lnTo>
                  <a:lnTo>
                    <a:pt x="129" y="233"/>
                  </a:lnTo>
                  <a:lnTo>
                    <a:pt x="131" y="235"/>
                  </a:lnTo>
                  <a:lnTo>
                    <a:pt x="135" y="234"/>
                  </a:lnTo>
                  <a:lnTo>
                    <a:pt x="138" y="234"/>
                  </a:lnTo>
                  <a:lnTo>
                    <a:pt x="141" y="233"/>
                  </a:lnTo>
                  <a:lnTo>
                    <a:pt x="145" y="233"/>
                  </a:lnTo>
                  <a:lnTo>
                    <a:pt x="149" y="233"/>
                  </a:lnTo>
                  <a:lnTo>
                    <a:pt x="156" y="229"/>
                  </a:lnTo>
                  <a:lnTo>
                    <a:pt x="156" y="229"/>
                  </a:lnTo>
                  <a:lnTo>
                    <a:pt x="156" y="229"/>
                  </a:lnTo>
                  <a:lnTo>
                    <a:pt x="159" y="225"/>
                  </a:lnTo>
                  <a:lnTo>
                    <a:pt x="162" y="224"/>
                  </a:lnTo>
                  <a:lnTo>
                    <a:pt x="165" y="223"/>
                  </a:lnTo>
                  <a:lnTo>
                    <a:pt x="172" y="224"/>
                  </a:lnTo>
                  <a:lnTo>
                    <a:pt x="175" y="224"/>
                  </a:lnTo>
                  <a:lnTo>
                    <a:pt x="180" y="223"/>
                  </a:lnTo>
                  <a:lnTo>
                    <a:pt x="180" y="219"/>
                  </a:lnTo>
                  <a:lnTo>
                    <a:pt x="180" y="217"/>
                  </a:lnTo>
                  <a:lnTo>
                    <a:pt x="180" y="215"/>
                  </a:lnTo>
                  <a:lnTo>
                    <a:pt x="178" y="214"/>
                  </a:lnTo>
                  <a:lnTo>
                    <a:pt x="173" y="213"/>
                  </a:lnTo>
                  <a:lnTo>
                    <a:pt x="171" y="212"/>
                  </a:lnTo>
                  <a:lnTo>
                    <a:pt x="170" y="210"/>
                  </a:lnTo>
                  <a:lnTo>
                    <a:pt x="167" y="204"/>
                  </a:lnTo>
                  <a:lnTo>
                    <a:pt x="166" y="201"/>
                  </a:lnTo>
                  <a:lnTo>
                    <a:pt x="165" y="199"/>
                  </a:lnTo>
                  <a:lnTo>
                    <a:pt x="160" y="196"/>
                  </a:lnTo>
                  <a:lnTo>
                    <a:pt x="158" y="195"/>
                  </a:lnTo>
                  <a:lnTo>
                    <a:pt x="157" y="193"/>
                  </a:lnTo>
                  <a:lnTo>
                    <a:pt x="156" y="191"/>
                  </a:lnTo>
                  <a:lnTo>
                    <a:pt x="154" y="189"/>
                  </a:lnTo>
                  <a:lnTo>
                    <a:pt x="152" y="188"/>
                  </a:lnTo>
                  <a:lnTo>
                    <a:pt x="150" y="187"/>
                  </a:lnTo>
                  <a:lnTo>
                    <a:pt x="148" y="187"/>
                  </a:lnTo>
                  <a:lnTo>
                    <a:pt x="146" y="186"/>
                  </a:lnTo>
                  <a:lnTo>
                    <a:pt x="145" y="186"/>
                  </a:lnTo>
                  <a:lnTo>
                    <a:pt x="143" y="185"/>
                  </a:lnTo>
                  <a:lnTo>
                    <a:pt x="144" y="183"/>
                  </a:lnTo>
                  <a:lnTo>
                    <a:pt x="146" y="182"/>
                  </a:lnTo>
                  <a:lnTo>
                    <a:pt x="146" y="179"/>
                  </a:lnTo>
                  <a:lnTo>
                    <a:pt x="148" y="178"/>
                  </a:lnTo>
                  <a:lnTo>
                    <a:pt x="153" y="179"/>
                  </a:lnTo>
                  <a:lnTo>
                    <a:pt x="156" y="178"/>
                  </a:lnTo>
                  <a:lnTo>
                    <a:pt x="157" y="176"/>
                  </a:lnTo>
                  <a:lnTo>
                    <a:pt x="158" y="173"/>
                  </a:lnTo>
                  <a:lnTo>
                    <a:pt x="158" y="164"/>
                  </a:lnTo>
                  <a:lnTo>
                    <a:pt x="159" y="160"/>
                  </a:lnTo>
                  <a:lnTo>
                    <a:pt x="159" y="158"/>
                  </a:lnTo>
                  <a:lnTo>
                    <a:pt x="159" y="156"/>
                  </a:lnTo>
                  <a:lnTo>
                    <a:pt x="159" y="154"/>
                  </a:lnTo>
                  <a:lnTo>
                    <a:pt x="160" y="155"/>
                  </a:lnTo>
                  <a:lnTo>
                    <a:pt x="160" y="153"/>
                  </a:lnTo>
                  <a:lnTo>
                    <a:pt x="162" y="150"/>
                  </a:lnTo>
                  <a:lnTo>
                    <a:pt x="164" y="149"/>
                  </a:lnTo>
                  <a:lnTo>
                    <a:pt x="166" y="149"/>
                  </a:lnTo>
                  <a:lnTo>
                    <a:pt x="168" y="148"/>
                  </a:lnTo>
                  <a:lnTo>
                    <a:pt x="169" y="143"/>
                  </a:lnTo>
                  <a:lnTo>
                    <a:pt x="170" y="140"/>
                  </a:lnTo>
                  <a:lnTo>
                    <a:pt x="178" y="129"/>
                  </a:lnTo>
                  <a:lnTo>
                    <a:pt x="180" y="127"/>
                  </a:lnTo>
                  <a:lnTo>
                    <a:pt x="182" y="127"/>
                  </a:lnTo>
                  <a:lnTo>
                    <a:pt x="184" y="125"/>
                  </a:lnTo>
                  <a:lnTo>
                    <a:pt x="188" y="113"/>
                  </a:lnTo>
                  <a:lnTo>
                    <a:pt x="188" y="109"/>
                  </a:lnTo>
                  <a:lnTo>
                    <a:pt x="187" y="106"/>
                  </a:lnTo>
                  <a:lnTo>
                    <a:pt x="187" y="102"/>
                  </a:lnTo>
                  <a:lnTo>
                    <a:pt x="188" y="98"/>
                  </a:lnTo>
                  <a:lnTo>
                    <a:pt x="190" y="95"/>
                  </a:lnTo>
                  <a:lnTo>
                    <a:pt x="192" y="88"/>
                  </a:lnTo>
                  <a:lnTo>
                    <a:pt x="193" y="83"/>
                  </a:lnTo>
                  <a:lnTo>
                    <a:pt x="193" y="81"/>
                  </a:lnTo>
                  <a:lnTo>
                    <a:pt x="194" y="77"/>
                  </a:lnTo>
                  <a:lnTo>
                    <a:pt x="195" y="75"/>
                  </a:lnTo>
                  <a:lnTo>
                    <a:pt x="198" y="75"/>
                  </a:lnTo>
                  <a:lnTo>
                    <a:pt x="200" y="74"/>
                  </a:lnTo>
                  <a:lnTo>
                    <a:pt x="201" y="72"/>
                  </a:lnTo>
                  <a:lnTo>
                    <a:pt x="206" y="70"/>
                  </a:lnTo>
                  <a:lnTo>
                    <a:pt x="208" y="69"/>
                  </a:lnTo>
                  <a:lnTo>
                    <a:pt x="211" y="68"/>
                  </a:lnTo>
                  <a:lnTo>
                    <a:pt x="212" y="65"/>
                  </a:lnTo>
                  <a:lnTo>
                    <a:pt x="213" y="63"/>
                  </a:lnTo>
                  <a:lnTo>
                    <a:pt x="212" y="61"/>
                  </a:lnTo>
                  <a:lnTo>
                    <a:pt x="211" y="61"/>
                  </a:lnTo>
                  <a:lnTo>
                    <a:pt x="210" y="60"/>
                  </a:lnTo>
                  <a:lnTo>
                    <a:pt x="209" y="61"/>
                  </a:lnTo>
                  <a:lnTo>
                    <a:pt x="208" y="58"/>
                  </a:lnTo>
                  <a:lnTo>
                    <a:pt x="207" y="57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200" y="54"/>
                  </a:lnTo>
                  <a:lnTo>
                    <a:pt x="199" y="53"/>
                  </a:lnTo>
                  <a:lnTo>
                    <a:pt x="197" y="46"/>
                  </a:lnTo>
                  <a:lnTo>
                    <a:pt x="197" y="41"/>
                  </a:lnTo>
                  <a:lnTo>
                    <a:pt x="197" y="34"/>
                  </a:lnTo>
                  <a:lnTo>
                    <a:pt x="196" y="25"/>
                  </a:lnTo>
                  <a:lnTo>
                    <a:pt x="197" y="26"/>
                  </a:lnTo>
                  <a:lnTo>
                    <a:pt x="196" y="24"/>
                  </a:lnTo>
                  <a:lnTo>
                    <a:pt x="193" y="21"/>
                  </a:lnTo>
                  <a:lnTo>
                    <a:pt x="193" y="18"/>
                  </a:lnTo>
                  <a:lnTo>
                    <a:pt x="192" y="14"/>
                  </a:lnTo>
                  <a:lnTo>
                    <a:pt x="190" y="11"/>
                  </a:lnTo>
                  <a:lnTo>
                    <a:pt x="187" y="10"/>
                  </a:lnTo>
                  <a:lnTo>
                    <a:pt x="185" y="7"/>
                  </a:lnTo>
                  <a:lnTo>
                    <a:pt x="182" y="6"/>
                  </a:lnTo>
                  <a:lnTo>
                    <a:pt x="179" y="4"/>
                  </a:lnTo>
                  <a:lnTo>
                    <a:pt x="176" y="0"/>
                  </a:lnTo>
                  <a:lnTo>
                    <a:pt x="171" y="5"/>
                  </a:lnTo>
                  <a:lnTo>
                    <a:pt x="168" y="4"/>
                  </a:lnTo>
                  <a:lnTo>
                    <a:pt x="165" y="10"/>
                  </a:lnTo>
                  <a:lnTo>
                    <a:pt x="158" y="12"/>
                  </a:lnTo>
                  <a:lnTo>
                    <a:pt x="156" y="17"/>
                  </a:lnTo>
                  <a:lnTo>
                    <a:pt x="150" y="17"/>
                  </a:lnTo>
                  <a:lnTo>
                    <a:pt x="145" y="15"/>
                  </a:lnTo>
                  <a:lnTo>
                    <a:pt x="123" y="14"/>
                  </a:lnTo>
                  <a:lnTo>
                    <a:pt x="124" y="12"/>
                  </a:lnTo>
                  <a:lnTo>
                    <a:pt x="123" y="12"/>
                  </a:lnTo>
                  <a:lnTo>
                    <a:pt x="123" y="12"/>
                  </a:lnTo>
                  <a:lnTo>
                    <a:pt x="122" y="12"/>
                  </a:lnTo>
                  <a:lnTo>
                    <a:pt x="120" y="14"/>
                  </a:lnTo>
                  <a:lnTo>
                    <a:pt x="114" y="14"/>
                  </a:lnTo>
                  <a:lnTo>
                    <a:pt x="101" y="14"/>
                  </a:lnTo>
                  <a:lnTo>
                    <a:pt x="89" y="14"/>
                  </a:lnTo>
                  <a:lnTo>
                    <a:pt x="77" y="14"/>
                  </a:lnTo>
                  <a:lnTo>
                    <a:pt x="65" y="14"/>
                  </a:lnTo>
                  <a:lnTo>
                    <a:pt x="53" y="14"/>
                  </a:lnTo>
                  <a:lnTo>
                    <a:pt x="40" y="14"/>
                  </a:lnTo>
                  <a:lnTo>
                    <a:pt x="40" y="26"/>
                  </a:lnTo>
                  <a:lnTo>
                    <a:pt x="40" y="38"/>
                  </a:lnTo>
                  <a:lnTo>
                    <a:pt x="28" y="38"/>
                  </a:lnTo>
                  <a:lnTo>
                    <a:pt x="28" y="45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871913" y="2159000"/>
              <a:ext cx="338138" cy="373062"/>
            </a:xfrm>
            <a:custGeom>
              <a:avLst/>
              <a:gdLst>
                <a:gd name="T0" fmla="*/ 28 w 213"/>
                <a:gd name="T1" fmla="*/ 81 h 235"/>
                <a:gd name="T2" fmla="*/ 17 w 213"/>
                <a:gd name="T3" fmla="*/ 91 h 235"/>
                <a:gd name="T4" fmla="*/ 13 w 213"/>
                <a:gd name="T5" fmla="*/ 96 h 235"/>
                <a:gd name="T6" fmla="*/ 6 w 213"/>
                <a:gd name="T7" fmla="*/ 109 h 235"/>
                <a:gd name="T8" fmla="*/ 3 w 213"/>
                <a:gd name="T9" fmla="*/ 113 h 235"/>
                <a:gd name="T10" fmla="*/ 2 w 213"/>
                <a:gd name="T11" fmla="*/ 121 h 235"/>
                <a:gd name="T12" fmla="*/ 1 w 213"/>
                <a:gd name="T13" fmla="*/ 128 h 235"/>
                <a:gd name="T14" fmla="*/ 7 w 213"/>
                <a:gd name="T15" fmla="*/ 134 h 235"/>
                <a:gd name="T16" fmla="*/ 12 w 213"/>
                <a:gd name="T17" fmla="*/ 143 h 235"/>
                <a:gd name="T18" fmla="*/ 13 w 213"/>
                <a:gd name="T19" fmla="*/ 151 h 235"/>
                <a:gd name="T20" fmla="*/ 21 w 213"/>
                <a:gd name="T21" fmla="*/ 166 h 235"/>
                <a:gd name="T22" fmla="*/ 26 w 213"/>
                <a:gd name="T23" fmla="*/ 175 h 235"/>
                <a:gd name="T24" fmla="*/ 38 w 213"/>
                <a:gd name="T25" fmla="*/ 180 h 235"/>
                <a:gd name="T26" fmla="*/ 42 w 213"/>
                <a:gd name="T27" fmla="*/ 186 h 235"/>
                <a:gd name="T28" fmla="*/ 54 w 213"/>
                <a:gd name="T29" fmla="*/ 196 h 235"/>
                <a:gd name="T30" fmla="*/ 60 w 213"/>
                <a:gd name="T31" fmla="*/ 203 h 235"/>
                <a:gd name="T32" fmla="*/ 71 w 213"/>
                <a:gd name="T33" fmla="*/ 213 h 235"/>
                <a:gd name="T34" fmla="*/ 77 w 213"/>
                <a:gd name="T35" fmla="*/ 221 h 235"/>
                <a:gd name="T36" fmla="*/ 87 w 213"/>
                <a:gd name="T37" fmla="*/ 226 h 235"/>
                <a:gd name="T38" fmla="*/ 100 w 213"/>
                <a:gd name="T39" fmla="*/ 223 h 235"/>
                <a:gd name="T40" fmla="*/ 114 w 213"/>
                <a:gd name="T41" fmla="*/ 234 h 235"/>
                <a:gd name="T42" fmla="*/ 122 w 213"/>
                <a:gd name="T43" fmla="*/ 233 h 235"/>
                <a:gd name="T44" fmla="*/ 131 w 213"/>
                <a:gd name="T45" fmla="*/ 235 h 235"/>
                <a:gd name="T46" fmla="*/ 145 w 213"/>
                <a:gd name="T47" fmla="*/ 233 h 235"/>
                <a:gd name="T48" fmla="*/ 156 w 213"/>
                <a:gd name="T49" fmla="*/ 229 h 235"/>
                <a:gd name="T50" fmla="*/ 172 w 213"/>
                <a:gd name="T51" fmla="*/ 224 h 235"/>
                <a:gd name="T52" fmla="*/ 180 w 213"/>
                <a:gd name="T53" fmla="*/ 217 h 235"/>
                <a:gd name="T54" fmla="*/ 171 w 213"/>
                <a:gd name="T55" fmla="*/ 212 h 235"/>
                <a:gd name="T56" fmla="*/ 165 w 213"/>
                <a:gd name="T57" fmla="*/ 199 h 235"/>
                <a:gd name="T58" fmla="*/ 156 w 213"/>
                <a:gd name="T59" fmla="*/ 191 h 235"/>
                <a:gd name="T60" fmla="*/ 148 w 213"/>
                <a:gd name="T61" fmla="*/ 187 h 235"/>
                <a:gd name="T62" fmla="*/ 144 w 213"/>
                <a:gd name="T63" fmla="*/ 183 h 235"/>
                <a:gd name="T64" fmla="*/ 153 w 213"/>
                <a:gd name="T65" fmla="*/ 179 h 235"/>
                <a:gd name="T66" fmla="*/ 158 w 213"/>
                <a:gd name="T67" fmla="*/ 164 h 235"/>
                <a:gd name="T68" fmla="*/ 159 w 213"/>
                <a:gd name="T69" fmla="*/ 154 h 235"/>
                <a:gd name="T70" fmla="*/ 164 w 213"/>
                <a:gd name="T71" fmla="*/ 149 h 235"/>
                <a:gd name="T72" fmla="*/ 170 w 213"/>
                <a:gd name="T73" fmla="*/ 140 h 235"/>
                <a:gd name="T74" fmla="*/ 184 w 213"/>
                <a:gd name="T75" fmla="*/ 125 h 235"/>
                <a:gd name="T76" fmla="*/ 187 w 213"/>
                <a:gd name="T77" fmla="*/ 102 h 235"/>
                <a:gd name="T78" fmla="*/ 193 w 213"/>
                <a:gd name="T79" fmla="*/ 83 h 235"/>
                <a:gd name="T80" fmla="*/ 198 w 213"/>
                <a:gd name="T81" fmla="*/ 75 h 235"/>
                <a:gd name="T82" fmla="*/ 208 w 213"/>
                <a:gd name="T83" fmla="*/ 69 h 235"/>
                <a:gd name="T84" fmla="*/ 212 w 213"/>
                <a:gd name="T85" fmla="*/ 61 h 235"/>
                <a:gd name="T86" fmla="*/ 208 w 213"/>
                <a:gd name="T87" fmla="*/ 58 h 235"/>
                <a:gd name="T88" fmla="*/ 200 w 213"/>
                <a:gd name="T89" fmla="*/ 54 h 235"/>
                <a:gd name="T90" fmla="*/ 197 w 213"/>
                <a:gd name="T91" fmla="*/ 34 h 235"/>
                <a:gd name="T92" fmla="*/ 193 w 213"/>
                <a:gd name="T93" fmla="*/ 21 h 235"/>
                <a:gd name="T94" fmla="*/ 187 w 213"/>
                <a:gd name="T95" fmla="*/ 10 h 235"/>
                <a:gd name="T96" fmla="*/ 176 w 213"/>
                <a:gd name="T97" fmla="*/ 0 h 235"/>
                <a:gd name="T98" fmla="*/ 158 w 213"/>
                <a:gd name="T99" fmla="*/ 12 h 235"/>
                <a:gd name="T100" fmla="*/ 123 w 213"/>
                <a:gd name="T101" fmla="*/ 14 h 235"/>
                <a:gd name="T102" fmla="*/ 122 w 213"/>
                <a:gd name="T103" fmla="*/ 12 h 235"/>
                <a:gd name="T104" fmla="*/ 89 w 213"/>
                <a:gd name="T105" fmla="*/ 14 h 235"/>
                <a:gd name="T106" fmla="*/ 40 w 213"/>
                <a:gd name="T107" fmla="*/ 14 h 235"/>
                <a:gd name="T108" fmla="*/ 28 w 213"/>
                <a:gd name="T109" fmla="*/ 4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3" h="235">
                  <a:moveTo>
                    <a:pt x="28" y="45"/>
                  </a:moveTo>
                  <a:lnTo>
                    <a:pt x="28" y="57"/>
                  </a:lnTo>
                  <a:lnTo>
                    <a:pt x="28" y="69"/>
                  </a:lnTo>
                  <a:lnTo>
                    <a:pt x="28" y="81"/>
                  </a:lnTo>
                  <a:lnTo>
                    <a:pt x="28" y="91"/>
                  </a:lnTo>
                  <a:lnTo>
                    <a:pt x="26" y="91"/>
                  </a:lnTo>
                  <a:lnTo>
                    <a:pt x="19" y="91"/>
                  </a:lnTo>
                  <a:lnTo>
                    <a:pt x="17" y="91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13" y="94"/>
                  </a:lnTo>
                  <a:lnTo>
                    <a:pt x="13" y="96"/>
                  </a:lnTo>
                  <a:lnTo>
                    <a:pt x="12" y="99"/>
                  </a:lnTo>
                  <a:lnTo>
                    <a:pt x="9" y="102"/>
                  </a:lnTo>
                  <a:lnTo>
                    <a:pt x="6" y="106"/>
                  </a:lnTo>
                  <a:lnTo>
                    <a:pt x="6" y="109"/>
                  </a:lnTo>
                  <a:lnTo>
                    <a:pt x="6" y="111"/>
                  </a:lnTo>
                  <a:lnTo>
                    <a:pt x="6" y="112"/>
                  </a:lnTo>
                  <a:lnTo>
                    <a:pt x="5" y="112"/>
                  </a:lnTo>
                  <a:lnTo>
                    <a:pt x="3" y="113"/>
                  </a:lnTo>
                  <a:lnTo>
                    <a:pt x="3" y="114"/>
                  </a:lnTo>
                  <a:lnTo>
                    <a:pt x="2" y="116"/>
                  </a:lnTo>
                  <a:lnTo>
                    <a:pt x="2" y="119"/>
                  </a:lnTo>
                  <a:lnTo>
                    <a:pt x="2" y="121"/>
                  </a:lnTo>
                  <a:lnTo>
                    <a:pt x="0" y="123"/>
                  </a:lnTo>
                  <a:lnTo>
                    <a:pt x="0" y="124"/>
                  </a:lnTo>
                  <a:lnTo>
                    <a:pt x="0" y="128"/>
                  </a:lnTo>
                  <a:lnTo>
                    <a:pt x="1" y="128"/>
                  </a:lnTo>
                  <a:lnTo>
                    <a:pt x="2" y="128"/>
                  </a:lnTo>
                  <a:lnTo>
                    <a:pt x="6" y="127"/>
                  </a:lnTo>
                  <a:lnTo>
                    <a:pt x="6" y="130"/>
                  </a:lnTo>
                  <a:lnTo>
                    <a:pt x="7" y="134"/>
                  </a:lnTo>
                  <a:lnTo>
                    <a:pt x="10" y="141"/>
                  </a:lnTo>
                  <a:lnTo>
                    <a:pt x="10" y="141"/>
                  </a:lnTo>
                  <a:lnTo>
                    <a:pt x="12" y="142"/>
                  </a:lnTo>
                  <a:lnTo>
                    <a:pt x="12" y="143"/>
                  </a:lnTo>
                  <a:lnTo>
                    <a:pt x="13" y="145"/>
                  </a:lnTo>
                  <a:lnTo>
                    <a:pt x="13" y="147"/>
                  </a:lnTo>
                  <a:lnTo>
                    <a:pt x="11" y="148"/>
                  </a:lnTo>
                  <a:lnTo>
                    <a:pt x="13" y="151"/>
                  </a:lnTo>
                  <a:lnTo>
                    <a:pt x="17" y="155"/>
                  </a:lnTo>
                  <a:lnTo>
                    <a:pt x="21" y="159"/>
                  </a:lnTo>
                  <a:lnTo>
                    <a:pt x="22" y="163"/>
                  </a:lnTo>
                  <a:lnTo>
                    <a:pt x="21" y="166"/>
                  </a:lnTo>
                  <a:lnTo>
                    <a:pt x="20" y="170"/>
                  </a:lnTo>
                  <a:lnTo>
                    <a:pt x="21" y="173"/>
                  </a:lnTo>
                  <a:lnTo>
                    <a:pt x="23" y="175"/>
                  </a:lnTo>
                  <a:lnTo>
                    <a:pt x="26" y="175"/>
                  </a:lnTo>
                  <a:lnTo>
                    <a:pt x="29" y="176"/>
                  </a:lnTo>
                  <a:lnTo>
                    <a:pt x="30" y="179"/>
                  </a:lnTo>
                  <a:lnTo>
                    <a:pt x="33" y="180"/>
                  </a:lnTo>
                  <a:lnTo>
                    <a:pt x="38" y="180"/>
                  </a:lnTo>
                  <a:lnTo>
                    <a:pt x="40" y="182"/>
                  </a:lnTo>
                  <a:lnTo>
                    <a:pt x="42" y="183"/>
                  </a:lnTo>
                  <a:lnTo>
                    <a:pt x="42" y="184"/>
                  </a:lnTo>
                  <a:lnTo>
                    <a:pt x="42" y="186"/>
                  </a:lnTo>
                  <a:lnTo>
                    <a:pt x="44" y="189"/>
                  </a:lnTo>
                  <a:lnTo>
                    <a:pt x="48" y="191"/>
                  </a:lnTo>
                  <a:lnTo>
                    <a:pt x="52" y="194"/>
                  </a:lnTo>
                  <a:lnTo>
                    <a:pt x="54" y="196"/>
                  </a:lnTo>
                  <a:lnTo>
                    <a:pt x="57" y="197"/>
                  </a:lnTo>
                  <a:lnTo>
                    <a:pt x="58" y="199"/>
                  </a:lnTo>
                  <a:lnTo>
                    <a:pt x="59" y="202"/>
                  </a:lnTo>
                  <a:lnTo>
                    <a:pt x="60" y="203"/>
                  </a:lnTo>
                  <a:lnTo>
                    <a:pt x="61" y="206"/>
                  </a:lnTo>
                  <a:lnTo>
                    <a:pt x="63" y="206"/>
                  </a:lnTo>
                  <a:lnTo>
                    <a:pt x="70" y="211"/>
                  </a:lnTo>
                  <a:lnTo>
                    <a:pt x="71" y="213"/>
                  </a:lnTo>
                  <a:lnTo>
                    <a:pt x="72" y="215"/>
                  </a:lnTo>
                  <a:lnTo>
                    <a:pt x="73" y="217"/>
                  </a:lnTo>
                  <a:lnTo>
                    <a:pt x="75" y="219"/>
                  </a:lnTo>
                  <a:lnTo>
                    <a:pt x="77" y="221"/>
                  </a:lnTo>
                  <a:lnTo>
                    <a:pt x="79" y="223"/>
                  </a:lnTo>
                  <a:lnTo>
                    <a:pt x="80" y="225"/>
                  </a:lnTo>
                  <a:lnTo>
                    <a:pt x="85" y="227"/>
                  </a:lnTo>
                  <a:lnTo>
                    <a:pt x="87" y="226"/>
                  </a:lnTo>
                  <a:lnTo>
                    <a:pt x="88" y="224"/>
                  </a:lnTo>
                  <a:lnTo>
                    <a:pt x="95" y="225"/>
                  </a:lnTo>
                  <a:lnTo>
                    <a:pt x="97" y="225"/>
                  </a:lnTo>
                  <a:lnTo>
                    <a:pt x="100" y="223"/>
                  </a:lnTo>
                  <a:lnTo>
                    <a:pt x="103" y="224"/>
                  </a:lnTo>
                  <a:lnTo>
                    <a:pt x="108" y="230"/>
                  </a:lnTo>
                  <a:lnTo>
                    <a:pt x="112" y="232"/>
                  </a:lnTo>
                  <a:lnTo>
                    <a:pt x="114" y="234"/>
                  </a:lnTo>
                  <a:lnTo>
                    <a:pt x="115" y="235"/>
                  </a:lnTo>
                  <a:lnTo>
                    <a:pt x="117" y="235"/>
                  </a:lnTo>
                  <a:lnTo>
                    <a:pt x="118" y="234"/>
                  </a:lnTo>
                  <a:lnTo>
                    <a:pt x="122" y="233"/>
                  </a:lnTo>
                  <a:lnTo>
                    <a:pt x="124" y="234"/>
                  </a:lnTo>
                  <a:lnTo>
                    <a:pt x="127" y="234"/>
                  </a:lnTo>
                  <a:lnTo>
                    <a:pt x="129" y="233"/>
                  </a:lnTo>
                  <a:lnTo>
                    <a:pt x="131" y="235"/>
                  </a:lnTo>
                  <a:lnTo>
                    <a:pt x="135" y="234"/>
                  </a:lnTo>
                  <a:lnTo>
                    <a:pt x="138" y="234"/>
                  </a:lnTo>
                  <a:lnTo>
                    <a:pt x="141" y="233"/>
                  </a:lnTo>
                  <a:lnTo>
                    <a:pt x="145" y="233"/>
                  </a:lnTo>
                  <a:lnTo>
                    <a:pt x="149" y="233"/>
                  </a:lnTo>
                  <a:lnTo>
                    <a:pt x="156" y="229"/>
                  </a:lnTo>
                  <a:lnTo>
                    <a:pt x="156" y="229"/>
                  </a:lnTo>
                  <a:lnTo>
                    <a:pt x="156" y="229"/>
                  </a:lnTo>
                  <a:lnTo>
                    <a:pt x="159" y="225"/>
                  </a:lnTo>
                  <a:lnTo>
                    <a:pt x="162" y="224"/>
                  </a:lnTo>
                  <a:lnTo>
                    <a:pt x="165" y="223"/>
                  </a:lnTo>
                  <a:lnTo>
                    <a:pt x="172" y="224"/>
                  </a:lnTo>
                  <a:lnTo>
                    <a:pt x="175" y="224"/>
                  </a:lnTo>
                  <a:lnTo>
                    <a:pt x="180" y="223"/>
                  </a:lnTo>
                  <a:lnTo>
                    <a:pt x="180" y="219"/>
                  </a:lnTo>
                  <a:lnTo>
                    <a:pt x="180" y="217"/>
                  </a:lnTo>
                  <a:lnTo>
                    <a:pt x="180" y="215"/>
                  </a:lnTo>
                  <a:lnTo>
                    <a:pt x="178" y="214"/>
                  </a:lnTo>
                  <a:lnTo>
                    <a:pt x="173" y="213"/>
                  </a:lnTo>
                  <a:lnTo>
                    <a:pt x="171" y="212"/>
                  </a:lnTo>
                  <a:lnTo>
                    <a:pt x="170" y="210"/>
                  </a:lnTo>
                  <a:lnTo>
                    <a:pt x="167" y="204"/>
                  </a:lnTo>
                  <a:lnTo>
                    <a:pt x="166" y="201"/>
                  </a:lnTo>
                  <a:lnTo>
                    <a:pt x="165" y="199"/>
                  </a:lnTo>
                  <a:lnTo>
                    <a:pt x="160" y="196"/>
                  </a:lnTo>
                  <a:lnTo>
                    <a:pt x="158" y="195"/>
                  </a:lnTo>
                  <a:lnTo>
                    <a:pt x="157" y="193"/>
                  </a:lnTo>
                  <a:lnTo>
                    <a:pt x="156" y="191"/>
                  </a:lnTo>
                  <a:lnTo>
                    <a:pt x="154" y="189"/>
                  </a:lnTo>
                  <a:lnTo>
                    <a:pt x="152" y="188"/>
                  </a:lnTo>
                  <a:lnTo>
                    <a:pt x="150" y="187"/>
                  </a:lnTo>
                  <a:lnTo>
                    <a:pt x="148" y="187"/>
                  </a:lnTo>
                  <a:lnTo>
                    <a:pt x="146" y="186"/>
                  </a:lnTo>
                  <a:lnTo>
                    <a:pt x="145" y="186"/>
                  </a:lnTo>
                  <a:lnTo>
                    <a:pt x="143" y="185"/>
                  </a:lnTo>
                  <a:lnTo>
                    <a:pt x="144" y="183"/>
                  </a:lnTo>
                  <a:lnTo>
                    <a:pt x="146" y="182"/>
                  </a:lnTo>
                  <a:lnTo>
                    <a:pt x="146" y="179"/>
                  </a:lnTo>
                  <a:lnTo>
                    <a:pt x="148" y="178"/>
                  </a:lnTo>
                  <a:lnTo>
                    <a:pt x="153" y="179"/>
                  </a:lnTo>
                  <a:lnTo>
                    <a:pt x="156" y="178"/>
                  </a:lnTo>
                  <a:lnTo>
                    <a:pt x="157" y="176"/>
                  </a:lnTo>
                  <a:lnTo>
                    <a:pt x="158" y="173"/>
                  </a:lnTo>
                  <a:lnTo>
                    <a:pt x="158" y="164"/>
                  </a:lnTo>
                  <a:lnTo>
                    <a:pt x="159" y="160"/>
                  </a:lnTo>
                  <a:lnTo>
                    <a:pt x="159" y="158"/>
                  </a:lnTo>
                  <a:lnTo>
                    <a:pt x="159" y="156"/>
                  </a:lnTo>
                  <a:lnTo>
                    <a:pt x="159" y="154"/>
                  </a:lnTo>
                  <a:lnTo>
                    <a:pt x="160" y="155"/>
                  </a:lnTo>
                  <a:lnTo>
                    <a:pt x="160" y="153"/>
                  </a:lnTo>
                  <a:lnTo>
                    <a:pt x="162" y="150"/>
                  </a:lnTo>
                  <a:lnTo>
                    <a:pt x="164" y="149"/>
                  </a:lnTo>
                  <a:lnTo>
                    <a:pt x="166" y="149"/>
                  </a:lnTo>
                  <a:lnTo>
                    <a:pt x="168" y="148"/>
                  </a:lnTo>
                  <a:lnTo>
                    <a:pt x="169" y="143"/>
                  </a:lnTo>
                  <a:lnTo>
                    <a:pt x="170" y="140"/>
                  </a:lnTo>
                  <a:lnTo>
                    <a:pt x="178" y="129"/>
                  </a:lnTo>
                  <a:lnTo>
                    <a:pt x="180" y="127"/>
                  </a:lnTo>
                  <a:lnTo>
                    <a:pt x="182" y="127"/>
                  </a:lnTo>
                  <a:lnTo>
                    <a:pt x="184" y="125"/>
                  </a:lnTo>
                  <a:lnTo>
                    <a:pt x="188" y="113"/>
                  </a:lnTo>
                  <a:lnTo>
                    <a:pt x="188" y="109"/>
                  </a:lnTo>
                  <a:lnTo>
                    <a:pt x="187" y="106"/>
                  </a:lnTo>
                  <a:lnTo>
                    <a:pt x="187" y="102"/>
                  </a:lnTo>
                  <a:lnTo>
                    <a:pt x="188" y="98"/>
                  </a:lnTo>
                  <a:lnTo>
                    <a:pt x="190" y="95"/>
                  </a:lnTo>
                  <a:lnTo>
                    <a:pt x="192" y="88"/>
                  </a:lnTo>
                  <a:lnTo>
                    <a:pt x="193" y="83"/>
                  </a:lnTo>
                  <a:lnTo>
                    <a:pt x="193" y="81"/>
                  </a:lnTo>
                  <a:lnTo>
                    <a:pt x="194" y="77"/>
                  </a:lnTo>
                  <a:lnTo>
                    <a:pt x="195" y="75"/>
                  </a:lnTo>
                  <a:lnTo>
                    <a:pt x="198" y="75"/>
                  </a:lnTo>
                  <a:lnTo>
                    <a:pt x="200" y="74"/>
                  </a:lnTo>
                  <a:lnTo>
                    <a:pt x="201" y="72"/>
                  </a:lnTo>
                  <a:lnTo>
                    <a:pt x="206" y="70"/>
                  </a:lnTo>
                  <a:lnTo>
                    <a:pt x="208" y="69"/>
                  </a:lnTo>
                  <a:lnTo>
                    <a:pt x="211" y="68"/>
                  </a:lnTo>
                  <a:lnTo>
                    <a:pt x="212" y="65"/>
                  </a:lnTo>
                  <a:lnTo>
                    <a:pt x="213" y="63"/>
                  </a:lnTo>
                  <a:lnTo>
                    <a:pt x="212" y="61"/>
                  </a:lnTo>
                  <a:lnTo>
                    <a:pt x="211" y="61"/>
                  </a:lnTo>
                  <a:lnTo>
                    <a:pt x="210" y="60"/>
                  </a:lnTo>
                  <a:lnTo>
                    <a:pt x="209" y="61"/>
                  </a:lnTo>
                  <a:lnTo>
                    <a:pt x="208" y="58"/>
                  </a:lnTo>
                  <a:lnTo>
                    <a:pt x="207" y="57"/>
                  </a:lnTo>
                  <a:lnTo>
                    <a:pt x="205" y="57"/>
                  </a:lnTo>
                  <a:lnTo>
                    <a:pt x="201" y="55"/>
                  </a:lnTo>
                  <a:lnTo>
                    <a:pt x="200" y="54"/>
                  </a:lnTo>
                  <a:lnTo>
                    <a:pt x="199" y="53"/>
                  </a:lnTo>
                  <a:lnTo>
                    <a:pt x="197" y="46"/>
                  </a:lnTo>
                  <a:lnTo>
                    <a:pt x="197" y="41"/>
                  </a:lnTo>
                  <a:lnTo>
                    <a:pt x="197" y="34"/>
                  </a:lnTo>
                  <a:lnTo>
                    <a:pt x="196" y="25"/>
                  </a:lnTo>
                  <a:lnTo>
                    <a:pt x="197" y="26"/>
                  </a:lnTo>
                  <a:lnTo>
                    <a:pt x="196" y="24"/>
                  </a:lnTo>
                  <a:lnTo>
                    <a:pt x="193" y="21"/>
                  </a:lnTo>
                  <a:lnTo>
                    <a:pt x="193" y="18"/>
                  </a:lnTo>
                  <a:lnTo>
                    <a:pt x="192" y="14"/>
                  </a:lnTo>
                  <a:lnTo>
                    <a:pt x="190" y="11"/>
                  </a:lnTo>
                  <a:lnTo>
                    <a:pt x="187" y="10"/>
                  </a:lnTo>
                  <a:lnTo>
                    <a:pt x="185" y="7"/>
                  </a:lnTo>
                  <a:lnTo>
                    <a:pt x="182" y="6"/>
                  </a:lnTo>
                  <a:lnTo>
                    <a:pt x="179" y="4"/>
                  </a:lnTo>
                  <a:lnTo>
                    <a:pt x="176" y="0"/>
                  </a:lnTo>
                  <a:lnTo>
                    <a:pt x="171" y="5"/>
                  </a:lnTo>
                  <a:lnTo>
                    <a:pt x="168" y="4"/>
                  </a:lnTo>
                  <a:lnTo>
                    <a:pt x="165" y="10"/>
                  </a:lnTo>
                  <a:lnTo>
                    <a:pt x="158" y="12"/>
                  </a:lnTo>
                  <a:lnTo>
                    <a:pt x="156" y="17"/>
                  </a:lnTo>
                  <a:lnTo>
                    <a:pt x="150" y="17"/>
                  </a:lnTo>
                  <a:lnTo>
                    <a:pt x="145" y="15"/>
                  </a:lnTo>
                  <a:lnTo>
                    <a:pt x="123" y="14"/>
                  </a:lnTo>
                  <a:lnTo>
                    <a:pt x="124" y="12"/>
                  </a:lnTo>
                  <a:lnTo>
                    <a:pt x="123" y="12"/>
                  </a:lnTo>
                  <a:lnTo>
                    <a:pt x="123" y="12"/>
                  </a:lnTo>
                  <a:lnTo>
                    <a:pt x="122" y="12"/>
                  </a:lnTo>
                  <a:lnTo>
                    <a:pt x="120" y="14"/>
                  </a:lnTo>
                  <a:lnTo>
                    <a:pt x="114" y="14"/>
                  </a:lnTo>
                  <a:lnTo>
                    <a:pt x="101" y="14"/>
                  </a:lnTo>
                  <a:lnTo>
                    <a:pt x="89" y="14"/>
                  </a:lnTo>
                  <a:lnTo>
                    <a:pt x="77" y="14"/>
                  </a:lnTo>
                  <a:lnTo>
                    <a:pt x="65" y="14"/>
                  </a:lnTo>
                  <a:lnTo>
                    <a:pt x="53" y="14"/>
                  </a:lnTo>
                  <a:lnTo>
                    <a:pt x="40" y="14"/>
                  </a:lnTo>
                  <a:lnTo>
                    <a:pt x="40" y="26"/>
                  </a:lnTo>
                  <a:lnTo>
                    <a:pt x="40" y="38"/>
                  </a:lnTo>
                  <a:lnTo>
                    <a:pt x="28" y="38"/>
                  </a:lnTo>
                  <a:lnTo>
                    <a:pt x="28" y="45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30588" y="2152650"/>
              <a:ext cx="319088" cy="228600"/>
            </a:xfrm>
            <a:custGeom>
              <a:avLst/>
              <a:gdLst>
                <a:gd name="T0" fmla="*/ 51 w 201"/>
                <a:gd name="T1" fmla="*/ 81 h 144"/>
                <a:gd name="T2" fmla="*/ 48 w 201"/>
                <a:gd name="T3" fmla="*/ 94 h 144"/>
                <a:gd name="T4" fmla="*/ 44 w 201"/>
                <a:gd name="T5" fmla="*/ 98 h 144"/>
                <a:gd name="T6" fmla="*/ 43 w 201"/>
                <a:gd name="T7" fmla="*/ 101 h 144"/>
                <a:gd name="T8" fmla="*/ 37 w 201"/>
                <a:gd name="T9" fmla="*/ 101 h 144"/>
                <a:gd name="T10" fmla="*/ 10 w 201"/>
                <a:gd name="T11" fmla="*/ 105 h 144"/>
                <a:gd name="T12" fmla="*/ 1 w 201"/>
                <a:gd name="T13" fmla="*/ 109 h 144"/>
                <a:gd name="T14" fmla="*/ 2 w 201"/>
                <a:gd name="T15" fmla="*/ 113 h 144"/>
                <a:gd name="T16" fmla="*/ 3 w 201"/>
                <a:gd name="T17" fmla="*/ 117 h 144"/>
                <a:gd name="T18" fmla="*/ 11 w 201"/>
                <a:gd name="T19" fmla="*/ 125 h 144"/>
                <a:gd name="T20" fmla="*/ 16 w 201"/>
                <a:gd name="T21" fmla="*/ 132 h 144"/>
                <a:gd name="T22" fmla="*/ 21 w 201"/>
                <a:gd name="T23" fmla="*/ 134 h 144"/>
                <a:gd name="T24" fmla="*/ 24 w 201"/>
                <a:gd name="T25" fmla="*/ 132 h 144"/>
                <a:gd name="T26" fmla="*/ 27 w 201"/>
                <a:gd name="T27" fmla="*/ 135 h 144"/>
                <a:gd name="T28" fmla="*/ 25 w 201"/>
                <a:gd name="T29" fmla="*/ 136 h 144"/>
                <a:gd name="T30" fmla="*/ 27 w 201"/>
                <a:gd name="T31" fmla="*/ 139 h 144"/>
                <a:gd name="T32" fmla="*/ 29 w 201"/>
                <a:gd name="T33" fmla="*/ 139 h 144"/>
                <a:gd name="T34" fmla="*/ 33 w 201"/>
                <a:gd name="T35" fmla="*/ 137 h 144"/>
                <a:gd name="T36" fmla="*/ 38 w 201"/>
                <a:gd name="T37" fmla="*/ 139 h 144"/>
                <a:gd name="T38" fmla="*/ 44 w 201"/>
                <a:gd name="T39" fmla="*/ 144 h 144"/>
                <a:gd name="T40" fmla="*/ 44 w 201"/>
                <a:gd name="T41" fmla="*/ 135 h 144"/>
                <a:gd name="T42" fmla="*/ 48 w 201"/>
                <a:gd name="T43" fmla="*/ 133 h 144"/>
                <a:gd name="T44" fmla="*/ 51 w 201"/>
                <a:gd name="T45" fmla="*/ 125 h 144"/>
                <a:gd name="T46" fmla="*/ 60 w 201"/>
                <a:gd name="T47" fmla="*/ 120 h 144"/>
                <a:gd name="T48" fmla="*/ 67 w 201"/>
                <a:gd name="T49" fmla="*/ 119 h 144"/>
                <a:gd name="T50" fmla="*/ 84 w 201"/>
                <a:gd name="T51" fmla="*/ 128 h 144"/>
                <a:gd name="T52" fmla="*/ 89 w 201"/>
                <a:gd name="T53" fmla="*/ 129 h 144"/>
                <a:gd name="T54" fmla="*/ 96 w 201"/>
                <a:gd name="T55" fmla="*/ 125 h 144"/>
                <a:gd name="T56" fmla="*/ 109 w 201"/>
                <a:gd name="T57" fmla="*/ 130 h 144"/>
                <a:gd name="T58" fmla="*/ 120 w 201"/>
                <a:gd name="T59" fmla="*/ 131 h 144"/>
                <a:gd name="T60" fmla="*/ 129 w 201"/>
                <a:gd name="T61" fmla="*/ 125 h 144"/>
                <a:gd name="T62" fmla="*/ 142 w 201"/>
                <a:gd name="T63" fmla="*/ 125 h 144"/>
                <a:gd name="T64" fmla="*/ 149 w 201"/>
                <a:gd name="T65" fmla="*/ 126 h 144"/>
                <a:gd name="T66" fmla="*/ 155 w 201"/>
                <a:gd name="T67" fmla="*/ 127 h 144"/>
                <a:gd name="T68" fmla="*/ 159 w 201"/>
                <a:gd name="T69" fmla="*/ 124 h 144"/>
                <a:gd name="T70" fmla="*/ 164 w 201"/>
                <a:gd name="T71" fmla="*/ 122 h 144"/>
                <a:gd name="T72" fmla="*/ 166 w 201"/>
                <a:gd name="T73" fmla="*/ 119 h 144"/>
                <a:gd name="T74" fmla="*/ 164 w 201"/>
                <a:gd name="T75" fmla="*/ 116 h 144"/>
                <a:gd name="T76" fmla="*/ 167 w 201"/>
                <a:gd name="T77" fmla="*/ 113 h 144"/>
                <a:gd name="T78" fmla="*/ 169 w 201"/>
                <a:gd name="T79" fmla="*/ 109 h 144"/>
                <a:gd name="T80" fmla="*/ 172 w 201"/>
                <a:gd name="T81" fmla="*/ 106 h 144"/>
                <a:gd name="T82" fmla="*/ 193 w 201"/>
                <a:gd name="T83" fmla="*/ 82 h 144"/>
                <a:gd name="T84" fmla="*/ 201 w 201"/>
                <a:gd name="T85" fmla="*/ 39 h 144"/>
                <a:gd name="T86" fmla="*/ 193 w 201"/>
                <a:gd name="T87" fmla="*/ 34 h 144"/>
                <a:gd name="T88" fmla="*/ 191 w 201"/>
                <a:gd name="T89" fmla="*/ 29 h 144"/>
                <a:gd name="T90" fmla="*/ 189 w 201"/>
                <a:gd name="T91" fmla="*/ 25 h 144"/>
                <a:gd name="T92" fmla="*/ 184 w 201"/>
                <a:gd name="T93" fmla="*/ 5 h 144"/>
                <a:gd name="T94" fmla="*/ 178 w 201"/>
                <a:gd name="T95" fmla="*/ 2 h 144"/>
                <a:gd name="T96" fmla="*/ 166 w 201"/>
                <a:gd name="T97" fmla="*/ 0 h 144"/>
                <a:gd name="T98" fmla="*/ 149 w 201"/>
                <a:gd name="T99" fmla="*/ 0 h 144"/>
                <a:gd name="T100" fmla="*/ 131 w 201"/>
                <a:gd name="T101" fmla="*/ 11 h 144"/>
                <a:gd name="T102" fmla="*/ 101 w 201"/>
                <a:gd name="T103" fmla="*/ 31 h 144"/>
                <a:gd name="T104" fmla="*/ 71 w 201"/>
                <a:gd name="T105" fmla="*/ 50 h 144"/>
                <a:gd name="T106" fmla="*/ 51 w 201"/>
                <a:gd name="T107" fmla="*/ 54 h 144"/>
                <a:gd name="T108" fmla="*/ 51 w 201"/>
                <a:gd name="T109" fmla="*/ 5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44">
                  <a:moveTo>
                    <a:pt x="51" y="57"/>
                  </a:moveTo>
                  <a:lnTo>
                    <a:pt x="51" y="69"/>
                  </a:lnTo>
                  <a:lnTo>
                    <a:pt x="51" y="81"/>
                  </a:lnTo>
                  <a:lnTo>
                    <a:pt x="51" y="92"/>
                  </a:lnTo>
                  <a:lnTo>
                    <a:pt x="50" y="93"/>
                  </a:lnTo>
                  <a:lnTo>
                    <a:pt x="48" y="94"/>
                  </a:lnTo>
                  <a:lnTo>
                    <a:pt x="47" y="95"/>
                  </a:lnTo>
                  <a:lnTo>
                    <a:pt x="47" y="97"/>
                  </a:lnTo>
                  <a:lnTo>
                    <a:pt x="44" y="98"/>
                  </a:lnTo>
                  <a:lnTo>
                    <a:pt x="43" y="99"/>
                  </a:lnTo>
                  <a:lnTo>
                    <a:pt x="43" y="100"/>
                  </a:lnTo>
                  <a:lnTo>
                    <a:pt x="43" y="101"/>
                  </a:lnTo>
                  <a:lnTo>
                    <a:pt x="40" y="101"/>
                  </a:lnTo>
                  <a:lnTo>
                    <a:pt x="37" y="100"/>
                  </a:lnTo>
                  <a:lnTo>
                    <a:pt x="37" y="101"/>
                  </a:lnTo>
                  <a:lnTo>
                    <a:pt x="36" y="101"/>
                  </a:lnTo>
                  <a:lnTo>
                    <a:pt x="15" y="101"/>
                  </a:lnTo>
                  <a:lnTo>
                    <a:pt x="10" y="105"/>
                  </a:lnTo>
                  <a:lnTo>
                    <a:pt x="1" y="105"/>
                  </a:lnTo>
                  <a:lnTo>
                    <a:pt x="1" y="106"/>
                  </a:lnTo>
                  <a:lnTo>
                    <a:pt x="1" y="10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3"/>
                  </a:lnTo>
                  <a:lnTo>
                    <a:pt x="3" y="114"/>
                  </a:lnTo>
                  <a:lnTo>
                    <a:pt x="2" y="115"/>
                  </a:lnTo>
                  <a:lnTo>
                    <a:pt x="3" y="117"/>
                  </a:lnTo>
                  <a:lnTo>
                    <a:pt x="6" y="120"/>
                  </a:lnTo>
                  <a:lnTo>
                    <a:pt x="10" y="123"/>
                  </a:lnTo>
                  <a:lnTo>
                    <a:pt x="11" y="125"/>
                  </a:lnTo>
                  <a:lnTo>
                    <a:pt x="13" y="128"/>
                  </a:lnTo>
                  <a:lnTo>
                    <a:pt x="14" y="129"/>
                  </a:lnTo>
                  <a:lnTo>
                    <a:pt x="16" y="132"/>
                  </a:lnTo>
                  <a:lnTo>
                    <a:pt x="18" y="133"/>
                  </a:lnTo>
                  <a:lnTo>
                    <a:pt x="20" y="134"/>
                  </a:lnTo>
                  <a:lnTo>
                    <a:pt x="21" y="134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6"/>
                  </a:lnTo>
                  <a:lnTo>
                    <a:pt x="26" y="136"/>
                  </a:lnTo>
                  <a:lnTo>
                    <a:pt x="25" y="136"/>
                  </a:lnTo>
                  <a:lnTo>
                    <a:pt x="25" y="137"/>
                  </a:lnTo>
                  <a:lnTo>
                    <a:pt x="25" y="138"/>
                  </a:lnTo>
                  <a:lnTo>
                    <a:pt x="27" y="139"/>
                  </a:lnTo>
                  <a:lnTo>
                    <a:pt x="29" y="142"/>
                  </a:lnTo>
                  <a:lnTo>
                    <a:pt x="31" y="141"/>
                  </a:lnTo>
                  <a:lnTo>
                    <a:pt x="29" y="139"/>
                  </a:lnTo>
                  <a:lnTo>
                    <a:pt x="29" y="138"/>
                  </a:lnTo>
                  <a:lnTo>
                    <a:pt x="32" y="137"/>
                  </a:lnTo>
                  <a:lnTo>
                    <a:pt x="33" y="137"/>
                  </a:lnTo>
                  <a:lnTo>
                    <a:pt x="35" y="136"/>
                  </a:lnTo>
                  <a:lnTo>
                    <a:pt x="35" y="136"/>
                  </a:lnTo>
                  <a:lnTo>
                    <a:pt x="38" y="139"/>
                  </a:lnTo>
                  <a:lnTo>
                    <a:pt x="41" y="142"/>
                  </a:lnTo>
                  <a:lnTo>
                    <a:pt x="42" y="143"/>
                  </a:lnTo>
                  <a:lnTo>
                    <a:pt x="44" y="144"/>
                  </a:lnTo>
                  <a:lnTo>
                    <a:pt x="45" y="143"/>
                  </a:lnTo>
                  <a:lnTo>
                    <a:pt x="44" y="137"/>
                  </a:lnTo>
                  <a:lnTo>
                    <a:pt x="44" y="135"/>
                  </a:lnTo>
                  <a:lnTo>
                    <a:pt x="45" y="135"/>
                  </a:lnTo>
                  <a:lnTo>
                    <a:pt x="46" y="134"/>
                  </a:lnTo>
                  <a:lnTo>
                    <a:pt x="48" y="133"/>
                  </a:lnTo>
                  <a:lnTo>
                    <a:pt x="49" y="131"/>
                  </a:lnTo>
                  <a:lnTo>
                    <a:pt x="50" y="128"/>
                  </a:lnTo>
                  <a:lnTo>
                    <a:pt x="51" y="125"/>
                  </a:lnTo>
                  <a:lnTo>
                    <a:pt x="51" y="124"/>
                  </a:lnTo>
                  <a:lnTo>
                    <a:pt x="55" y="121"/>
                  </a:lnTo>
                  <a:lnTo>
                    <a:pt x="60" y="120"/>
                  </a:lnTo>
                  <a:lnTo>
                    <a:pt x="64" y="120"/>
                  </a:lnTo>
                  <a:lnTo>
                    <a:pt x="65" y="120"/>
                  </a:lnTo>
                  <a:lnTo>
                    <a:pt x="67" y="119"/>
                  </a:lnTo>
                  <a:lnTo>
                    <a:pt x="71" y="120"/>
                  </a:lnTo>
                  <a:lnTo>
                    <a:pt x="79" y="123"/>
                  </a:lnTo>
                  <a:lnTo>
                    <a:pt x="84" y="128"/>
                  </a:lnTo>
                  <a:lnTo>
                    <a:pt x="86" y="129"/>
                  </a:lnTo>
                  <a:lnTo>
                    <a:pt x="87" y="129"/>
                  </a:lnTo>
                  <a:lnTo>
                    <a:pt x="89" y="129"/>
                  </a:lnTo>
                  <a:lnTo>
                    <a:pt x="91" y="127"/>
                  </a:lnTo>
                  <a:lnTo>
                    <a:pt x="94" y="126"/>
                  </a:lnTo>
                  <a:lnTo>
                    <a:pt x="96" y="125"/>
                  </a:lnTo>
                  <a:lnTo>
                    <a:pt x="99" y="125"/>
                  </a:lnTo>
                  <a:lnTo>
                    <a:pt x="103" y="127"/>
                  </a:lnTo>
                  <a:lnTo>
                    <a:pt x="109" y="130"/>
                  </a:lnTo>
                  <a:lnTo>
                    <a:pt x="111" y="131"/>
                  </a:lnTo>
                  <a:lnTo>
                    <a:pt x="117" y="132"/>
                  </a:lnTo>
                  <a:lnTo>
                    <a:pt x="120" y="131"/>
                  </a:lnTo>
                  <a:lnTo>
                    <a:pt x="123" y="129"/>
                  </a:lnTo>
                  <a:lnTo>
                    <a:pt x="127" y="126"/>
                  </a:lnTo>
                  <a:lnTo>
                    <a:pt x="129" y="125"/>
                  </a:lnTo>
                  <a:lnTo>
                    <a:pt x="135" y="125"/>
                  </a:lnTo>
                  <a:lnTo>
                    <a:pt x="139" y="126"/>
                  </a:lnTo>
                  <a:lnTo>
                    <a:pt x="142" y="125"/>
                  </a:lnTo>
                  <a:lnTo>
                    <a:pt x="146" y="124"/>
                  </a:lnTo>
                  <a:lnTo>
                    <a:pt x="148" y="125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7" y="126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60" y="123"/>
                  </a:lnTo>
                  <a:lnTo>
                    <a:pt x="162" y="122"/>
                  </a:lnTo>
                  <a:lnTo>
                    <a:pt x="164" y="122"/>
                  </a:lnTo>
                  <a:lnTo>
                    <a:pt x="165" y="120"/>
                  </a:lnTo>
                  <a:lnTo>
                    <a:pt x="165" y="120"/>
                  </a:lnTo>
                  <a:lnTo>
                    <a:pt x="166" y="119"/>
                  </a:lnTo>
                  <a:lnTo>
                    <a:pt x="165" y="118"/>
                  </a:lnTo>
                  <a:lnTo>
                    <a:pt x="164" y="117"/>
                  </a:lnTo>
                  <a:lnTo>
                    <a:pt x="164" y="116"/>
                  </a:lnTo>
                  <a:lnTo>
                    <a:pt x="165" y="114"/>
                  </a:lnTo>
                  <a:lnTo>
                    <a:pt x="166" y="114"/>
                  </a:lnTo>
                  <a:lnTo>
                    <a:pt x="167" y="113"/>
                  </a:lnTo>
                  <a:lnTo>
                    <a:pt x="169" y="113"/>
                  </a:lnTo>
                  <a:lnTo>
                    <a:pt x="168" y="110"/>
                  </a:lnTo>
                  <a:lnTo>
                    <a:pt x="169" y="109"/>
                  </a:lnTo>
                  <a:lnTo>
                    <a:pt x="171" y="109"/>
                  </a:lnTo>
                  <a:lnTo>
                    <a:pt x="171" y="107"/>
                  </a:lnTo>
                  <a:lnTo>
                    <a:pt x="172" y="106"/>
                  </a:lnTo>
                  <a:lnTo>
                    <a:pt x="172" y="104"/>
                  </a:lnTo>
                  <a:lnTo>
                    <a:pt x="193" y="83"/>
                  </a:lnTo>
                  <a:lnTo>
                    <a:pt x="193" y="82"/>
                  </a:lnTo>
                  <a:lnTo>
                    <a:pt x="195" y="61"/>
                  </a:lnTo>
                  <a:lnTo>
                    <a:pt x="198" y="44"/>
                  </a:lnTo>
                  <a:lnTo>
                    <a:pt x="201" y="39"/>
                  </a:lnTo>
                  <a:lnTo>
                    <a:pt x="196" y="36"/>
                  </a:lnTo>
                  <a:lnTo>
                    <a:pt x="195" y="35"/>
                  </a:lnTo>
                  <a:lnTo>
                    <a:pt x="193" y="34"/>
                  </a:lnTo>
                  <a:lnTo>
                    <a:pt x="192" y="33"/>
                  </a:lnTo>
                  <a:lnTo>
                    <a:pt x="192" y="30"/>
                  </a:lnTo>
                  <a:lnTo>
                    <a:pt x="191" y="29"/>
                  </a:lnTo>
                  <a:lnTo>
                    <a:pt x="191" y="28"/>
                  </a:lnTo>
                  <a:lnTo>
                    <a:pt x="190" y="26"/>
                  </a:lnTo>
                  <a:lnTo>
                    <a:pt x="189" y="25"/>
                  </a:lnTo>
                  <a:lnTo>
                    <a:pt x="189" y="6"/>
                  </a:lnTo>
                  <a:lnTo>
                    <a:pt x="185" y="7"/>
                  </a:lnTo>
                  <a:lnTo>
                    <a:pt x="184" y="5"/>
                  </a:lnTo>
                  <a:lnTo>
                    <a:pt x="183" y="4"/>
                  </a:lnTo>
                  <a:lnTo>
                    <a:pt x="179" y="3"/>
                  </a:lnTo>
                  <a:lnTo>
                    <a:pt x="178" y="2"/>
                  </a:lnTo>
                  <a:lnTo>
                    <a:pt x="177" y="1"/>
                  </a:lnTo>
                  <a:lnTo>
                    <a:pt x="175" y="1"/>
                  </a:lnTo>
                  <a:lnTo>
                    <a:pt x="166" y="0"/>
                  </a:lnTo>
                  <a:lnTo>
                    <a:pt x="156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47" y="1"/>
                  </a:lnTo>
                  <a:lnTo>
                    <a:pt x="141" y="4"/>
                  </a:lnTo>
                  <a:lnTo>
                    <a:pt x="131" y="11"/>
                  </a:lnTo>
                  <a:lnTo>
                    <a:pt x="121" y="18"/>
                  </a:lnTo>
                  <a:lnTo>
                    <a:pt x="111" y="24"/>
                  </a:lnTo>
                  <a:lnTo>
                    <a:pt x="101" y="31"/>
                  </a:lnTo>
                  <a:lnTo>
                    <a:pt x="91" y="37"/>
                  </a:lnTo>
                  <a:lnTo>
                    <a:pt x="81" y="44"/>
                  </a:lnTo>
                  <a:lnTo>
                    <a:pt x="71" y="50"/>
                  </a:lnTo>
                  <a:lnTo>
                    <a:pt x="67" y="51"/>
                  </a:lnTo>
                  <a:lnTo>
                    <a:pt x="53" y="54"/>
                  </a:lnTo>
                  <a:lnTo>
                    <a:pt x="51" y="54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30588" y="2152650"/>
              <a:ext cx="319088" cy="228600"/>
            </a:xfrm>
            <a:custGeom>
              <a:avLst/>
              <a:gdLst>
                <a:gd name="T0" fmla="*/ 51 w 201"/>
                <a:gd name="T1" fmla="*/ 81 h 144"/>
                <a:gd name="T2" fmla="*/ 48 w 201"/>
                <a:gd name="T3" fmla="*/ 94 h 144"/>
                <a:gd name="T4" fmla="*/ 44 w 201"/>
                <a:gd name="T5" fmla="*/ 98 h 144"/>
                <a:gd name="T6" fmla="*/ 43 w 201"/>
                <a:gd name="T7" fmla="*/ 101 h 144"/>
                <a:gd name="T8" fmla="*/ 37 w 201"/>
                <a:gd name="T9" fmla="*/ 101 h 144"/>
                <a:gd name="T10" fmla="*/ 10 w 201"/>
                <a:gd name="T11" fmla="*/ 105 h 144"/>
                <a:gd name="T12" fmla="*/ 1 w 201"/>
                <a:gd name="T13" fmla="*/ 109 h 144"/>
                <a:gd name="T14" fmla="*/ 2 w 201"/>
                <a:gd name="T15" fmla="*/ 113 h 144"/>
                <a:gd name="T16" fmla="*/ 3 w 201"/>
                <a:gd name="T17" fmla="*/ 117 h 144"/>
                <a:gd name="T18" fmla="*/ 11 w 201"/>
                <a:gd name="T19" fmla="*/ 125 h 144"/>
                <a:gd name="T20" fmla="*/ 16 w 201"/>
                <a:gd name="T21" fmla="*/ 132 h 144"/>
                <a:gd name="T22" fmla="*/ 21 w 201"/>
                <a:gd name="T23" fmla="*/ 134 h 144"/>
                <a:gd name="T24" fmla="*/ 24 w 201"/>
                <a:gd name="T25" fmla="*/ 132 h 144"/>
                <a:gd name="T26" fmla="*/ 27 w 201"/>
                <a:gd name="T27" fmla="*/ 135 h 144"/>
                <a:gd name="T28" fmla="*/ 25 w 201"/>
                <a:gd name="T29" fmla="*/ 136 h 144"/>
                <a:gd name="T30" fmla="*/ 27 w 201"/>
                <a:gd name="T31" fmla="*/ 139 h 144"/>
                <a:gd name="T32" fmla="*/ 29 w 201"/>
                <a:gd name="T33" fmla="*/ 139 h 144"/>
                <a:gd name="T34" fmla="*/ 33 w 201"/>
                <a:gd name="T35" fmla="*/ 137 h 144"/>
                <a:gd name="T36" fmla="*/ 38 w 201"/>
                <a:gd name="T37" fmla="*/ 139 h 144"/>
                <a:gd name="T38" fmla="*/ 44 w 201"/>
                <a:gd name="T39" fmla="*/ 144 h 144"/>
                <a:gd name="T40" fmla="*/ 44 w 201"/>
                <a:gd name="T41" fmla="*/ 135 h 144"/>
                <a:gd name="T42" fmla="*/ 48 w 201"/>
                <a:gd name="T43" fmla="*/ 133 h 144"/>
                <a:gd name="T44" fmla="*/ 51 w 201"/>
                <a:gd name="T45" fmla="*/ 125 h 144"/>
                <a:gd name="T46" fmla="*/ 60 w 201"/>
                <a:gd name="T47" fmla="*/ 120 h 144"/>
                <a:gd name="T48" fmla="*/ 67 w 201"/>
                <a:gd name="T49" fmla="*/ 119 h 144"/>
                <a:gd name="T50" fmla="*/ 84 w 201"/>
                <a:gd name="T51" fmla="*/ 128 h 144"/>
                <a:gd name="T52" fmla="*/ 89 w 201"/>
                <a:gd name="T53" fmla="*/ 129 h 144"/>
                <a:gd name="T54" fmla="*/ 96 w 201"/>
                <a:gd name="T55" fmla="*/ 125 h 144"/>
                <a:gd name="T56" fmla="*/ 109 w 201"/>
                <a:gd name="T57" fmla="*/ 130 h 144"/>
                <a:gd name="T58" fmla="*/ 120 w 201"/>
                <a:gd name="T59" fmla="*/ 131 h 144"/>
                <a:gd name="T60" fmla="*/ 129 w 201"/>
                <a:gd name="T61" fmla="*/ 125 h 144"/>
                <a:gd name="T62" fmla="*/ 142 w 201"/>
                <a:gd name="T63" fmla="*/ 125 h 144"/>
                <a:gd name="T64" fmla="*/ 149 w 201"/>
                <a:gd name="T65" fmla="*/ 126 h 144"/>
                <a:gd name="T66" fmla="*/ 155 w 201"/>
                <a:gd name="T67" fmla="*/ 127 h 144"/>
                <a:gd name="T68" fmla="*/ 159 w 201"/>
                <a:gd name="T69" fmla="*/ 124 h 144"/>
                <a:gd name="T70" fmla="*/ 164 w 201"/>
                <a:gd name="T71" fmla="*/ 122 h 144"/>
                <a:gd name="T72" fmla="*/ 166 w 201"/>
                <a:gd name="T73" fmla="*/ 119 h 144"/>
                <a:gd name="T74" fmla="*/ 164 w 201"/>
                <a:gd name="T75" fmla="*/ 116 h 144"/>
                <a:gd name="T76" fmla="*/ 167 w 201"/>
                <a:gd name="T77" fmla="*/ 113 h 144"/>
                <a:gd name="T78" fmla="*/ 169 w 201"/>
                <a:gd name="T79" fmla="*/ 109 h 144"/>
                <a:gd name="T80" fmla="*/ 172 w 201"/>
                <a:gd name="T81" fmla="*/ 106 h 144"/>
                <a:gd name="T82" fmla="*/ 193 w 201"/>
                <a:gd name="T83" fmla="*/ 82 h 144"/>
                <a:gd name="T84" fmla="*/ 201 w 201"/>
                <a:gd name="T85" fmla="*/ 39 h 144"/>
                <a:gd name="T86" fmla="*/ 193 w 201"/>
                <a:gd name="T87" fmla="*/ 34 h 144"/>
                <a:gd name="T88" fmla="*/ 191 w 201"/>
                <a:gd name="T89" fmla="*/ 29 h 144"/>
                <a:gd name="T90" fmla="*/ 189 w 201"/>
                <a:gd name="T91" fmla="*/ 25 h 144"/>
                <a:gd name="T92" fmla="*/ 184 w 201"/>
                <a:gd name="T93" fmla="*/ 5 h 144"/>
                <a:gd name="T94" fmla="*/ 178 w 201"/>
                <a:gd name="T95" fmla="*/ 2 h 144"/>
                <a:gd name="T96" fmla="*/ 166 w 201"/>
                <a:gd name="T97" fmla="*/ 0 h 144"/>
                <a:gd name="T98" fmla="*/ 149 w 201"/>
                <a:gd name="T99" fmla="*/ 0 h 144"/>
                <a:gd name="T100" fmla="*/ 131 w 201"/>
                <a:gd name="T101" fmla="*/ 11 h 144"/>
                <a:gd name="T102" fmla="*/ 101 w 201"/>
                <a:gd name="T103" fmla="*/ 31 h 144"/>
                <a:gd name="T104" fmla="*/ 71 w 201"/>
                <a:gd name="T105" fmla="*/ 50 h 144"/>
                <a:gd name="T106" fmla="*/ 51 w 201"/>
                <a:gd name="T107" fmla="*/ 54 h 144"/>
                <a:gd name="T108" fmla="*/ 51 w 201"/>
                <a:gd name="T109" fmla="*/ 5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144">
                  <a:moveTo>
                    <a:pt x="51" y="57"/>
                  </a:moveTo>
                  <a:lnTo>
                    <a:pt x="51" y="69"/>
                  </a:lnTo>
                  <a:lnTo>
                    <a:pt x="51" y="81"/>
                  </a:lnTo>
                  <a:lnTo>
                    <a:pt x="51" y="92"/>
                  </a:lnTo>
                  <a:lnTo>
                    <a:pt x="50" y="93"/>
                  </a:lnTo>
                  <a:lnTo>
                    <a:pt x="48" y="94"/>
                  </a:lnTo>
                  <a:lnTo>
                    <a:pt x="47" y="95"/>
                  </a:lnTo>
                  <a:lnTo>
                    <a:pt x="47" y="97"/>
                  </a:lnTo>
                  <a:lnTo>
                    <a:pt x="44" y="98"/>
                  </a:lnTo>
                  <a:lnTo>
                    <a:pt x="43" y="99"/>
                  </a:lnTo>
                  <a:lnTo>
                    <a:pt x="43" y="100"/>
                  </a:lnTo>
                  <a:lnTo>
                    <a:pt x="43" y="101"/>
                  </a:lnTo>
                  <a:lnTo>
                    <a:pt x="40" y="101"/>
                  </a:lnTo>
                  <a:lnTo>
                    <a:pt x="37" y="100"/>
                  </a:lnTo>
                  <a:lnTo>
                    <a:pt x="37" y="101"/>
                  </a:lnTo>
                  <a:lnTo>
                    <a:pt x="36" y="101"/>
                  </a:lnTo>
                  <a:lnTo>
                    <a:pt x="15" y="101"/>
                  </a:lnTo>
                  <a:lnTo>
                    <a:pt x="10" y="105"/>
                  </a:lnTo>
                  <a:lnTo>
                    <a:pt x="1" y="105"/>
                  </a:lnTo>
                  <a:lnTo>
                    <a:pt x="1" y="106"/>
                  </a:lnTo>
                  <a:lnTo>
                    <a:pt x="1" y="109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3"/>
                  </a:lnTo>
                  <a:lnTo>
                    <a:pt x="3" y="114"/>
                  </a:lnTo>
                  <a:lnTo>
                    <a:pt x="2" y="115"/>
                  </a:lnTo>
                  <a:lnTo>
                    <a:pt x="3" y="117"/>
                  </a:lnTo>
                  <a:lnTo>
                    <a:pt x="6" y="120"/>
                  </a:lnTo>
                  <a:lnTo>
                    <a:pt x="10" y="123"/>
                  </a:lnTo>
                  <a:lnTo>
                    <a:pt x="11" y="125"/>
                  </a:lnTo>
                  <a:lnTo>
                    <a:pt x="13" y="128"/>
                  </a:lnTo>
                  <a:lnTo>
                    <a:pt x="14" y="129"/>
                  </a:lnTo>
                  <a:lnTo>
                    <a:pt x="16" y="132"/>
                  </a:lnTo>
                  <a:lnTo>
                    <a:pt x="18" y="133"/>
                  </a:lnTo>
                  <a:lnTo>
                    <a:pt x="20" y="134"/>
                  </a:lnTo>
                  <a:lnTo>
                    <a:pt x="21" y="134"/>
                  </a:lnTo>
                  <a:lnTo>
                    <a:pt x="22" y="134"/>
                  </a:lnTo>
                  <a:lnTo>
                    <a:pt x="23" y="133"/>
                  </a:lnTo>
                  <a:lnTo>
                    <a:pt x="24" y="132"/>
                  </a:lnTo>
                  <a:lnTo>
                    <a:pt x="26" y="133"/>
                  </a:lnTo>
                  <a:lnTo>
                    <a:pt x="27" y="135"/>
                  </a:lnTo>
                  <a:lnTo>
                    <a:pt x="27" y="135"/>
                  </a:lnTo>
                  <a:lnTo>
                    <a:pt x="27" y="136"/>
                  </a:lnTo>
                  <a:lnTo>
                    <a:pt x="26" y="136"/>
                  </a:lnTo>
                  <a:lnTo>
                    <a:pt x="25" y="136"/>
                  </a:lnTo>
                  <a:lnTo>
                    <a:pt x="25" y="137"/>
                  </a:lnTo>
                  <a:lnTo>
                    <a:pt x="25" y="138"/>
                  </a:lnTo>
                  <a:lnTo>
                    <a:pt x="27" y="139"/>
                  </a:lnTo>
                  <a:lnTo>
                    <a:pt x="29" y="142"/>
                  </a:lnTo>
                  <a:lnTo>
                    <a:pt x="31" y="141"/>
                  </a:lnTo>
                  <a:lnTo>
                    <a:pt x="29" y="139"/>
                  </a:lnTo>
                  <a:lnTo>
                    <a:pt x="29" y="138"/>
                  </a:lnTo>
                  <a:lnTo>
                    <a:pt x="32" y="137"/>
                  </a:lnTo>
                  <a:lnTo>
                    <a:pt x="33" y="137"/>
                  </a:lnTo>
                  <a:lnTo>
                    <a:pt x="35" y="136"/>
                  </a:lnTo>
                  <a:lnTo>
                    <a:pt x="35" y="136"/>
                  </a:lnTo>
                  <a:lnTo>
                    <a:pt x="38" y="139"/>
                  </a:lnTo>
                  <a:lnTo>
                    <a:pt x="41" y="142"/>
                  </a:lnTo>
                  <a:lnTo>
                    <a:pt x="42" y="143"/>
                  </a:lnTo>
                  <a:lnTo>
                    <a:pt x="44" y="144"/>
                  </a:lnTo>
                  <a:lnTo>
                    <a:pt x="45" y="143"/>
                  </a:lnTo>
                  <a:lnTo>
                    <a:pt x="44" y="137"/>
                  </a:lnTo>
                  <a:lnTo>
                    <a:pt x="44" y="135"/>
                  </a:lnTo>
                  <a:lnTo>
                    <a:pt x="45" y="135"/>
                  </a:lnTo>
                  <a:lnTo>
                    <a:pt x="46" y="134"/>
                  </a:lnTo>
                  <a:lnTo>
                    <a:pt x="48" y="133"/>
                  </a:lnTo>
                  <a:lnTo>
                    <a:pt x="49" y="131"/>
                  </a:lnTo>
                  <a:lnTo>
                    <a:pt x="50" y="128"/>
                  </a:lnTo>
                  <a:lnTo>
                    <a:pt x="51" y="125"/>
                  </a:lnTo>
                  <a:lnTo>
                    <a:pt x="51" y="124"/>
                  </a:lnTo>
                  <a:lnTo>
                    <a:pt x="55" y="121"/>
                  </a:lnTo>
                  <a:lnTo>
                    <a:pt x="60" y="120"/>
                  </a:lnTo>
                  <a:lnTo>
                    <a:pt x="64" y="120"/>
                  </a:lnTo>
                  <a:lnTo>
                    <a:pt x="65" y="120"/>
                  </a:lnTo>
                  <a:lnTo>
                    <a:pt x="67" y="119"/>
                  </a:lnTo>
                  <a:lnTo>
                    <a:pt x="71" y="120"/>
                  </a:lnTo>
                  <a:lnTo>
                    <a:pt x="79" y="123"/>
                  </a:lnTo>
                  <a:lnTo>
                    <a:pt x="84" y="128"/>
                  </a:lnTo>
                  <a:lnTo>
                    <a:pt x="86" y="129"/>
                  </a:lnTo>
                  <a:lnTo>
                    <a:pt x="87" y="129"/>
                  </a:lnTo>
                  <a:lnTo>
                    <a:pt x="89" y="129"/>
                  </a:lnTo>
                  <a:lnTo>
                    <a:pt x="91" y="127"/>
                  </a:lnTo>
                  <a:lnTo>
                    <a:pt x="94" y="126"/>
                  </a:lnTo>
                  <a:lnTo>
                    <a:pt x="96" y="125"/>
                  </a:lnTo>
                  <a:lnTo>
                    <a:pt x="99" y="125"/>
                  </a:lnTo>
                  <a:lnTo>
                    <a:pt x="103" y="127"/>
                  </a:lnTo>
                  <a:lnTo>
                    <a:pt x="109" y="130"/>
                  </a:lnTo>
                  <a:lnTo>
                    <a:pt x="111" y="131"/>
                  </a:lnTo>
                  <a:lnTo>
                    <a:pt x="117" y="132"/>
                  </a:lnTo>
                  <a:lnTo>
                    <a:pt x="120" y="131"/>
                  </a:lnTo>
                  <a:lnTo>
                    <a:pt x="123" y="129"/>
                  </a:lnTo>
                  <a:lnTo>
                    <a:pt x="127" y="126"/>
                  </a:lnTo>
                  <a:lnTo>
                    <a:pt x="129" y="125"/>
                  </a:lnTo>
                  <a:lnTo>
                    <a:pt x="135" y="125"/>
                  </a:lnTo>
                  <a:lnTo>
                    <a:pt x="139" y="126"/>
                  </a:lnTo>
                  <a:lnTo>
                    <a:pt x="142" y="125"/>
                  </a:lnTo>
                  <a:lnTo>
                    <a:pt x="146" y="124"/>
                  </a:lnTo>
                  <a:lnTo>
                    <a:pt x="148" y="125"/>
                  </a:lnTo>
                  <a:lnTo>
                    <a:pt x="149" y="126"/>
                  </a:lnTo>
                  <a:lnTo>
                    <a:pt x="151" y="126"/>
                  </a:lnTo>
                  <a:lnTo>
                    <a:pt x="153" y="127"/>
                  </a:lnTo>
                  <a:lnTo>
                    <a:pt x="155" y="127"/>
                  </a:lnTo>
                  <a:lnTo>
                    <a:pt x="157" y="126"/>
                  </a:lnTo>
                  <a:lnTo>
                    <a:pt x="159" y="124"/>
                  </a:lnTo>
                  <a:lnTo>
                    <a:pt x="159" y="124"/>
                  </a:lnTo>
                  <a:lnTo>
                    <a:pt x="160" y="123"/>
                  </a:lnTo>
                  <a:lnTo>
                    <a:pt x="162" y="122"/>
                  </a:lnTo>
                  <a:lnTo>
                    <a:pt x="164" y="122"/>
                  </a:lnTo>
                  <a:lnTo>
                    <a:pt x="165" y="120"/>
                  </a:lnTo>
                  <a:lnTo>
                    <a:pt x="165" y="120"/>
                  </a:lnTo>
                  <a:lnTo>
                    <a:pt x="166" y="119"/>
                  </a:lnTo>
                  <a:lnTo>
                    <a:pt x="165" y="118"/>
                  </a:lnTo>
                  <a:lnTo>
                    <a:pt x="164" y="117"/>
                  </a:lnTo>
                  <a:lnTo>
                    <a:pt x="164" y="116"/>
                  </a:lnTo>
                  <a:lnTo>
                    <a:pt x="165" y="114"/>
                  </a:lnTo>
                  <a:lnTo>
                    <a:pt x="166" y="114"/>
                  </a:lnTo>
                  <a:lnTo>
                    <a:pt x="167" y="113"/>
                  </a:lnTo>
                  <a:lnTo>
                    <a:pt x="169" y="113"/>
                  </a:lnTo>
                  <a:lnTo>
                    <a:pt x="168" y="110"/>
                  </a:lnTo>
                  <a:lnTo>
                    <a:pt x="169" y="109"/>
                  </a:lnTo>
                  <a:lnTo>
                    <a:pt x="171" y="109"/>
                  </a:lnTo>
                  <a:lnTo>
                    <a:pt x="171" y="107"/>
                  </a:lnTo>
                  <a:lnTo>
                    <a:pt x="172" y="106"/>
                  </a:lnTo>
                  <a:lnTo>
                    <a:pt x="172" y="104"/>
                  </a:lnTo>
                  <a:lnTo>
                    <a:pt x="193" y="83"/>
                  </a:lnTo>
                  <a:lnTo>
                    <a:pt x="193" y="82"/>
                  </a:lnTo>
                  <a:lnTo>
                    <a:pt x="195" y="61"/>
                  </a:lnTo>
                  <a:lnTo>
                    <a:pt x="198" y="44"/>
                  </a:lnTo>
                  <a:lnTo>
                    <a:pt x="201" y="39"/>
                  </a:lnTo>
                  <a:lnTo>
                    <a:pt x="196" y="36"/>
                  </a:lnTo>
                  <a:lnTo>
                    <a:pt x="195" y="35"/>
                  </a:lnTo>
                  <a:lnTo>
                    <a:pt x="193" y="34"/>
                  </a:lnTo>
                  <a:lnTo>
                    <a:pt x="192" y="33"/>
                  </a:lnTo>
                  <a:lnTo>
                    <a:pt x="192" y="30"/>
                  </a:lnTo>
                  <a:lnTo>
                    <a:pt x="191" y="29"/>
                  </a:lnTo>
                  <a:lnTo>
                    <a:pt x="191" y="28"/>
                  </a:lnTo>
                  <a:lnTo>
                    <a:pt x="190" y="26"/>
                  </a:lnTo>
                  <a:lnTo>
                    <a:pt x="189" y="25"/>
                  </a:lnTo>
                  <a:lnTo>
                    <a:pt x="189" y="6"/>
                  </a:lnTo>
                  <a:lnTo>
                    <a:pt x="185" y="7"/>
                  </a:lnTo>
                  <a:lnTo>
                    <a:pt x="184" y="5"/>
                  </a:lnTo>
                  <a:lnTo>
                    <a:pt x="183" y="4"/>
                  </a:lnTo>
                  <a:lnTo>
                    <a:pt x="179" y="3"/>
                  </a:lnTo>
                  <a:lnTo>
                    <a:pt x="178" y="2"/>
                  </a:lnTo>
                  <a:lnTo>
                    <a:pt x="177" y="1"/>
                  </a:lnTo>
                  <a:lnTo>
                    <a:pt x="175" y="1"/>
                  </a:lnTo>
                  <a:lnTo>
                    <a:pt x="166" y="0"/>
                  </a:lnTo>
                  <a:lnTo>
                    <a:pt x="156" y="0"/>
                  </a:lnTo>
                  <a:lnTo>
                    <a:pt x="149" y="0"/>
                  </a:lnTo>
                  <a:lnTo>
                    <a:pt x="149" y="0"/>
                  </a:lnTo>
                  <a:lnTo>
                    <a:pt x="147" y="1"/>
                  </a:lnTo>
                  <a:lnTo>
                    <a:pt x="141" y="4"/>
                  </a:lnTo>
                  <a:lnTo>
                    <a:pt x="131" y="11"/>
                  </a:lnTo>
                  <a:lnTo>
                    <a:pt x="121" y="18"/>
                  </a:lnTo>
                  <a:lnTo>
                    <a:pt x="111" y="24"/>
                  </a:lnTo>
                  <a:lnTo>
                    <a:pt x="101" y="31"/>
                  </a:lnTo>
                  <a:lnTo>
                    <a:pt x="91" y="37"/>
                  </a:lnTo>
                  <a:lnTo>
                    <a:pt x="81" y="44"/>
                  </a:lnTo>
                  <a:lnTo>
                    <a:pt x="71" y="50"/>
                  </a:lnTo>
                  <a:lnTo>
                    <a:pt x="67" y="51"/>
                  </a:lnTo>
                  <a:lnTo>
                    <a:pt x="53" y="54"/>
                  </a:lnTo>
                  <a:lnTo>
                    <a:pt x="51" y="54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100513" y="2320925"/>
              <a:ext cx="304800" cy="215900"/>
            </a:xfrm>
            <a:custGeom>
              <a:avLst/>
              <a:gdLst>
                <a:gd name="T0" fmla="*/ 40 w 192"/>
                <a:gd name="T1" fmla="*/ 23 h 136"/>
                <a:gd name="T2" fmla="*/ 34 w 192"/>
                <a:gd name="T3" fmla="*/ 27 h 136"/>
                <a:gd name="T4" fmla="*/ 24 w 192"/>
                <a:gd name="T5" fmla="*/ 46 h 136"/>
                <a:gd name="T6" fmla="*/ 19 w 192"/>
                <a:gd name="T7" fmla="*/ 49 h 136"/>
                <a:gd name="T8" fmla="*/ 15 w 192"/>
                <a:gd name="T9" fmla="*/ 52 h 136"/>
                <a:gd name="T10" fmla="*/ 15 w 192"/>
                <a:gd name="T11" fmla="*/ 58 h 136"/>
                <a:gd name="T12" fmla="*/ 14 w 192"/>
                <a:gd name="T13" fmla="*/ 75 h 136"/>
                <a:gd name="T14" fmla="*/ 5 w 192"/>
                <a:gd name="T15" fmla="*/ 77 h 136"/>
                <a:gd name="T16" fmla="*/ 1 w 192"/>
                <a:gd name="T17" fmla="*/ 82 h 136"/>
                <a:gd name="T18" fmla="*/ 2 w 192"/>
                <a:gd name="T19" fmla="*/ 84 h 136"/>
                <a:gd name="T20" fmla="*/ 9 w 192"/>
                <a:gd name="T21" fmla="*/ 86 h 136"/>
                <a:gd name="T22" fmla="*/ 13 w 192"/>
                <a:gd name="T23" fmla="*/ 92 h 136"/>
                <a:gd name="T24" fmla="*/ 21 w 192"/>
                <a:gd name="T25" fmla="*/ 98 h 136"/>
                <a:gd name="T26" fmla="*/ 26 w 192"/>
                <a:gd name="T27" fmla="*/ 109 h 136"/>
                <a:gd name="T28" fmla="*/ 35 w 192"/>
                <a:gd name="T29" fmla="*/ 113 h 136"/>
                <a:gd name="T30" fmla="*/ 36 w 192"/>
                <a:gd name="T31" fmla="*/ 118 h 136"/>
                <a:gd name="T32" fmla="*/ 43 w 192"/>
                <a:gd name="T33" fmla="*/ 123 h 136"/>
                <a:gd name="T34" fmla="*/ 59 w 192"/>
                <a:gd name="T35" fmla="*/ 130 h 136"/>
                <a:gd name="T36" fmla="*/ 70 w 192"/>
                <a:gd name="T37" fmla="*/ 134 h 136"/>
                <a:gd name="T38" fmla="*/ 87 w 192"/>
                <a:gd name="T39" fmla="*/ 133 h 136"/>
                <a:gd name="T40" fmla="*/ 99 w 192"/>
                <a:gd name="T41" fmla="*/ 127 h 136"/>
                <a:gd name="T42" fmla="*/ 112 w 192"/>
                <a:gd name="T43" fmla="*/ 131 h 136"/>
                <a:gd name="T44" fmla="*/ 118 w 192"/>
                <a:gd name="T45" fmla="*/ 128 h 136"/>
                <a:gd name="T46" fmla="*/ 132 w 192"/>
                <a:gd name="T47" fmla="*/ 121 h 136"/>
                <a:gd name="T48" fmla="*/ 154 w 192"/>
                <a:gd name="T49" fmla="*/ 118 h 136"/>
                <a:gd name="T50" fmla="*/ 192 w 192"/>
                <a:gd name="T51" fmla="*/ 82 h 136"/>
                <a:gd name="T52" fmla="*/ 159 w 192"/>
                <a:gd name="T53" fmla="*/ 75 h 136"/>
                <a:gd name="T54" fmla="*/ 135 w 192"/>
                <a:gd name="T55" fmla="*/ 64 h 136"/>
                <a:gd name="T56" fmla="*/ 131 w 192"/>
                <a:gd name="T57" fmla="*/ 60 h 136"/>
                <a:gd name="T58" fmla="*/ 128 w 192"/>
                <a:gd name="T59" fmla="*/ 56 h 136"/>
                <a:gd name="T60" fmla="*/ 125 w 192"/>
                <a:gd name="T61" fmla="*/ 49 h 136"/>
                <a:gd name="T62" fmla="*/ 124 w 192"/>
                <a:gd name="T63" fmla="*/ 46 h 136"/>
                <a:gd name="T64" fmla="*/ 120 w 192"/>
                <a:gd name="T65" fmla="*/ 47 h 136"/>
                <a:gd name="T66" fmla="*/ 117 w 192"/>
                <a:gd name="T67" fmla="*/ 47 h 136"/>
                <a:gd name="T68" fmla="*/ 113 w 192"/>
                <a:gd name="T69" fmla="*/ 44 h 136"/>
                <a:gd name="T70" fmla="*/ 116 w 192"/>
                <a:gd name="T71" fmla="*/ 38 h 136"/>
                <a:gd name="T72" fmla="*/ 119 w 192"/>
                <a:gd name="T73" fmla="*/ 30 h 136"/>
                <a:gd name="T74" fmla="*/ 115 w 192"/>
                <a:gd name="T75" fmla="*/ 26 h 136"/>
                <a:gd name="T76" fmla="*/ 112 w 192"/>
                <a:gd name="T77" fmla="*/ 21 h 136"/>
                <a:gd name="T78" fmla="*/ 103 w 192"/>
                <a:gd name="T79" fmla="*/ 15 h 136"/>
                <a:gd name="T80" fmla="*/ 98 w 192"/>
                <a:gd name="T81" fmla="*/ 8 h 136"/>
                <a:gd name="T82" fmla="*/ 90 w 192"/>
                <a:gd name="T83" fmla="*/ 5 h 136"/>
                <a:gd name="T84" fmla="*/ 86 w 192"/>
                <a:gd name="T85" fmla="*/ 5 h 136"/>
                <a:gd name="T86" fmla="*/ 83 w 192"/>
                <a:gd name="T87" fmla="*/ 4 h 136"/>
                <a:gd name="T88" fmla="*/ 79 w 192"/>
                <a:gd name="T89" fmla="*/ 5 h 136"/>
                <a:gd name="T90" fmla="*/ 78 w 192"/>
                <a:gd name="T91" fmla="*/ 4 h 136"/>
                <a:gd name="T92" fmla="*/ 75 w 192"/>
                <a:gd name="T93" fmla="*/ 3 h 136"/>
                <a:gd name="T94" fmla="*/ 70 w 192"/>
                <a:gd name="T95" fmla="*/ 5 h 136"/>
                <a:gd name="T96" fmla="*/ 66 w 192"/>
                <a:gd name="T97" fmla="*/ 2 h 136"/>
                <a:gd name="T98" fmla="*/ 62 w 192"/>
                <a:gd name="T99" fmla="*/ 1 h 136"/>
                <a:gd name="T100" fmla="*/ 55 w 192"/>
                <a:gd name="T101" fmla="*/ 7 h 136"/>
                <a:gd name="T102" fmla="*/ 52 w 192"/>
                <a:gd name="T103" fmla="*/ 5 h 136"/>
                <a:gd name="T104" fmla="*/ 50 w 192"/>
                <a:gd name="T105" fmla="*/ 7 h 136"/>
                <a:gd name="T106" fmla="*/ 45 w 192"/>
                <a:gd name="T107" fmla="*/ 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2" h="136">
                  <a:moveTo>
                    <a:pt x="44" y="7"/>
                  </a:moveTo>
                  <a:lnTo>
                    <a:pt x="44" y="10"/>
                  </a:lnTo>
                  <a:lnTo>
                    <a:pt x="40" y="23"/>
                  </a:lnTo>
                  <a:lnTo>
                    <a:pt x="39" y="24"/>
                  </a:lnTo>
                  <a:lnTo>
                    <a:pt x="37" y="25"/>
                  </a:lnTo>
                  <a:lnTo>
                    <a:pt x="34" y="27"/>
                  </a:lnTo>
                  <a:lnTo>
                    <a:pt x="26" y="38"/>
                  </a:lnTo>
                  <a:lnTo>
                    <a:pt x="25" y="41"/>
                  </a:lnTo>
                  <a:lnTo>
                    <a:pt x="24" y="46"/>
                  </a:lnTo>
                  <a:lnTo>
                    <a:pt x="23" y="47"/>
                  </a:lnTo>
                  <a:lnTo>
                    <a:pt x="20" y="47"/>
                  </a:lnTo>
                  <a:lnTo>
                    <a:pt x="19" y="49"/>
                  </a:lnTo>
                  <a:lnTo>
                    <a:pt x="17" y="51"/>
                  </a:lnTo>
                  <a:lnTo>
                    <a:pt x="16" y="53"/>
                  </a:lnTo>
                  <a:lnTo>
                    <a:pt x="15" y="52"/>
                  </a:lnTo>
                  <a:lnTo>
                    <a:pt x="15" y="55"/>
                  </a:lnTo>
                  <a:lnTo>
                    <a:pt x="16" y="56"/>
                  </a:lnTo>
                  <a:lnTo>
                    <a:pt x="15" y="58"/>
                  </a:lnTo>
                  <a:lnTo>
                    <a:pt x="14" y="62"/>
                  </a:lnTo>
                  <a:lnTo>
                    <a:pt x="14" y="72"/>
                  </a:lnTo>
                  <a:lnTo>
                    <a:pt x="14" y="75"/>
                  </a:lnTo>
                  <a:lnTo>
                    <a:pt x="12" y="76"/>
                  </a:lnTo>
                  <a:lnTo>
                    <a:pt x="10" y="77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2" y="81"/>
                  </a:lnTo>
                  <a:lnTo>
                    <a:pt x="1" y="82"/>
                  </a:lnTo>
                  <a:lnTo>
                    <a:pt x="0" y="84"/>
                  </a:lnTo>
                  <a:lnTo>
                    <a:pt x="1" y="84"/>
                  </a:lnTo>
                  <a:lnTo>
                    <a:pt x="2" y="84"/>
                  </a:lnTo>
                  <a:lnTo>
                    <a:pt x="4" y="86"/>
                  </a:lnTo>
                  <a:lnTo>
                    <a:pt x="6" y="85"/>
                  </a:lnTo>
                  <a:lnTo>
                    <a:pt x="9" y="86"/>
                  </a:lnTo>
                  <a:lnTo>
                    <a:pt x="11" y="87"/>
                  </a:lnTo>
                  <a:lnTo>
                    <a:pt x="13" y="90"/>
                  </a:lnTo>
                  <a:lnTo>
                    <a:pt x="13" y="92"/>
                  </a:lnTo>
                  <a:lnTo>
                    <a:pt x="15" y="94"/>
                  </a:lnTo>
                  <a:lnTo>
                    <a:pt x="16" y="95"/>
                  </a:lnTo>
                  <a:lnTo>
                    <a:pt x="21" y="98"/>
                  </a:lnTo>
                  <a:lnTo>
                    <a:pt x="23" y="100"/>
                  </a:lnTo>
                  <a:lnTo>
                    <a:pt x="24" y="103"/>
                  </a:lnTo>
                  <a:lnTo>
                    <a:pt x="26" y="109"/>
                  </a:lnTo>
                  <a:lnTo>
                    <a:pt x="27" y="111"/>
                  </a:lnTo>
                  <a:lnTo>
                    <a:pt x="29" y="112"/>
                  </a:lnTo>
                  <a:lnTo>
                    <a:pt x="35" y="113"/>
                  </a:lnTo>
                  <a:lnTo>
                    <a:pt x="36" y="114"/>
                  </a:lnTo>
                  <a:lnTo>
                    <a:pt x="37" y="116"/>
                  </a:lnTo>
                  <a:lnTo>
                    <a:pt x="36" y="118"/>
                  </a:lnTo>
                  <a:lnTo>
                    <a:pt x="36" y="123"/>
                  </a:lnTo>
                  <a:lnTo>
                    <a:pt x="39" y="124"/>
                  </a:lnTo>
                  <a:lnTo>
                    <a:pt x="43" y="123"/>
                  </a:lnTo>
                  <a:lnTo>
                    <a:pt x="46" y="124"/>
                  </a:lnTo>
                  <a:lnTo>
                    <a:pt x="50" y="125"/>
                  </a:lnTo>
                  <a:lnTo>
                    <a:pt x="59" y="130"/>
                  </a:lnTo>
                  <a:lnTo>
                    <a:pt x="62" y="133"/>
                  </a:lnTo>
                  <a:lnTo>
                    <a:pt x="66" y="134"/>
                  </a:lnTo>
                  <a:lnTo>
                    <a:pt x="70" y="134"/>
                  </a:lnTo>
                  <a:lnTo>
                    <a:pt x="75" y="136"/>
                  </a:lnTo>
                  <a:lnTo>
                    <a:pt x="81" y="136"/>
                  </a:lnTo>
                  <a:lnTo>
                    <a:pt x="87" y="133"/>
                  </a:lnTo>
                  <a:lnTo>
                    <a:pt x="90" y="130"/>
                  </a:lnTo>
                  <a:lnTo>
                    <a:pt x="95" y="128"/>
                  </a:lnTo>
                  <a:lnTo>
                    <a:pt x="99" y="127"/>
                  </a:lnTo>
                  <a:lnTo>
                    <a:pt x="107" y="131"/>
                  </a:lnTo>
                  <a:lnTo>
                    <a:pt x="110" y="131"/>
                  </a:lnTo>
                  <a:lnTo>
                    <a:pt x="112" y="131"/>
                  </a:lnTo>
                  <a:lnTo>
                    <a:pt x="113" y="131"/>
                  </a:lnTo>
                  <a:lnTo>
                    <a:pt x="114" y="130"/>
                  </a:lnTo>
                  <a:lnTo>
                    <a:pt x="118" y="128"/>
                  </a:lnTo>
                  <a:lnTo>
                    <a:pt x="126" y="126"/>
                  </a:lnTo>
                  <a:lnTo>
                    <a:pt x="129" y="123"/>
                  </a:lnTo>
                  <a:lnTo>
                    <a:pt x="132" y="121"/>
                  </a:lnTo>
                  <a:lnTo>
                    <a:pt x="137" y="119"/>
                  </a:lnTo>
                  <a:lnTo>
                    <a:pt x="139" y="118"/>
                  </a:lnTo>
                  <a:lnTo>
                    <a:pt x="154" y="118"/>
                  </a:lnTo>
                  <a:lnTo>
                    <a:pt x="173" y="100"/>
                  </a:lnTo>
                  <a:lnTo>
                    <a:pt x="189" y="85"/>
                  </a:lnTo>
                  <a:lnTo>
                    <a:pt x="192" y="82"/>
                  </a:lnTo>
                  <a:lnTo>
                    <a:pt x="192" y="82"/>
                  </a:lnTo>
                  <a:lnTo>
                    <a:pt x="179" y="82"/>
                  </a:lnTo>
                  <a:lnTo>
                    <a:pt x="159" y="75"/>
                  </a:lnTo>
                  <a:lnTo>
                    <a:pt x="141" y="69"/>
                  </a:lnTo>
                  <a:lnTo>
                    <a:pt x="139" y="68"/>
                  </a:lnTo>
                  <a:lnTo>
                    <a:pt x="135" y="64"/>
                  </a:lnTo>
                  <a:lnTo>
                    <a:pt x="133" y="62"/>
                  </a:lnTo>
                  <a:lnTo>
                    <a:pt x="132" y="61"/>
                  </a:lnTo>
                  <a:lnTo>
                    <a:pt x="131" y="60"/>
                  </a:lnTo>
                  <a:lnTo>
                    <a:pt x="130" y="59"/>
                  </a:lnTo>
                  <a:lnTo>
                    <a:pt x="129" y="57"/>
                  </a:lnTo>
                  <a:lnTo>
                    <a:pt x="128" y="56"/>
                  </a:lnTo>
                  <a:lnTo>
                    <a:pt x="126" y="55"/>
                  </a:lnTo>
                  <a:lnTo>
                    <a:pt x="125" y="50"/>
                  </a:lnTo>
                  <a:lnTo>
                    <a:pt x="125" y="49"/>
                  </a:lnTo>
                  <a:lnTo>
                    <a:pt x="126" y="48"/>
                  </a:lnTo>
                  <a:lnTo>
                    <a:pt x="126" y="47"/>
                  </a:lnTo>
                  <a:lnTo>
                    <a:pt x="124" y="46"/>
                  </a:lnTo>
                  <a:lnTo>
                    <a:pt x="123" y="46"/>
                  </a:lnTo>
                  <a:lnTo>
                    <a:pt x="120" y="47"/>
                  </a:lnTo>
                  <a:lnTo>
                    <a:pt x="120" y="47"/>
                  </a:lnTo>
                  <a:lnTo>
                    <a:pt x="120" y="47"/>
                  </a:lnTo>
                  <a:lnTo>
                    <a:pt x="118" y="47"/>
                  </a:lnTo>
                  <a:lnTo>
                    <a:pt x="117" y="47"/>
                  </a:lnTo>
                  <a:lnTo>
                    <a:pt x="114" y="47"/>
                  </a:lnTo>
                  <a:lnTo>
                    <a:pt x="113" y="46"/>
                  </a:lnTo>
                  <a:lnTo>
                    <a:pt x="113" y="44"/>
                  </a:lnTo>
                  <a:lnTo>
                    <a:pt x="113" y="43"/>
                  </a:lnTo>
                  <a:lnTo>
                    <a:pt x="115" y="41"/>
                  </a:lnTo>
                  <a:lnTo>
                    <a:pt x="116" y="38"/>
                  </a:lnTo>
                  <a:lnTo>
                    <a:pt x="117" y="36"/>
                  </a:lnTo>
                  <a:lnTo>
                    <a:pt x="118" y="31"/>
                  </a:lnTo>
                  <a:lnTo>
                    <a:pt x="119" y="30"/>
                  </a:lnTo>
                  <a:lnTo>
                    <a:pt x="118" y="28"/>
                  </a:lnTo>
                  <a:lnTo>
                    <a:pt x="117" y="27"/>
                  </a:lnTo>
                  <a:lnTo>
                    <a:pt x="115" y="26"/>
                  </a:lnTo>
                  <a:lnTo>
                    <a:pt x="113" y="25"/>
                  </a:lnTo>
                  <a:lnTo>
                    <a:pt x="112" y="23"/>
                  </a:lnTo>
                  <a:lnTo>
                    <a:pt x="112" y="21"/>
                  </a:lnTo>
                  <a:lnTo>
                    <a:pt x="110" y="20"/>
                  </a:lnTo>
                  <a:lnTo>
                    <a:pt x="107" y="18"/>
                  </a:lnTo>
                  <a:lnTo>
                    <a:pt x="103" y="15"/>
                  </a:lnTo>
                  <a:lnTo>
                    <a:pt x="102" y="13"/>
                  </a:lnTo>
                  <a:lnTo>
                    <a:pt x="100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7"/>
                  </a:lnTo>
                  <a:lnTo>
                    <a:pt x="90" y="5"/>
                  </a:lnTo>
                  <a:lnTo>
                    <a:pt x="88" y="5"/>
                  </a:lnTo>
                  <a:lnTo>
                    <a:pt x="87" y="5"/>
                  </a:lnTo>
                  <a:lnTo>
                    <a:pt x="86" y="5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3" y="4"/>
                  </a:lnTo>
                  <a:lnTo>
                    <a:pt x="82" y="4"/>
                  </a:lnTo>
                  <a:lnTo>
                    <a:pt x="81" y="4"/>
                  </a:lnTo>
                  <a:lnTo>
                    <a:pt x="79" y="5"/>
                  </a:lnTo>
                  <a:lnTo>
                    <a:pt x="79" y="5"/>
                  </a:lnTo>
                  <a:lnTo>
                    <a:pt x="78" y="5"/>
                  </a:lnTo>
                  <a:lnTo>
                    <a:pt x="78" y="4"/>
                  </a:lnTo>
                  <a:lnTo>
                    <a:pt x="76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4" y="4"/>
                  </a:lnTo>
                  <a:lnTo>
                    <a:pt x="71" y="5"/>
                  </a:lnTo>
                  <a:lnTo>
                    <a:pt x="70" y="5"/>
                  </a:lnTo>
                  <a:lnTo>
                    <a:pt x="68" y="5"/>
                  </a:lnTo>
                  <a:lnTo>
                    <a:pt x="66" y="3"/>
                  </a:lnTo>
                  <a:lnTo>
                    <a:pt x="66" y="2"/>
                  </a:lnTo>
                  <a:lnTo>
                    <a:pt x="65" y="2"/>
                  </a:lnTo>
                  <a:lnTo>
                    <a:pt x="64" y="2"/>
                  </a:lnTo>
                  <a:lnTo>
                    <a:pt x="62" y="1"/>
                  </a:lnTo>
                  <a:lnTo>
                    <a:pt x="61" y="0"/>
                  </a:lnTo>
                  <a:lnTo>
                    <a:pt x="57" y="9"/>
                  </a:lnTo>
                  <a:lnTo>
                    <a:pt x="55" y="7"/>
                  </a:lnTo>
                  <a:lnTo>
                    <a:pt x="55" y="6"/>
                  </a:lnTo>
                  <a:lnTo>
                    <a:pt x="53" y="5"/>
                  </a:lnTo>
                  <a:lnTo>
                    <a:pt x="52" y="5"/>
                  </a:lnTo>
                  <a:lnTo>
                    <a:pt x="51" y="6"/>
                  </a:lnTo>
                  <a:lnTo>
                    <a:pt x="51" y="7"/>
                  </a:lnTo>
                  <a:lnTo>
                    <a:pt x="50" y="7"/>
                  </a:lnTo>
                  <a:lnTo>
                    <a:pt x="49" y="7"/>
                  </a:lnTo>
                  <a:lnTo>
                    <a:pt x="48" y="7"/>
                  </a:lnTo>
                  <a:lnTo>
                    <a:pt x="45" y="7"/>
                  </a:lnTo>
                  <a:lnTo>
                    <a:pt x="44" y="7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3611563" y="1949450"/>
              <a:ext cx="325438" cy="282575"/>
            </a:xfrm>
            <a:custGeom>
              <a:avLst/>
              <a:gdLst>
                <a:gd name="T0" fmla="*/ 32 w 205"/>
                <a:gd name="T1" fmla="*/ 124 h 178"/>
                <a:gd name="T2" fmla="*/ 18 w 205"/>
                <a:gd name="T3" fmla="*/ 115 h 178"/>
                <a:gd name="T4" fmla="*/ 10 w 205"/>
                <a:gd name="T5" fmla="*/ 109 h 178"/>
                <a:gd name="T6" fmla="*/ 3 w 205"/>
                <a:gd name="T7" fmla="*/ 96 h 178"/>
                <a:gd name="T8" fmla="*/ 5 w 205"/>
                <a:gd name="T9" fmla="*/ 91 h 178"/>
                <a:gd name="T10" fmla="*/ 8 w 205"/>
                <a:gd name="T11" fmla="*/ 73 h 178"/>
                <a:gd name="T12" fmla="*/ 7 w 205"/>
                <a:gd name="T13" fmla="*/ 62 h 178"/>
                <a:gd name="T14" fmla="*/ 3 w 205"/>
                <a:gd name="T15" fmla="*/ 48 h 178"/>
                <a:gd name="T16" fmla="*/ 3 w 205"/>
                <a:gd name="T17" fmla="*/ 40 h 178"/>
                <a:gd name="T18" fmla="*/ 9 w 205"/>
                <a:gd name="T19" fmla="*/ 37 h 178"/>
                <a:gd name="T20" fmla="*/ 12 w 205"/>
                <a:gd name="T21" fmla="*/ 31 h 178"/>
                <a:gd name="T22" fmla="*/ 12 w 205"/>
                <a:gd name="T23" fmla="*/ 21 h 178"/>
                <a:gd name="T24" fmla="*/ 19 w 205"/>
                <a:gd name="T25" fmla="*/ 16 h 178"/>
                <a:gd name="T26" fmla="*/ 28 w 205"/>
                <a:gd name="T27" fmla="*/ 9 h 178"/>
                <a:gd name="T28" fmla="*/ 31 w 205"/>
                <a:gd name="T29" fmla="*/ 1 h 178"/>
                <a:gd name="T30" fmla="*/ 45 w 205"/>
                <a:gd name="T31" fmla="*/ 5 h 178"/>
                <a:gd name="T32" fmla="*/ 56 w 205"/>
                <a:gd name="T33" fmla="*/ 5 h 178"/>
                <a:gd name="T34" fmla="*/ 65 w 205"/>
                <a:gd name="T35" fmla="*/ 8 h 178"/>
                <a:gd name="T36" fmla="*/ 76 w 205"/>
                <a:gd name="T37" fmla="*/ 11 h 178"/>
                <a:gd name="T38" fmla="*/ 79 w 205"/>
                <a:gd name="T39" fmla="*/ 18 h 178"/>
                <a:gd name="T40" fmla="*/ 88 w 205"/>
                <a:gd name="T41" fmla="*/ 26 h 178"/>
                <a:gd name="T42" fmla="*/ 102 w 205"/>
                <a:gd name="T43" fmla="*/ 28 h 178"/>
                <a:gd name="T44" fmla="*/ 114 w 205"/>
                <a:gd name="T45" fmla="*/ 32 h 178"/>
                <a:gd name="T46" fmla="*/ 121 w 205"/>
                <a:gd name="T47" fmla="*/ 38 h 178"/>
                <a:gd name="T48" fmla="*/ 132 w 205"/>
                <a:gd name="T49" fmla="*/ 38 h 178"/>
                <a:gd name="T50" fmla="*/ 139 w 205"/>
                <a:gd name="T51" fmla="*/ 32 h 178"/>
                <a:gd name="T52" fmla="*/ 139 w 205"/>
                <a:gd name="T53" fmla="*/ 25 h 178"/>
                <a:gd name="T54" fmla="*/ 137 w 205"/>
                <a:gd name="T55" fmla="*/ 18 h 178"/>
                <a:gd name="T56" fmla="*/ 143 w 205"/>
                <a:gd name="T57" fmla="*/ 10 h 178"/>
                <a:gd name="T58" fmla="*/ 155 w 205"/>
                <a:gd name="T59" fmla="*/ 5 h 178"/>
                <a:gd name="T60" fmla="*/ 172 w 205"/>
                <a:gd name="T61" fmla="*/ 6 h 178"/>
                <a:gd name="T62" fmla="*/ 178 w 205"/>
                <a:gd name="T63" fmla="*/ 8 h 178"/>
                <a:gd name="T64" fmla="*/ 177 w 205"/>
                <a:gd name="T65" fmla="*/ 10 h 178"/>
                <a:gd name="T66" fmla="*/ 181 w 205"/>
                <a:gd name="T67" fmla="*/ 14 h 178"/>
                <a:gd name="T68" fmla="*/ 188 w 205"/>
                <a:gd name="T69" fmla="*/ 15 h 178"/>
                <a:gd name="T70" fmla="*/ 196 w 205"/>
                <a:gd name="T71" fmla="*/ 17 h 178"/>
                <a:gd name="T72" fmla="*/ 205 w 205"/>
                <a:gd name="T73" fmla="*/ 21 h 178"/>
                <a:gd name="T74" fmla="*/ 203 w 205"/>
                <a:gd name="T75" fmla="*/ 23 h 178"/>
                <a:gd name="T76" fmla="*/ 202 w 205"/>
                <a:gd name="T77" fmla="*/ 27 h 178"/>
                <a:gd name="T78" fmla="*/ 202 w 205"/>
                <a:gd name="T79" fmla="*/ 39 h 178"/>
                <a:gd name="T80" fmla="*/ 199 w 205"/>
                <a:gd name="T81" fmla="*/ 41 h 178"/>
                <a:gd name="T82" fmla="*/ 201 w 205"/>
                <a:gd name="T83" fmla="*/ 49 h 178"/>
                <a:gd name="T84" fmla="*/ 205 w 205"/>
                <a:gd name="T85" fmla="*/ 56 h 178"/>
                <a:gd name="T86" fmla="*/ 205 w 205"/>
                <a:gd name="T87" fmla="*/ 90 h 178"/>
                <a:gd name="T88" fmla="*/ 205 w 205"/>
                <a:gd name="T89" fmla="*/ 127 h 178"/>
                <a:gd name="T90" fmla="*/ 205 w 205"/>
                <a:gd name="T91" fmla="*/ 159 h 178"/>
                <a:gd name="T92" fmla="*/ 193 w 205"/>
                <a:gd name="T93" fmla="*/ 178 h 178"/>
                <a:gd name="T94" fmla="*/ 169 w 205"/>
                <a:gd name="T95" fmla="*/ 168 h 178"/>
                <a:gd name="T96" fmla="*/ 135 w 205"/>
                <a:gd name="T97" fmla="*/ 152 h 178"/>
                <a:gd name="T98" fmla="*/ 102 w 205"/>
                <a:gd name="T99" fmla="*/ 136 h 178"/>
                <a:gd name="T100" fmla="*/ 77 w 205"/>
                <a:gd name="T101" fmla="*/ 133 h 178"/>
                <a:gd name="T102" fmla="*/ 70 w 205"/>
                <a:gd name="T103" fmla="*/ 133 h 178"/>
                <a:gd name="T104" fmla="*/ 65 w 205"/>
                <a:gd name="T105" fmla="*/ 130 h 178"/>
                <a:gd name="T106" fmla="*/ 53 w 205"/>
                <a:gd name="T107" fmla="*/ 128 h 178"/>
                <a:gd name="T108" fmla="*/ 34 w 205"/>
                <a:gd name="T109" fmla="*/ 12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5" h="178">
                  <a:moveTo>
                    <a:pt x="33" y="128"/>
                  </a:moveTo>
                  <a:lnTo>
                    <a:pt x="33" y="127"/>
                  </a:lnTo>
                  <a:lnTo>
                    <a:pt x="32" y="124"/>
                  </a:lnTo>
                  <a:lnTo>
                    <a:pt x="28" y="118"/>
                  </a:lnTo>
                  <a:lnTo>
                    <a:pt x="21" y="115"/>
                  </a:lnTo>
                  <a:lnTo>
                    <a:pt x="18" y="115"/>
                  </a:lnTo>
                  <a:lnTo>
                    <a:pt x="14" y="115"/>
                  </a:lnTo>
                  <a:lnTo>
                    <a:pt x="10" y="111"/>
                  </a:lnTo>
                  <a:lnTo>
                    <a:pt x="10" y="109"/>
                  </a:lnTo>
                  <a:lnTo>
                    <a:pt x="9" y="104"/>
                  </a:lnTo>
                  <a:lnTo>
                    <a:pt x="7" y="101"/>
                  </a:lnTo>
                  <a:lnTo>
                    <a:pt x="3" y="96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5" y="91"/>
                  </a:lnTo>
                  <a:lnTo>
                    <a:pt x="7" y="90"/>
                  </a:lnTo>
                  <a:lnTo>
                    <a:pt x="7" y="78"/>
                  </a:lnTo>
                  <a:lnTo>
                    <a:pt x="8" y="73"/>
                  </a:lnTo>
                  <a:lnTo>
                    <a:pt x="8" y="70"/>
                  </a:lnTo>
                  <a:lnTo>
                    <a:pt x="7" y="68"/>
                  </a:lnTo>
                  <a:lnTo>
                    <a:pt x="7" y="62"/>
                  </a:lnTo>
                  <a:lnTo>
                    <a:pt x="7" y="57"/>
                  </a:lnTo>
                  <a:lnTo>
                    <a:pt x="6" y="52"/>
                  </a:lnTo>
                  <a:lnTo>
                    <a:pt x="3" y="48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3" y="40"/>
                  </a:lnTo>
                  <a:lnTo>
                    <a:pt x="3" y="39"/>
                  </a:lnTo>
                  <a:lnTo>
                    <a:pt x="6" y="39"/>
                  </a:lnTo>
                  <a:lnTo>
                    <a:pt x="9" y="37"/>
                  </a:lnTo>
                  <a:lnTo>
                    <a:pt x="11" y="35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25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27" y="11"/>
                  </a:lnTo>
                  <a:lnTo>
                    <a:pt x="28" y="9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31" y="1"/>
                  </a:lnTo>
                  <a:lnTo>
                    <a:pt x="34" y="2"/>
                  </a:lnTo>
                  <a:lnTo>
                    <a:pt x="40" y="4"/>
                  </a:lnTo>
                  <a:lnTo>
                    <a:pt x="45" y="5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6" y="5"/>
                  </a:lnTo>
                  <a:lnTo>
                    <a:pt x="59" y="5"/>
                  </a:lnTo>
                  <a:lnTo>
                    <a:pt x="63" y="6"/>
                  </a:lnTo>
                  <a:lnTo>
                    <a:pt x="65" y="8"/>
                  </a:lnTo>
                  <a:lnTo>
                    <a:pt x="70" y="10"/>
                  </a:lnTo>
                  <a:lnTo>
                    <a:pt x="73" y="10"/>
                  </a:lnTo>
                  <a:lnTo>
                    <a:pt x="76" y="11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79" y="18"/>
                  </a:lnTo>
                  <a:lnTo>
                    <a:pt x="81" y="21"/>
                  </a:lnTo>
                  <a:lnTo>
                    <a:pt x="85" y="25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8" y="27"/>
                  </a:lnTo>
                  <a:lnTo>
                    <a:pt x="102" y="28"/>
                  </a:lnTo>
                  <a:lnTo>
                    <a:pt x="108" y="30"/>
                  </a:lnTo>
                  <a:lnTo>
                    <a:pt x="112" y="32"/>
                  </a:lnTo>
                  <a:lnTo>
                    <a:pt x="114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21" y="38"/>
                  </a:lnTo>
                  <a:lnTo>
                    <a:pt x="125" y="40"/>
                  </a:lnTo>
                  <a:lnTo>
                    <a:pt x="128" y="40"/>
                  </a:lnTo>
                  <a:lnTo>
                    <a:pt x="132" y="38"/>
                  </a:lnTo>
                  <a:lnTo>
                    <a:pt x="135" y="37"/>
                  </a:lnTo>
                  <a:lnTo>
                    <a:pt x="137" y="34"/>
                  </a:lnTo>
                  <a:lnTo>
                    <a:pt x="139" y="32"/>
                  </a:lnTo>
                  <a:lnTo>
                    <a:pt x="140" y="30"/>
                  </a:lnTo>
                  <a:lnTo>
                    <a:pt x="140" y="28"/>
                  </a:lnTo>
                  <a:lnTo>
                    <a:pt x="139" y="25"/>
                  </a:lnTo>
                  <a:lnTo>
                    <a:pt x="139" y="23"/>
                  </a:lnTo>
                  <a:lnTo>
                    <a:pt x="137" y="21"/>
                  </a:lnTo>
                  <a:lnTo>
                    <a:pt x="137" y="18"/>
                  </a:lnTo>
                  <a:lnTo>
                    <a:pt x="138" y="15"/>
                  </a:lnTo>
                  <a:lnTo>
                    <a:pt x="141" y="12"/>
                  </a:lnTo>
                  <a:lnTo>
                    <a:pt x="143" y="10"/>
                  </a:lnTo>
                  <a:lnTo>
                    <a:pt x="148" y="7"/>
                  </a:lnTo>
                  <a:lnTo>
                    <a:pt x="151" y="5"/>
                  </a:lnTo>
                  <a:lnTo>
                    <a:pt x="155" y="5"/>
                  </a:lnTo>
                  <a:lnTo>
                    <a:pt x="158" y="4"/>
                  </a:lnTo>
                  <a:lnTo>
                    <a:pt x="165" y="3"/>
                  </a:lnTo>
                  <a:lnTo>
                    <a:pt x="172" y="6"/>
                  </a:lnTo>
                  <a:lnTo>
                    <a:pt x="174" y="6"/>
                  </a:lnTo>
                  <a:lnTo>
                    <a:pt x="176" y="7"/>
                  </a:lnTo>
                  <a:lnTo>
                    <a:pt x="178" y="8"/>
                  </a:lnTo>
                  <a:lnTo>
                    <a:pt x="178" y="10"/>
                  </a:lnTo>
                  <a:lnTo>
                    <a:pt x="178" y="10"/>
                  </a:lnTo>
                  <a:lnTo>
                    <a:pt x="177" y="10"/>
                  </a:lnTo>
                  <a:lnTo>
                    <a:pt x="178" y="12"/>
                  </a:lnTo>
                  <a:lnTo>
                    <a:pt x="180" y="13"/>
                  </a:lnTo>
                  <a:lnTo>
                    <a:pt x="181" y="14"/>
                  </a:lnTo>
                  <a:lnTo>
                    <a:pt x="182" y="13"/>
                  </a:lnTo>
                  <a:lnTo>
                    <a:pt x="186" y="14"/>
                  </a:lnTo>
                  <a:lnTo>
                    <a:pt x="188" y="15"/>
                  </a:lnTo>
                  <a:lnTo>
                    <a:pt x="189" y="15"/>
                  </a:lnTo>
                  <a:lnTo>
                    <a:pt x="192" y="16"/>
                  </a:lnTo>
                  <a:lnTo>
                    <a:pt x="196" y="17"/>
                  </a:lnTo>
                  <a:lnTo>
                    <a:pt x="202" y="17"/>
                  </a:lnTo>
                  <a:lnTo>
                    <a:pt x="204" y="18"/>
                  </a:lnTo>
                  <a:lnTo>
                    <a:pt x="205" y="21"/>
                  </a:lnTo>
                  <a:lnTo>
                    <a:pt x="205" y="21"/>
                  </a:lnTo>
                  <a:lnTo>
                    <a:pt x="204" y="21"/>
                  </a:lnTo>
                  <a:lnTo>
                    <a:pt x="203" y="23"/>
                  </a:lnTo>
                  <a:lnTo>
                    <a:pt x="201" y="25"/>
                  </a:lnTo>
                  <a:lnTo>
                    <a:pt x="201" y="26"/>
                  </a:lnTo>
                  <a:lnTo>
                    <a:pt x="202" y="27"/>
                  </a:lnTo>
                  <a:lnTo>
                    <a:pt x="202" y="33"/>
                  </a:lnTo>
                  <a:lnTo>
                    <a:pt x="203" y="37"/>
                  </a:lnTo>
                  <a:lnTo>
                    <a:pt x="202" y="39"/>
                  </a:lnTo>
                  <a:lnTo>
                    <a:pt x="202" y="39"/>
                  </a:lnTo>
                  <a:lnTo>
                    <a:pt x="200" y="40"/>
                  </a:lnTo>
                  <a:lnTo>
                    <a:pt x="199" y="41"/>
                  </a:lnTo>
                  <a:lnTo>
                    <a:pt x="199" y="42"/>
                  </a:lnTo>
                  <a:lnTo>
                    <a:pt x="200" y="47"/>
                  </a:lnTo>
                  <a:lnTo>
                    <a:pt x="201" y="49"/>
                  </a:lnTo>
                  <a:lnTo>
                    <a:pt x="202" y="49"/>
                  </a:lnTo>
                  <a:lnTo>
                    <a:pt x="201" y="52"/>
                  </a:lnTo>
                  <a:lnTo>
                    <a:pt x="205" y="56"/>
                  </a:lnTo>
                  <a:lnTo>
                    <a:pt x="205" y="65"/>
                  </a:lnTo>
                  <a:lnTo>
                    <a:pt x="205" y="78"/>
                  </a:lnTo>
                  <a:lnTo>
                    <a:pt x="205" y="90"/>
                  </a:lnTo>
                  <a:lnTo>
                    <a:pt x="205" y="103"/>
                  </a:lnTo>
                  <a:lnTo>
                    <a:pt x="205" y="115"/>
                  </a:lnTo>
                  <a:lnTo>
                    <a:pt x="205" y="127"/>
                  </a:lnTo>
                  <a:lnTo>
                    <a:pt x="205" y="139"/>
                  </a:lnTo>
                  <a:lnTo>
                    <a:pt x="205" y="147"/>
                  </a:lnTo>
                  <a:lnTo>
                    <a:pt x="205" y="159"/>
                  </a:lnTo>
                  <a:lnTo>
                    <a:pt x="205" y="171"/>
                  </a:lnTo>
                  <a:lnTo>
                    <a:pt x="193" y="171"/>
                  </a:lnTo>
                  <a:lnTo>
                    <a:pt x="193" y="178"/>
                  </a:lnTo>
                  <a:lnTo>
                    <a:pt x="191" y="178"/>
                  </a:lnTo>
                  <a:lnTo>
                    <a:pt x="180" y="173"/>
                  </a:lnTo>
                  <a:lnTo>
                    <a:pt x="169" y="168"/>
                  </a:lnTo>
                  <a:lnTo>
                    <a:pt x="157" y="163"/>
                  </a:lnTo>
                  <a:lnTo>
                    <a:pt x="146" y="157"/>
                  </a:lnTo>
                  <a:lnTo>
                    <a:pt x="135" y="152"/>
                  </a:lnTo>
                  <a:lnTo>
                    <a:pt x="124" y="147"/>
                  </a:lnTo>
                  <a:lnTo>
                    <a:pt x="113" y="141"/>
                  </a:lnTo>
                  <a:lnTo>
                    <a:pt x="102" y="136"/>
                  </a:lnTo>
                  <a:lnTo>
                    <a:pt x="91" y="131"/>
                  </a:lnTo>
                  <a:lnTo>
                    <a:pt x="89" y="130"/>
                  </a:lnTo>
                  <a:lnTo>
                    <a:pt x="77" y="133"/>
                  </a:lnTo>
                  <a:lnTo>
                    <a:pt x="76" y="134"/>
                  </a:lnTo>
                  <a:lnTo>
                    <a:pt x="72" y="135"/>
                  </a:lnTo>
                  <a:lnTo>
                    <a:pt x="70" y="133"/>
                  </a:lnTo>
                  <a:lnTo>
                    <a:pt x="69" y="132"/>
                  </a:lnTo>
                  <a:lnTo>
                    <a:pt x="66" y="131"/>
                  </a:lnTo>
                  <a:lnTo>
                    <a:pt x="65" y="130"/>
                  </a:lnTo>
                  <a:lnTo>
                    <a:pt x="64" y="129"/>
                  </a:lnTo>
                  <a:lnTo>
                    <a:pt x="62" y="128"/>
                  </a:lnTo>
                  <a:lnTo>
                    <a:pt x="53" y="128"/>
                  </a:lnTo>
                  <a:lnTo>
                    <a:pt x="42" y="128"/>
                  </a:lnTo>
                  <a:lnTo>
                    <a:pt x="35" y="127"/>
                  </a:lnTo>
                  <a:lnTo>
                    <a:pt x="34" y="128"/>
                  </a:lnTo>
                  <a:lnTo>
                    <a:pt x="33" y="12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3611563" y="1949450"/>
              <a:ext cx="325438" cy="282575"/>
            </a:xfrm>
            <a:custGeom>
              <a:avLst/>
              <a:gdLst>
                <a:gd name="T0" fmla="*/ 32 w 205"/>
                <a:gd name="T1" fmla="*/ 124 h 178"/>
                <a:gd name="T2" fmla="*/ 18 w 205"/>
                <a:gd name="T3" fmla="*/ 115 h 178"/>
                <a:gd name="T4" fmla="*/ 10 w 205"/>
                <a:gd name="T5" fmla="*/ 109 h 178"/>
                <a:gd name="T6" fmla="*/ 3 w 205"/>
                <a:gd name="T7" fmla="*/ 96 h 178"/>
                <a:gd name="T8" fmla="*/ 5 w 205"/>
                <a:gd name="T9" fmla="*/ 91 h 178"/>
                <a:gd name="T10" fmla="*/ 8 w 205"/>
                <a:gd name="T11" fmla="*/ 73 h 178"/>
                <a:gd name="T12" fmla="*/ 7 w 205"/>
                <a:gd name="T13" fmla="*/ 62 h 178"/>
                <a:gd name="T14" fmla="*/ 3 w 205"/>
                <a:gd name="T15" fmla="*/ 48 h 178"/>
                <a:gd name="T16" fmla="*/ 3 w 205"/>
                <a:gd name="T17" fmla="*/ 40 h 178"/>
                <a:gd name="T18" fmla="*/ 9 w 205"/>
                <a:gd name="T19" fmla="*/ 37 h 178"/>
                <a:gd name="T20" fmla="*/ 12 w 205"/>
                <a:gd name="T21" fmla="*/ 31 h 178"/>
                <a:gd name="T22" fmla="*/ 12 w 205"/>
                <a:gd name="T23" fmla="*/ 21 h 178"/>
                <a:gd name="T24" fmla="*/ 19 w 205"/>
                <a:gd name="T25" fmla="*/ 16 h 178"/>
                <a:gd name="T26" fmla="*/ 28 w 205"/>
                <a:gd name="T27" fmla="*/ 9 h 178"/>
                <a:gd name="T28" fmla="*/ 31 w 205"/>
                <a:gd name="T29" fmla="*/ 1 h 178"/>
                <a:gd name="T30" fmla="*/ 45 w 205"/>
                <a:gd name="T31" fmla="*/ 5 h 178"/>
                <a:gd name="T32" fmla="*/ 56 w 205"/>
                <a:gd name="T33" fmla="*/ 5 h 178"/>
                <a:gd name="T34" fmla="*/ 65 w 205"/>
                <a:gd name="T35" fmla="*/ 8 h 178"/>
                <a:gd name="T36" fmla="*/ 76 w 205"/>
                <a:gd name="T37" fmla="*/ 11 h 178"/>
                <a:gd name="T38" fmla="*/ 79 w 205"/>
                <a:gd name="T39" fmla="*/ 18 h 178"/>
                <a:gd name="T40" fmla="*/ 88 w 205"/>
                <a:gd name="T41" fmla="*/ 26 h 178"/>
                <a:gd name="T42" fmla="*/ 102 w 205"/>
                <a:gd name="T43" fmla="*/ 28 h 178"/>
                <a:gd name="T44" fmla="*/ 114 w 205"/>
                <a:gd name="T45" fmla="*/ 32 h 178"/>
                <a:gd name="T46" fmla="*/ 121 w 205"/>
                <a:gd name="T47" fmla="*/ 38 h 178"/>
                <a:gd name="T48" fmla="*/ 132 w 205"/>
                <a:gd name="T49" fmla="*/ 38 h 178"/>
                <a:gd name="T50" fmla="*/ 139 w 205"/>
                <a:gd name="T51" fmla="*/ 32 h 178"/>
                <a:gd name="T52" fmla="*/ 139 w 205"/>
                <a:gd name="T53" fmla="*/ 25 h 178"/>
                <a:gd name="T54" fmla="*/ 137 w 205"/>
                <a:gd name="T55" fmla="*/ 18 h 178"/>
                <a:gd name="T56" fmla="*/ 143 w 205"/>
                <a:gd name="T57" fmla="*/ 10 h 178"/>
                <a:gd name="T58" fmla="*/ 155 w 205"/>
                <a:gd name="T59" fmla="*/ 5 h 178"/>
                <a:gd name="T60" fmla="*/ 172 w 205"/>
                <a:gd name="T61" fmla="*/ 6 h 178"/>
                <a:gd name="T62" fmla="*/ 178 w 205"/>
                <a:gd name="T63" fmla="*/ 8 h 178"/>
                <a:gd name="T64" fmla="*/ 177 w 205"/>
                <a:gd name="T65" fmla="*/ 10 h 178"/>
                <a:gd name="T66" fmla="*/ 181 w 205"/>
                <a:gd name="T67" fmla="*/ 14 h 178"/>
                <a:gd name="T68" fmla="*/ 188 w 205"/>
                <a:gd name="T69" fmla="*/ 15 h 178"/>
                <a:gd name="T70" fmla="*/ 196 w 205"/>
                <a:gd name="T71" fmla="*/ 17 h 178"/>
                <a:gd name="T72" fmla="*/ 205 w 205"/>
                <a:gd name="T73" fmla="*/ 21 h 178"/>
                <a:gd name="T74" fmla="*/ 203 w 205"/>
                <a:gd name="T75" fmla="*/ 23 h 178"/>
                <a:gd name="T76" fmla="*/ 202 w 205"/>
                <a:gd name="T77" fmla="*/ 27 h 178"/>
                <a:gd name="T78" fmla="*/ 202 w 205"/>
                <a:gd name="T79" fmla="*/ 39 h 178"/>
                <a:gd name="T80" fmla="*/ 199 w 205"/>
                <a:gd name="T81" fmla="*/ 41 h 178"/>
                <a:gd name="T82" fmla="*/ 201 w 205"/>
                <a:gd name="T83" fmla="*/ 49 h 178"/>
                <a:gd name="T84" fmla="*/ 205 w 205"/>
                <a:gd name="T85" fmla="*/ 56 h 178"/>
                <a:gd name="T86" fmla="*/ 205 w 205"/>
                <a:gd name="T87" fmla="*/ 90 h 178"/>
                <a:gd name="T88" fmla="*/ 205 w 205"/>
                <a:gd name="T89" fmla="*/ 127 h 178"/>
                <a:gd name="T90" fmla="*/ 205 w 205"/>
                <a:gd name="T91" fmla="*/ 159 h 178"/>
                <a:gd name="T92" fmla="*/ 193 w 205"/>
                <a:gd name="T93" fmla="*/ 178 h 178"/>
                <a:gd name="T94" fmla="*/ 169 w 205"/>
                <a:gd name="T95" fmla="*/ 168 h 178"/>
                <a:gd name="T96" fmla="*/ 135 w 205"/>
                <a:gd name="T97" fmla="*/ 152 h 178"/>
                <a:gd name="T98" fmla="*/ 102 w 205"/>
                <a:gd name="T99" fmla="*/ 136 h 178"/>
                <a:gd name="T100" fmla="*/ 77 w 205"/>
                <a:gd name="T101" fmla="*/ 133 h 178"/>
                <a:gd name="T102" fmla="*/ 70 w 205"/>
                <a:gd name="T103" fmla="*/ 133 h 178"/>
                <a:gd name="T104" fmla="*/ 65 w 205"/>
                <a:gd name="T105" fmla="*/ 130 h 178"/>
                <a:gd name="T106" fmla="*/ 53 w 205"/>
                <a:gd name="T107" fmla="*/ 128 h 178"/>
                <a:gd name="T108" fmla="*/ 34 w 205"/>
                <a:gd name="T109" fmla="*/ 12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5" h="178">
                  <a:moveTo>
                    <a:pt x="33" y="128"/>
                  </a:moveTo>
                  <a:lnTo>
                    <a:pt x="33" y="127"/>
                  </a:lnTo>
                  <a:lnTo>
                    <a:pt x="32" y="124"/>
                  </a:lnTo>
                  <a:lnTo>
                    <a:pt x="28" y="118"/>
                  </a:lnTo>
                  <a:lnTo>
                    <a:pt x="21" y="115"/>
                  </a:lnTo>
                  <a:lnTo>
                    <a:pt x="18" y="115"/>
                  </a:lnTo>
                  <a:lnTo>
                    <a:pt x="14" y="115"/>
                  </a:lnTo>
                  <a:lnTo>
                    <a:pt x="10" y="111"/>
                  </a:lnTo>
                  <a:lnTo>
                    <a:pt x="10" y="109"/>
                  </a:lnTo>
                  <a:lnTo>
                    <a:pt x="9" y="104"/>
                  </a:lnTo>
                  <a:lnTo>
                    <a:pt x="7" y="101"/>
                  </a:lnTo>
                  <a:lnTo>
                    <a:pt x="3" y="96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5" y="91"/>
                  </a:lnTo>
                  <a:lnTo>
                    <a:pt x="7" y="90"/>
                  </a:lnTo>
                  <a:lnTo>
                    <a:pt x="7" y="78"/>
                  </a:lnTo>
                  <a:lnTo>
                    <a:pt x="8" y="73"/>
                  </a:lnTo>
                  <a:lnTo>
                    <a:pt x="8" y="70"/>
                  </a:lnTo>
                  <a:lnTo>
                    <a:pt x="7" y="68"/>
                  </a:lnTo>
                  <a:lnTo>
                    <a:pt x="7" y="62"/>
                  </a:lnTo>
                  <a:lnTo>
                    <a:pt x="7" y="57"/>
                  </a:lnTo>
                  <a:lnTo>
                    <a:pt x="6" y="52"/>
                  </a:lnTo>
                  <a:lnTo>
                    <a:pt x="3" y="48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3" y="40"/>
                  </a:lnTo>
                  <a:lnTo>
                    <a:pt x="3" y="39"/>
                  </a:lnTo>
                  <a:lnTo>
                    <a:pt x="6" y="39"/>
                  </a:lnTo>
                  <a:lnTo>
                    <a:pt x="9" y="37"/>
                  </a:lnTo>
                  <a:lnTo>
                    <a:pt x="11" y="35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25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9" y="16"/>
                  </a:lnTo>
                  <a:lnTo>
                    <a:pt x="26" y="12"/>
                  </a:lnTo>
                  <a:lnTo>
                    <a:pt x="27" y="11"/>
                  </a:lnTo>
                  <a:lnTo>
                    <a:pt x="28" y="9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31" y="1"/>
                  </a:lnTo>
                  <a:lnTo>
                    <a:pt x="34" y="2"/>
                  </a:lnTo>
                  <a:lnTo>
                    <a:pt x="40" y="4"/>
                  </a:lnTo>
                  <a:lnTo>
                    <a:pt x="45" y="5"/>
                  </a:lnTo>
                  <a:lnTo>
                    <a:pt x="50" y="4"/>
                  </a:lnTo>
                  <a:lnTo>
                    <a:pt x="53" y="4"/>
                  </a:lnTo>
                  <a:lnTo>
                    <a:pt x="56" y="5"/>
                  </a:lnTo>
                  <a:lnTo>
                    <a:pt x="59" y="5"/>
                  </a:lnTo>
                  <a:lnTo>
                    <a:pt x="63" y="6"/>
                  </a:lnTo>
                  <a:lnTo>
                    <a:pt x="65" y="8"/>
                  </a:lnTo>
                  <a:lnTo>
                    <a:pt x="70" y="10"/>
                  </a:lnTo>
                  <a:lnTo>
                    <a:pt x="73" y="10"/>
                  </a:lnTo>
                  <a:lnTo>
                    <a:pt x="76" y="11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79" y="18"/>
                  </a:lnTo>
                  <a:lnTo>
                    <a:pt x="81" y="21"/>
                  </a:lnTo>
                  <a:lnTo>
                    <a:pt x="85" y="25"/>
                  </a:lnTo>
                  <a:lnTo>
                    <a:pt x="88" y="26"/>
                  </a:lnTo>
                  <a:lnTo>
                    <a:pt x="90" y="27"/>
                  </a:lnTo>
                  <a:lnTo>
                    <a:pt x="98" y="27"/>
                  </a:lnTo>
                  <a:lnTo>
                    <a:pt x="102" y="28"/>
                  </a:lnTo>
                  <a:lnTo>
                    <a:pt x="108" y="30"/>
                  </a:lnTo>
                  <a:lnTo>
                    <a:pt x="112" y="32"/>
                  </a:lnTo>
                  <a:lnTo>
                    <a:pt x="114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21" y="38"/>
                  </a:lnTo>
                  <a:lnTo>
                    <a:pt x="125" y="40"/>
                  </a:lnTo>
                  <a:lnTo>
                    <a:pt x="128" y="40"/>
                  </a:lnTo>
                  <a:lnTo>
                    <a:pt x="132" y="38"/>
                  </a:lnTo>
                  <a:lnTo>
                    <a:pt x="135" y="37"/>
                  </a:lnTo>
                  <a:lnTo>
                    <a:pt x="137" y="34"/>
                  </a:lnTo>
                  <a:lnTo>
                    <a:pt x="139" y="32"/>
                  </a:lnTo>
                  <a:lnTo>
                    <a:pt x="140" y="30"/>
                  </a:lnTo>
                  <a:lnTo>
                    <a:pt x="140" y="28"/>
                  </a:lnTo>
                  <a:lnTo>
                    <a:pt x="139" y="25"/>
                  </a:lnTo>
                  <a:lnTo>
                    <a:pt x="139" y="23"/>
                  </a:lnTo>
                  <a:lnTo>
                    <a:pt x="137" y="21"/>
                  </a:lnTo>
                  <a:lnTo>
                    <a:pt x="137" y="18"/>
                  </a:lnTo>
                  <a:lnTo>
                    <a:pt x="138" y="15"/>
                  </a:lnTo>
                  <a:lnTo>
                    <a:pt x="141" y="12"/>
                  </a:lnTo>
                  <a:lnTo>
                    <a:pt x="143" y="10"/>
                  </a:lnTo>
                  <a:lnTo>
                    <a:pt x="148" y="7"/>
                  </a:lnTo>
                  <a:lnTo>
                    <a:pt x="151" y="5"/>
                  </a:lnTo>
                  <a:lnTo>
                    <a:pt x="155" y="5"/>
                  </a:lnTo>
                  <a:lnTo>
                    <a:pt x="158" y="4"/>
                  </a:lnTo>
                  <a:lnTo>
                    <a:pt x="165" y="3"/>
                  </a:lnTo>
                  <a:lnTo>
                    <a:pt x="172" y="6"/>
                  </a:lnTo>
                  <a:lnTo>
                    <a:pt x="174" y="6"/>
                  </a:lnTo>
                  <a:lnTo>
                    <a:pt x="176" y="7"/>
                  </a:lnTo>
                  <a:lnTo>
                    <a:pt x="178" y="8"/>
                  </a:lnTo>
                  <a:lnTo>
                    <a:pt x="178" y="10"/>
                  </a:lnTo>
                  <a:lnTo>
                    <a:pt x="178" y="10"/>
                  </a:lnTo>
                  <a:lnTo>
                    <a:pt x="177" y="10"/>
                  </a:lnTo>
                  <a:lnTo>
                    <a:pt x="178" y="12"/>
                  </a:lnTo>
                  <a:lnTo>
                    <a:pt x="180" y="13"/>
                  </a:lnTo>
                  <a:lnTo>
                    <a:pt x="181" y="14"/>
                  </a:lnTo>
                  <a:lnTo>
                    <a:pt x="182" y="13"/>
                  </a:lnTo>
                  <a:lnTo>
                    <a:pt x="186" y="14"/>
                  </a:lnTo>
                  <a:lnTo>
                    <a:pt x="188" y="15"/>
                  </a:lnTo>
                  <a:lnTo>
                    <a:pt x="189" y="15"/>
                  </a:lnTo>
                  <a:lnTo>
                    <a:pt x="192" y="16"/>
                  </a:lnTo>
                  <a:lnTo>
                    <a:pt x="196" y="17"/>
                  </a:lnTo>
                  <a:lnTo>
                    <a:pt x="202" y="17"/>
                  </a:lnTo>
                  <a:lnTo>
                    <a:pt x="204" y="18"/>
                  </a:lnTo>
                  <a:lnTo>
                    <a:pt x="205" y="21"/>
                  </a:lnTo>
                  <a:lnTo>
                    <a:pt x="205" y="21"/>
                  </a:lnTo>
                  <a:lnTo>
                    <a:pt x="204" y="21"/>
                  </a:lnTo>
                  <a:lnTo>
                    <a:pt x="203" y="23"/>
                  </a:lnTo>
                  <a:lnTo>
                    <a:pt x="201" y="25"/>
                  </a:lnTo>
                  <a:lnTo>
                    <a:pt x="201" y="26"/>
                  </a:lnTo>
                  <a:lnTo>
                    <a:pt x="202" y="27"/>
                  </a:lnTo>
                  <a:lnTo>
                    <a:pt x="202" y="33"/>
                  </a:lnTo>
                  <a:lnTo>
                    <a:pt x="203" y="37"/>
                  </a:lnTo>
                  <a:lnTo>
                    <a:pt x="202" y="39"/>
                  </a:lnTo>
                  <a:lnTo>
                    <a:pt x="202" y="39"/>
                  </a:lnTo>
                  <a:lnTo>
                    <a:pt x="200" y="40"/>
                  </a:lnTo>
                  <a:lnTo>
                    <a:pt x="199" y="41"/>
                  </a:lnTo>
                  <a:lnTo>
                    <a:pt x="199" y="42"/>
                  </a:lnTo>
                  <a:lnTo>
                    <a:pt x="200" y="47"/>
                  </a:lnTo>
                  <a:lnTo>
                    <a:pt x="201" y="49"/>
                  </a:lnTo>
                  <a:lnTo>
                    <a:pt x="202" y="49"/>
                  </a:lnTo>
                  <a:lnTo>
                    <a:pt x="201" y="52"/>
                  </a:lnTo>
                  <a:lnTo>
                    <a:pt x="205" y="56"/>
                  </a:lnTo>
                  <a:lnTo>
                    <a:pt x="205" y="65"/>
                  </a:lnTo>
                  <a:lnTo>
                    <a:pt x="205" y="78"/>
                  </a:lnTo>
                  <a:lnTo>
                    <a:pt x="205" y="90"/>
                  </a:lnTo>
                  <a:lnTo>
                    <a:pt x="205" y="103"/>
                  </a:lnTo>
                  <a:lnTo>
                    <a:pt x="205" y="115"/>
                  </a:lnTo>
                  <a:lnTo>
                    <a:pt x="205" y="127"/>
                  </a:lnTo>
                  <a:lnTo>
                    <a:pt x="205" y="139"/>
                  </a:lnTo>
                  <a:lnTo>
                    <a:pt x="205" y="147"/>
                  </a:lnTo>
                  <a:lnTo>
                    <a:pt x="205" y="159"/>
                  </a:lnTo>
                  <a:lnTo>
                    <a:pt x="205" y="171"/>
                  </a:lnTo>
                  <a:lnTo>
                    <a:pt x="193" y="171"/>
                  </a:lnTo>
                  <a:lnTo>
                    <a:pt x="193" y="178"/>
                  </a:lnTo>
                  <a:lnTo>
                    <a:pt x="191" y="178"/>
                  </a:lnTo>
                  <a:lnTo>
                    <a:pt x="180" y="173"/>
                  </a:lnTo>
                  <a:lnTo>
                    <a:pt x="169" y="168"/>
                  </a:lnTo>
                  <a:lnTo>
                    <a:pt x="157" y="163"/>
                  </a:lnTo>
                  <a:lnTo>
                    <a:pt x="146" y="157"/>
                  </a:lnTo>
                  <a:lnTo>
                    <a:pt x="135" y="152"/>
                  </a:lnTo>
                  <a:lnTo>
                    <a:pt x="124" y="147"/>
                  </a:lnTo>
                  <a:lnTo>
                    <a:pt x="113" y="141"/>
                  </a:lnTo>
                  <a:lnTo>
                    <a:pt x="102" y="136"/>
                  </a:lnTo>
                  <a:lnTo>
                    <a:pt x="91" y="131"/>
                  </a:lnTo>
                  <a:lnTo>
                    <a:pt x="89" y="130"/>
                  </a:lnTo>
                  <a:lnTo>
                    <a:pt x="77" y="133"/>
                  </a:lnTo>
                  <a:lnTo>
                    <a:pt x="76" y="134"/>
                  </a:lnTo>
                  <a:lnTo>
                    <a:pt x="72" y="135"/>
                  </a:lnTo>
                  <a:lnTo>
                    <a:pt x="70" y="133"/>
                  </a:lnTo>
                  <a:lnTo>
                    <a:pt x="69" y="132"/>
                  </a:lnTo>
                  <a:lnTo>
                    <a:pt x="66" y="131"/>
                  </a:lnTo>
                  <a:lnTo>
                    <a:pt x="65" y="130"/>
                  </a:lnTo>
                  <a:lnTo>
                    <a:pt x="64" y="129"/>
                  </a:lnTo>
                  <a:lnTo>
                    <a:pt x="62" y="128"/>
                  </a:lnTo>
                  <a:lnTo>
                    <a:pt x="53" y="128"/>
                  </a:lnTo>
                  <a:lnTo>
                    <a:pt x="42" y="128"/>
                  </a:lnTo>
                  <a:lnTo>
                    <a:pt x="35" y="127"/>
                  </a:lnTo>
                  <a:lnTo>
                    <a:pt x="34" y="128"/>
                  </a:lnTo>
                  <a:lnTo>
                    <a:pt x="33" y="128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3179763" y="2120900"/>
              <a:ext cx="331788" cy="287337"/>
            </a:xfrm>
            <a:custGeom>
              <a:avLst/>
              <a:gdLst>
                <a:gd name="T0" fmla="*/ 171 w 209"/>
                <a:gd name="T1" fmla="*/ 52 h 181"/>
                <a:gd name="T2" fmla="*/ 178 w 209"/>
                <a:gd name="T3" fmla="*/ 55 h 181"/>
                <a:gd name="T4" fmla="*/ 183 w 209"/>
                <a:gd name="T5" fmla="*/ 60 h 181"/>
                <a:gd name="T6" fmla="*/ 190 w 209"/>
                <a:gd name="T7" fmla="*/ 62 h 181"/>
                <a:gd name="T8" fmla="*/ 197 w 209"/>
                <a:gd name="T9" fmla="*/ 64 h 181"/>
                <a:gd name="T10" fmla="*/ 198 w 209"/>
                <a:gd name="T11" fmla="*/ 68 h 181"/>
                <a:gd name="T12" fmla="*/ 197 w 209"/>
                <a:gd name="T13" fmla="*/ 71 h 181"/>
                <a:gd name="T14" fmla="*/ 202 w 209"/>
                <a:gd name="T15" fmla="*/ 76 h 181"/>
                <a:gd name="T16" fmla="*/ 209 w 209"/>
                <a:gd name="T17" fmla="*/ 74 h 181"/>
                <a:gd name="T18" fmla="*/ 209 w 209"/>
                <a:gd name="T19" fmla="*/ 111 h 181"/>
                <a:gd name="T20" fmla="*/ 202 w 209"/>
                <a:gd name="T21" fmla="*/ 117 h 181"/>
                <a:gd name="T22" fmla="*/ 195 w 209"/>
                <a:gd name="T23" fmla="*/ 119 h 181"/>
                <a:gd name="T24" fmla="*/ 159 w 209"/>
                <a:gd name="T25" fmla="*/ 124 h 181"/>
                <a:gd name="T26" fmla="*/ 132 w 209"/>
                <a:gd name="T27" fmla="*/ 134 h 181"/>
                <a:gd name="T28" fmla="*/ 110 w 209"/>
                <a:gd name="T29" fmla="*/ 144 h 181"/>
                <a:gd name="T30" fmla="*/ 103 w 209"/>
                <a:gd name="T31" fmla="*/ 152 h 181"/>
                <a:gd name="T32" fmla="*/ 93 w 209"/>
                <a:gd name="T33" fmla="*/ 164 h 181"/>
                <a:gd name="T34" fmla="*/ 89 w 209"/>
                <a:gd name="T35" fmla="*/ 177 h 181"/>
                <a:gd name="T36" fmla="*/ 85 w 209"/>
                <a:gd name="T37" fmla="*/ 178 h 181"/>
                <a:gd name="T38" fmla="*/ 79 w 209"/>
                <a:gd name="T39" fmla="*/ 180 h 181"/>
                <a:gd name="T40" fmla="*/ 77 w 209"/>
                <a:gd name="T41" fmla="*/ 176 h 181"/>
                <a:gd name="T42" fmla="*/ 74 w 209"/>
                <a:gd name="T43" fmla="*/ 176 h 181"/>
                <a:gd name="T44" fmla="*/ 71 w 209"/>
                <a:gd name="T45" fmla="*/ 177 h 181"/>
                <a:gd name="T46" fmla="*/ 67 w 209"/>
                <a:gd name="T47" fmla="*/ 180 h 181"/>
                <a:gd name="T48" fmla="*/ 63 w 209"/>
                <a:gd name="T49" fmla="*/ 180 h 181"/>
                <a:gd name="T50" fmla="*/ 60 w 209"/>
                <a:gd name="T51" fmla="*/ 178 h 181"/>
                <a:gd name="T52" fmla="*/ 56 w 209"/>
                <a:gd name="T53" fmla="*/ 179 h 181"/>
                <a:gd name="T54" fmla="*/ 54 w 209"/>
                <a:gd name="T55" fmla="*/ 179 h 181"/>
                <a:gd name="T56" fmla="*/ 50 w 209"/>
                <a:gd name="T57" fmla="*/ 172 h 181"/>
                <a:gd name="T58" fmla="*/ 45 w 209"/>
                <a:gd name="T59" fmla="*/ 172 h 181"/>
                <a:gd name="T60" fmla="*/ 48 w 209"/>
                <a:gd name="T61" fmla="*/ 168 h 181"/>
                <a:gd name="T62" fmla="*/ 48 w 209"/>
                <a:gd name="T63" fmla="*/ 166 h 181"/>
                <a:gd name="T64" fmla="*/ 43 w 209"/>
                <a:gd name="T65" fmla="*/ 163 h 181"/>
                <a:gd name="T66" fmla="*/ 42 w 209"/>
                <a:gd name="T67" fmla="*/ 157 h 181"/>
                <a:gd name="T68" fmla="*/ 40 w 209"/>
                <a:gd name="T69" fmla="*/ 153 h 181"/>
                <a:gd name="T70" fmla="*/ 36 w 209"/>
                <a:gd name="T71" fmla="*/ 153 h 181"/>
                <a:gd name="T72" fmla="*/ 32 w 209"/>
                <a:gd name="T73" fmla="*/ 158 h 181"/>
                <a:gd name="T74" fmla="*/ 24 w 209"/>
                <a:gd name="T75" fmla="*/ 157 h 181"/>
                <a:gd name="T76" fmla="*/ 19 w 209"/>
                <a:gd name="T77" fmla="*/ 160 h 181"/>
                <a:gd name="T78" fmla="*/ 13 w 209"/>
                <a:gd name="T79" fmla="*/ 159 h 181"/>
                <a:gd name="T80" fmla="*/ 11 w 209"/>
                <a:gd name="T81" fmla="*/ 156 h 181"/>
                <a:gd name="T82" fmla="*/ 11 w 209"/>
                <a:gd name="T83" fmla="*/ 153 h 181"/>
                <a:gd name="T84" fmla="*/ 11 w 209"/>
                <a:gd name="T85" fmla="*/ 148 h 181"/>
                <a:gd name="T86" fmla="*/ 9 w 209"/>
                <a:gd name="T87" fmla="*/ 145 h 181"/>
                <a:gd name="T88" fmla="*/ 6 w 209"/>
                <a:gd name="T89" fmla="*/ 143 h 181"/>
                <a:gd name="T90" fmla="*/ 2 w 209"/>
                <a:gd name="T91" fmla="*/ 139 h 181"/>
                <a:gd name="T92" fmla="*/ 2 w 209"/>
                <a:gd name="T93" fmla="*/ 132 h 181"/>
                <a:gd name="T94" fmla="*/ 1 w 209"/>
                <a:gd name="T95" fmla="*/ 129 h 181"/>
                <a:gd name="T96" fmla="*/ 8 w 209"/>
                <a:gd name="T97" fmla="*/ 118 h 181"/>
                <a:gd name="T98" fmla="*/ 11 w 209"/>
                <a:gd name="T99" fmla="*/ 113 h 181"/>
                <a:gd name="T100" fmla="*/ 20 w 209"/>
                <a:gd name="T101" fmla="*/ 122 h 181"/>
                <a:gd name="T102" fmla="*/ 81 w 209"/>
                <a:gd name="T103" fmla="*/ 118 h 181"/>
                <a:gd name="T104" fmla="*/ 80 w 209"/>
                <a:gd name="T105" fmla="*/ 83 h 181"/>
                <a:gd name="T106" fmla="*/ 74 w 209"/>
                <a:gd name="T107" fmla="*/ 2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9" h="181">
                  <a:moveTo>
                    <a:pt x="109" y="9"/>
                  </a:moveTo>
                  <a:lnTo>
                    <a:pt x="170" y="48"/>
                  </a:lnTo>
                  <a:lnTo>
                    <a:pt x="170" y="49"/>
                  </a:lnTo>
                  <a:lnTo>
                    <a:pt x="171" y="50"/>
                  </a:lnTo>
                  <a:lnTo>
                    <a:pt x="171" y="52"/>
                  </a:lnTo>
                  <a:lnTo>
                    <a:pt x="171" y="53"/>
                  </a:lnTo>
                  <a:lnTo>
                    <a:pt x="173" y="53"/>
                  </a:lnTo>
                  <a:lnTo>
                    <a:pt x="174" y="54"/>
                  </a:lnTo>
                  <a:lnTo>
                    <a:pt x="177" y="55"/>
                  </a:lnTo>
                  <a:lnTo>
                    <a:pt x="178" y="55"/>
                  </a:lnTo>
                  <a:lnTo>
                    <a:pt x="178" y="56"/>
                  </a:lnTo>
                  <a:lnTo>
                    <a:pt x="178" y="57"/>
                  </a:lnTo>
                  <a:lnTo>
                    <a:pt x="180" y="59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0"/>
                  </a:lnTo>
                  <a:lnTo>
                    <a:pt x="186" y="60"/>
                  </a:lnTo>
                  <a:lnTo>
                    <a:pt x="187" y="61"/>
                  </a:lnTo>
                  <a:lnTo>
                    <a:pt x="188" y="62"/>
                  </a:lnTo>
                  <a:lnTo>
                    <a:pt x="190" y="62"/>
                  </a:lnTo>
                  <a:lnTo>
                    <a:pt x="191" y="62"/>
                  </a:lnTo>
                  <a:lnTo>
                    <a:pt x="192" y="62"/>
                  </a:lnTo>
                  <a:lnTo>
                    <a:pt x="194" y="63"/>
                  </a:lnTo>
                  <a:lnTo>
                    <a:pt x="196" y="64"/>
                  </a:lnTo>
                  <a:lnTo>
                    <a:pt x="197" y="64"/>
                  </a:lnTo>
                  <a:lnTo>
                    <a:pt x="197" y="65"/>
                  </a:lnTo>
                  <a:lnTo>
                    <a:pt x="198" y="65"/>
                  </a:lnTo>
                  <a:lnTo>
                    <a:pt x="198" y="67"/>
                  </a:lnTo>
                  <a:lnTo>
                    <a:pt x="198" y="67"/>
                  </a:lnTo>
                  <a:lnTo>
                    <a:pt x="198" y="68"/>
                  </a:lnTo>
                  <a:lnTo>
                    <a:pt x="198" y="69"/>
                  </a:lnTo>
                  <a:lnTo>
                    <a:pt x="198" y="69"/>
                  </a:lnTo>
                  <a:lnTo>
                    <a:pt x="197" y="70"/>
                  </a:lnTo>
                  <a:lnTo>
                    <a:pt x="197" y="70"/>
                  </a:lnTo>
                  <a:lnTo>
                    <a:pt x="197" y="71"/>
                  </a:lnTo>
                  <a:lnTo>
                    <a:pt x="197" y="73"/>
                  </a:lnTo>
                  <a:lnTo>
                    <a:pt x="197" y="74"/>
                  </a:lnTo>
                  <a:lnTo>
                    <a:pt x="199" y="76"/>
                  </a:lnTo>
                  <a:lnTo>
                    <a:pt x="200" y="76"/>
                  </a:lnTo>
                  <a:lnTo>
                    <a:pt x="202" y="76"/>
                  </a:lnTo>
                  <a:lnTo>
                    <a:pt x="204" y="75"/>
                  </a:lnTo>
                  <a:lnTo>
                    <a:pt x="206" y="75"/>
                  </a:lnTo>
                  <a:lnTo>
                    <a:pt x="208" y="74"/>
                  </a:lnTo>
                  <a:lnTo>
                    <a:pt x="209" y="73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6"/>
                  </a:lnTo>
                  <a:lnTo>
                    <a:pt x="209" y="88"/>
                  </a:lnTo>
                  <a:lnTo>
                    <a:pt x="209" y="100"/>
                  </a:lnTo>
                  <a:lnTo>
                    <a:pt x="209" y="111"/>
                  </a:lnTo>
                  <a:lnTo>
                    <a:pt x="209" y="111"/>
                  </a:lnTo>
                  <a:lnTo>
                    <a:pt x="206" y="113"/>
                  </a:lnTo>
                  <a:lnTo>
                    <a:pt x="205" y="114"/>
                  </a:lnTo>
                  <a:lnTo>
                    <a:pt x="205" y="116"/>
                  </a:lnTo>
                  <a:lnTo>
                    <a:pt x="202" y="117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19"/>
                  </a:lnTo>
                  <a:lnTo>
                    <a:pt x="198" y="119"/>
                  </a:lnTo>
                  <a:lnTo>
                    <a:pt x="195" y="119"/>
                  </a:lnTo>
                  <a:lnTo>
                    <a:pt x="195" y="120"/>
                  </a:lnTo>
                  <a:lnTo>
                    <a:pt x="194" y="119"/>
                  </a:lnTo>
                  <a:lnTo>
                    <a:pt x="173" y="120"/>
                  </a:lnTo>
                  <a:lnTo>
                    <a:pt x="167" y="124"/>
                  </a:lnTo>
                  <a:lnTo>
                    <a:pt x="159" y="124"/>
                  </a:lnTo>
                  <a:lnTo>
                    <a:pt x="151" y="124"/>
                  </a:lnTo>
                  <a:lnTo>
                    <a:pt x="146" y="126"/>
                  </a:lnTo>
                  <a:lnTo>
                    <a:pt x="144" y="126"/>
                  </a:lnTo>
                  <a:lnTo>
                    <a:pt x="141" y="129"/>
                  </a:lnTo>
                  <a:lnTo>
                    <a:pt x="132" y="134"/>
                  </a:lnTo>
                  <a:lnTo>
                    <a:pt x="129" y="138"/>
                  </a:lnTo>
                  <a:lnTo>
                    <a:pt x="125" y="141"/>
                  </a:lnTo>
                  <a:lnTo>
                    <a:pt x="116" y="143"/>
                  </a:lnTo>
                  <a:lnTo>
                    <a:pt x="113" y="144"/>
                  </a:lnTo>
                  <a:lnTo>
                    <a:pt x="110" y="144"/>
                  </a:lnTo>
                  <a:lnTo>
                    <a:pt x="109" y="144"/>
                  </a:lnTo>
                  <a:lnTo>
                    <a:pt x="107" y="145"/>
                  </a:lnTo>
                  <a:lnTo>
                    <a:pt x="105" y="147"/>
                  </a:lnTo>
                  <a:lnTo>
                    <a:pt x="104" y="149"/>
                  </a:lnTo>
                  <a:lnTo>
                    <a:pt x="103" y="152"/>
                  </a:lnTo>
                  <a:lnTo>
                    <a:pt x="102" y="156"/>
                  </a:lnTo>
                  <a:lnTo>
                    <a:pt x="100" y="158"/>
                  </a:lnTo>
                  <a:lnTo>
                    <a:pt x="96" y="161"/>
                  </a:lnTo>
                  <a:lnTo>
                    <a:pt x="94" y="163"/>
                  </a:lnTo>
                  <a:lnTo>
                    <a:pt x="93" y="164"/>
                  </a:lnTo>
                  <a:lnTo>
                    <a:pt x="92" y="166"/>
                  </a:lnTo>
                  <a:lnTo>
                    <a:pt x="92" y="168"/>
                  </a:lnTo>
                  <a:lnTo>
                    <a:pt x="90" y="172"/>
                  </a:lnTo>
                  <a:lnTo>
                    <a:pt x="89" y="174"/>
                  </a:lnTo>
                  <a:lnTo>
                    <a:pt x="89" y="177"/>
                  </a:lnTo>
                  <a:lnTo>
                    <a:pt x="90" y="179"/>
                  </a:lnTo>
                  <a:lnTo>
                    <a:pt x="87" y="180"/>
                  </a:lnTo>
                  <a:lnTo>
                    <a:pt x="86" y="179"/>
                  </a:lnTo>
                  <a:lnTo>
                    <a:pt x="86" y="178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1" y="179"/>
                  </a:lnTo>
                  <a:lnTo>
                    <a:pt x="80" y="179"/>
                  </a:lnTo>
                  <a:lnTo>
                    <a:pt x="7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7" y="177"/>
                  </a:lnTo>
                  <a:lnTo>
                    <a:pt x="77" y="176"/>
                  </a:lnTo>
                  <a:lnTo>
                    <a:pt x="77" y="176"/>
                  </a:lnTo>
                  <a:lnTo>
                    <a:pt x="77" y="175"/>
                  </a:lnTo>
                  <a:lnTo>
                    <a:pt x="76" y="174"/>
                  </a:lnTo>
                  <a:lnTo>
                    <a:pt x="75" y="174"/>
                  </a:lnTo>
                  <a:lnTo>
                    <a:pt x="74" y="174"/>
                  </a:lnTo>
                  <a:lnTo>
                    <a:pt x="74" y="176"/>
                  </a:lnTo>
                  <a:lnTo>
                    <a:pt x="73" y="176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71" y="176"/>
                  </a:lnTo>
                  <a:lnTo>
                    <a:pt x="71" y="177"/>
                  </a:lnTo>
                  <a:lnTo>
                    <a:pt x="71" y="178"/>
                  </a:lnTo>
                  <a:lnTo>
                    <a:pt x="71" y="179"/>
                  </a:lnTo>
                  <a:lnTo>
                    <a:pt x="68" y="179"/>
                  </a:lnTo>
                  <a:lnTo>
                    <a:pt x="67" y="179"/>
                  </a:lnTo>
                  <a:lnTo>
                    <a:pt x="67" y="180"/>
                  </a:lnTo>
                  <a:lnTo>
                    <a:pt x="66" y="181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3" y="180"/>
                  </a:lnTo>
                  <a:lnTo>
                    <a:pt x="62" y="180"/>
                  </a:lnTo>
                  <a:lnTo>
                    <a:pt x="62" y="180"/>
                  </a:lnTo>
                  <a:lnTo>
                    <a:pt x="62" y="180"/>
                  </a:lnTo>
                  <a:lnTo>
                    <a:pt x="61" y="179"/>
                  </a:lnTo>
                  <a:lnTo>
                    <a:pt x="60" y="178"/>
                  </a:lnTo>
                  <a:lnTo>
                    <a:pt x="60" y="177"/>
                  </a:lnTo>
                  <a:lnTo>
                    <a:pt x="59" y="178"/>
                  </a:lnTo>
                  <a:lnTo>
                    <a:pt x="58" y="178"/>
                  </a:lnTo>
                  <a:lnTo>
                    <a:pt x="57" y="178"/>
                  </a:lnTo>
                  <a:lnTo>
                    <a:pt x="56" y="179"/>
                  </a:lnTo>
                  <a:lnTo>
                    <a:pt x="56" y="180"/>
                  </a:lnTo>
                  <a:lnTo>
                    <a:pt x="56" y="180"/>
                  </a:lnTo>
                  <a:lnTo>
                    <a:pt x="54" y="181"/>
                  </a:lnTo>
                  <a:lnTo>
                    <a:pt x="54" y="180"/>
                  </a:lnTo>
                  <a:lnTo>
                    <a:pt x="54" y="179"/>
                  </a:lnTo>
                  <a:lnTo>
                    <a:pt x="53" y="179"/>
                  </a:lnTo>
                  <a:lnTo>
                    <a:pt x="52" y="178"/>
                  </a:lnTo>
                  <a:lnTo>
                    <a:pt x="51" y="178"/>
                  </a:lnTo>
                  <a:lnTo>
                    <a:pt x="50" y="176"/>
                  </a:lnTo>
                  <a:lnTo>
                    <a:pt x="50" y="172"/>
                  </a:lnTo>
                  <a:lnTo>
                    <a:pt x="50" y="171"/>
                  </a:lnTo>
                  <a:lnTo>
                    <a:pt x="49" y="170"/>
                  </a:lnTo>
                  <a:lnTo>
                    <a:pt x="47" y="170"/>
                  </a:lnTo>
                  <a:lnTo>
                    <a:pt x="46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5" y="170"/>
                  </a:lnTo>
                  <a:lnTo>
                    <a:pt x="47" y="170"/>
                  </a:lnTo>
                  <a:lnTo>
                    <a:pt x="47" y="168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9" y="168"/>
                  </a:lnTo>
                  <a:lnTo>
                    <a:pt x="49" y="166"/>
                  </a:lnTo>
                  <a:lnTo>
                    <a:pt x="49" y="166"/>
                  </a:lnTo>
                  <a:lnTo>
                    <a:pt x="48" y="166"/>
                  </a:lnTo>
                  <a:lnTo>
                    <a:pt x="47" y="166"/>
                  </a:lnTo>
                  <a:lnTo>
                    <a:pt x="46" y="165"/>
                  </a:lnTo>
                  <a:lnTo>
                    <a:pt x="45" y="163"/>
                  </a:lnTo>
                  <a:lnTo>
                    <a:pt x="44" y="164"/>
                  </a:lnTo>
                  <a:lnTo>
                    <a:pt x="43" y="163"/>
                  </a:lnTo>
                  <a:lnTo>
                    <a:pt x="43" y="160"/>
                  </a:lnTo>
                  <a:lnTo>
                    <a:pt x="43" y="158"/>
                  </a:lnTo>
                  <a:lnTo>
                    <a:pt x="42" y="158"/>
                  </a:lnTo>
                  <a:lnTo>
                    <a:pt x="42" y="157"/>
                  </a:lnTo>
                  <a:lnTo>
                    <a:pt x="42" y="157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1" y="154"/>
                  </a:lnTo>
                  <a:lnTo>
                    <a:pt x="41" y="154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9" y="154"/>
                  </a:lnTo>
                  <a:lnTo>
                    <a:pt x="39" y="154"/>
                  </a:lnTo>
                  <a:lnTo>
                    <a:pt x="37" y="153"/>
                  </a:lnTo>
                  <a:lnTo>
                    <a:pt x="36" y="153"/>
                  </a:lnTo>
                  <a:lnTo>
                    <a:pt x="36" y="153"/>
                  </a:lnTo>
                  <a:lnTo>
                    <a:pt x="36" y="155"/>
                  </a:lnTo>
                  <a:lnTo>
                    <a:pt x="35" y="156"/>
                  </a:lnTo>
                  <a:lnTo>
                    <a:pt x="32" y="157"/>
                  </a:lnTo>
                  <a:lnTo>
                    <a:pt x="32" y="158"/>
                  </a:lnTo>
                  <a:lnTo>
                    <a:pt x="32" y="159"/>
                  </a:lnTo>
                  <a:lnTo>
                    <a:pt x="29" y="158"/>
                  </a:lnTo>
                  <a:lnTo>
                    <a:pt x="26" y="157"/>
                  </a:lnTo>
                  <a:lnTo>
                    <a:pt x="24" y="157"/>
                  </a:lnTo>
                  <a:lnTo>
                    <a:pt x="24" y="157"/>
                  </a:lnTo>
                  <a:lnTo>
                    <a:pt x="23" y="158"/>
                  </a:lnTo>
                  <a:lnTo>
                    <a:pt x="21" y="158"/>
                  </a:lnTo>
                  <a:lnTo>
                    <a:pt x="21" y="159"/>
                  </a:lnTo>
                  <a:lnTo>
                    <a:pt x="20" y="160"/>
                  </a:lnTo>
                  <a:lnTo>
                    <a:pt x="19" y="160"/>
                  </a:lnTo>
                  <a:lnTo>
                    <a:pt x="17" y="157"/>
                  </a:lnTo>
                  <a:lnTo>
                    <a:pt x="16" y="157"/>
                  </a:lnTo>
                  <a:lnTo>
                    <a:pt x="15" y="157"/>
                  </a:lnTo>
                  <a:lnTo>
                    <a:pt x="14" y="158"/>
                  </a:lnTo>
                  <a:lnTo>
                    <a:pt x="13" y="159"/>
                  </a:lnTo>
                  <a:lnTo>
                    <a:pt x="12" y="159"/>
                  </a:lnTo>
                  <a:lnTo>
                    <a:pt x="11" y="158"/>
                  </a:lnTo>
                  <a:lnTo>
                    <a:pt x="9" y="157"/>
                  </a:lnTo>
                  <a:lnTo>
                    <a:pt x="10" y="157"/>
                  </a:lnTo>
                  <a:lnTo>
                    <a:pt x="11" y="156"/>
                  </a:lnTo>
                  <a:lnTo>
                    <a:pt x="11" y="155"/>
                  </a:lnTo>
                  <a:lnTo>
                    <a:pt x="11" y="154"/>
                  </a:lnTo>
                  <a:lnTo>
                    <a:pt x="12" y="154"/>
                  </a:lnTo>
                  <a:lnTo>
                    <a:pt x="12" y="153"/>
                  </a:lnTo>
                  <a:lnTo>
                    <a:pt x="11" y="153"/>
                  </a:lnTo>
                  <a:lnTo>
                    <a:pt x="11" y="151"/>
                  </a:lnTo>
                  <a:lnTo>
                    <a:pt x="11" y="150"/>
                  </a:lnTo>
                  <a:lnTo>
                    <a:pt x="11" y="149"/>
                  </a:lnTo>
                  <a:lnTo>
                    <a:pt x="11" y="149"/>
                  </a:lnTo>
                  <a:lnTo>
                    <a:pt x="11" y="148"/>
                  </a:lnTo>
                  <a:lnTo>
                    <a:pt x="11" y="148"/>
                  </a:lnTo>
                  <a:lnTo>
                    <a:pt x="11" y="148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9" y="145"/>
                  </a:lnTo>
                  <a:lnTo>
                    <a:pt x="9" y="144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7" y="143"/>
                  </a:lnTo>
                  <a:lnTo>
                    <a:pt x="6" y="143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4" y="142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4" y="138"/>
                  </a:lnTo>
                  <a:lnTo>
                    <a:pt x="3" y="136"/>
                  </a:lnTo>
                  <a:lnTo>
                    <a:pt x="3" y="135"/>
                  </a:lnTo>
                  <a:lnTo>
                    <a:pt x="3" y="134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1" y="131"/>
                  </a:lnTo>
                  <a:lnTo>
                    <a:pt x="1" y="131"/>
                  </a:lnTo>
                  <a:lnTo>
                    <a:pt x="1" y="129"/>
                  </a:lnTo>
                  <a:lnTo>
                    <a:pt x="1" y="128"/>
                  </a:lnTo>
                  <a:lnTo>
                    <a:pt x="1" y="127"/>
                  </a:lnTo>
                  <a:lnTo>
                    <a:pt x="0" y="126"/>
                  </a:lnTo>
                  <a:lnTo>
                    <a:pt x="6" y="122"/>
                  </a:lnTo>
                  <a:lnTo>
                    <a:pt x="8" y="118"/>
                  </a:lnTo>
                  <a:lnTo>
                    <a:pt x="8" y="116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2" y="114"/>
                  </a:lnTo>
                  <a:lnTo>
                    <a:pt x="13" y="114"/>
                  </a:lnTo>
                  <a:lnTo>
                    <a:pt x="15" y="117"/>
                  </a:lnTo>
                  <a:lnTo>
                    <a:pt x="17" y="121"/>
                  </a:lnTo>
                  <a:lnTo>
                    <a:pt x="20" y="122"/>
                  </a:lnTo>
                  <a:lnTo>
                    <a:pt x="21" y="122"/>
                  </a:lnTo>
                  <a:lnTo>
                    <a:pt x="27" y="117"/>
                  </a:lnTo>
                  <a:lnTo>
                    <a:pt x="47" y="118"/>
                  </a:lnTo>
                  <a:lnTo>
                    <a:pt x="64" y="118"/>
                  </a:lnTo>
                  <a:lnTo>
                    <a:pt x="81" y="118"/>
                  </a:lnTo>
                  <a:lnTo>
                    <a:pt x="85" y="118"/>
                  </a:lnTo>
                  <a:lnTo>
                    <a:pt x="88" y="108"/>
                  </a:lnTo>
                  <a:lnTo>
                    <a:pt x="83" y="107"/>
                  </a:lnTo>
                  <a:lnTo>
                    <a:pt x="82" y="94"/>
                  </a:lnTo>
                  <a:lnTo>
                    <a:pt x="80" y="83"/>
                  </a:lnTo>
                  <a:lnTo>
                    <a:pt x="79" y="71"/>
                  </a:lnTo>
                  <a:lnTo>
                    <a:pt x="78" y="60"/>
                  </a:lnTo>
                  <a:lnTo>
                    <a:pt x="76" y="48"/>
                  </a:lnTo>
                  <a:lnTo>
                    <a:pt x="75" y="36"/>
                  </a:lnTo>
                  <a:lnTo>
                    <a:pt x="74" y="24"/>
                  </a:lnTo>
                  <a:lnTo>
                    <a:pt x="72" y="12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09" y="9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3179763" y="2120900"/>
              <a:ext cx="331788" cy="287337"/>
            </a:xfrm>
            <a:custGeom>
              <a:avLst/>
              <a:gdLst>
                <a:gd name="T0" fmla="*/ 171 w 209"/>
                <a:gd name="T1" fmla="*/ 52 h 181"/>
                <a:gd name="T2" fmla="*/ 178 w 209"/>
                <a:gd name="T3" fmla="*/ 55 h 181"/>
                <a:gd name="T4" fmla="*/ 183 w 209"/>
                <a:gd name="T5" fmla="*/ 60 h 181"/>
                <a:gd name="T6" fmla="*/ 190 w 209"/>
                <a:gd name="T7" fmla="*/ 62 h 181"/>
                <a:gd name="T8" fmla="*/ 197 w 209"/>
                <a:gd name="T9" fmla="*/ 64 h 181"/>
                <a:gd name="T10" fmla="*/ 198 w 209"/>
                <a:gd name="T11" fmla="*/ 68 h 181"/>
                <a:gd name="T12" fmla="*/ 197 w 209"/>
                <a:gd name="T13" fmla="*/ 71 h 181"/>
                <a:gd name="T14" fmla="*/ 202 w 209"/>
                <a:gd name="T15" fmla="*/ 76 h 181"/>
                <a:gd name="T16" fmla="*/ 209 w 209"/>
                <a:gd name="T17" fmla="*/ 74 h 181"/>
                <a:gd name="T18" fmla="*/ 209 w 209"/>
                <a:gd name="T19" fmla="*/ 111 h 181"/>
                <a:gd name="T20" fmla="*/ 202 w 209"/>
                <a:gd name="T21" fmla="*/ 117 h 181"/>
                <a:gd name="T22" fmla="*/ 195 w 209"/>
                <a:gd name="T23" fmla="*/ 119 h 181"/>
                <a:gd name="T24" fmla="*/ 159 w 209"/>
                <a:gd name="T25" fmla="*/ 124 h 181"/>
                <a:gd name="T26" fmla="*/ 132 w 209"/>
                <a:gd name="T27" fmla="*/ 134 h 181"/>
                <a:gd name="T28" fmla="*/ 110 w 209"/>
                <a:gd name="T29" fmla="*/ 144 h 181"/>
                <a:gd name="T30" fmla="*/ 103 w 209"/>
                <a:gd name="T31" fmla="*/ 152 h 181"/>
                <a:gd name="T32" fmla="*/ 93 w 209"/>
                <a:gd name="T33" fmla="*/ 164 h 181"/>
                <a:gd name="T34" fmla="*/ 89 w 209"/>
                <a:gd name="T35" fmla="*/ 177 h 181"/>
                <a:gd name="T36" fmla="*/ 85 w 209"/>
                <a:gd name="T37" fmla="*/ 178 h 181"/>
                <a:gd name="T38" fmla="*/ 79 w 209"/>
                <a:gd name="T39" fmla="*/ 180 h 181"/>
                <a:gd name="T40" fmla="*/ 77 w 209"/>
                <a:gd name="T41" fmla="*/ 176 h 181"/>
                <a:gd name="T42" fmla="*/ 74 w 209"/>
                <a:gd name="T43" fmla="*/ 176 h 181"/>
                <a:gd name="T44" fmla="*/ 71 w 209"/>
                <a:gd name="T45" fmla="*/ 177 h 181"/>
                <a:gd name="T46" fmla="*/ 67 w 209"/>
                <a:gd name="T47" fmla="*/ 180 h 181"/>
                <a:gd name="T48" fmla="*/ 63 w 209"/>
                <a:gd name="T49" fmla="*/ 180 h 181"/>
                <a:gd name="T50" fmla="*/ 60 w 209"/>
                <a:gd name="T51" fmla="*/ 178 h 181"/>
                <a:gd name="T52" fmla="*/ 56 w 209"/>
                <a:gd name="T53" fmla="*/ 179 h 181"/>
                <a:gd name="T54" fmla="*/ 54 w 209"/>
                <a:gd name="T55" fmla="*/ 179 h 181"/>
                <a:gd name="T56" fmla="*/ 50 w 209"/>
                <a:gd name="T57" fmla="*/ 172 h 181"/>
                <a:gd name="T58" fmla="*/ 45 w 209"/>
                <a:gd name="T59" fmla="*/ 172 h 181"/>
                <a:gd name="T60" fmla="*/ 48 w 209"/>
                <a:gd name="T61" fmla="*/ 168 h 181"/>
                <a:gd name="T62" fmla="*/ 48 w 209"/>
                <a:gd name="T63" fmla="*/ 166 h 181"/>
                <a:gd name="T64" fmla="*/ 43 w 209"/>
                <a:gd name="T65" fmla="*/ 163 h 181"/>
                <a:gd name="T66" fmla="*/ 42 w 209"/>
                <a:gd name="T67" fmla="*/ 157 h 181"/>
                <a:gd name="T68" fmla="*/ 40 w 209"/>
                <a:gd name="T69" fmla="*/ 153 h 181"/>
                <a:gd name="T70" fmla="*/ 36 w 209"/>
                <a:gd name="T71" fmla="*/ 153 h 181"/>
                <a:gd name="T72" fmla="*/ 32 w 209"/>
                <a:gd name="T73" fmla="*/ 158 h 181"/>
                <a:gd name="T74" fmla="*/ 24 w 209"/>
                <a:gd name="T75" fmla="*/ 157 h 181"/>
                <a:gd name="T76" fmla="*/ 19 w 209"/>
                <a:gd name="T77" fmla="*/ 160 h 181"/>
                <a:gd name="T78" fmla="*/ 13 w 209"/>
                <a:gd name="T79" fmla="*/ 159 h 181"/>
                <a:gd name="T80" fmla="*/ 11 w 209"/>
                <a:gd name="T81" fmla="*/ 156 h 181"/>
                <a:gd name="T82" fmla="*/ 11 w 209"/>
                <a:gd name="T83" fmla="*/ 153 h 181"/>
                <a:gd name="T84" fmla="*/ 11 w 209"/>
                <a:gd name="T85" fmla="*/ 148 h 181"/>
                <a:gd name="T86" fmla="*/ 9 w 209"/>
                <a:gd name="T87" fmla="*/ 145 h 181"/>
                <a:gd name="T88" fmla="*/ 6 w 209"/>
                <a:gd name="T89" fmla="*/ 143 h 181"/>
                <a:gd name="T90" fmla="*/ 2 w 209"/>
                <a:gd name="T91" fmla="*/ 139 h 181"/>
                <a:gd name="T92" fmla="*/ 2 w 209"/>
                <a:gd name="T93" fmla="*/ 132 h 181"/>
                <a:gd name="T94" fmla="*/ 1 w 209"/>
                <a:gd name="T95" fmla="*/ 129 h 181"/>
                <a:gd name="T96" fmla="*/ 8 w 209"/>
                <a:gd name="T97" fmla="*/ 118 h 181"/>
                <a:gd name="T98" fmla="*/ 11 w 209"/>
                <a:gd name="T99" fmla="*/ 113 h 181"/>
                <a:gd name="T100" fmla="*/ 20 w 209"/>
                <a:gd name="T101" fmla="*/ 122 h 181"/>
                <a:gd name="T102" fmla="*/ 81 w 209"/>
                <a:gd name="T103" fmla="*/ 118 h 181"/>
                <a:gd name="T104" fmla="*/ 80 w 209"/>
                <a:gd name="T105" fmla="*/ 83 h 181"/>
                <a:gd name="T106" fmla="*/ 74 w 209"/>
                <a:gd name="T107" fmla="*/ 2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9" h="181">
                  <a:moveTo>
                    <a:pt x="109" y="9"/>
                  </a:moveTo>
                  <a:lnTo>
                    <a:pt x="170" y="48"/>
                  </a:lnTo>
                  <a:lnTo>
                    <a:pt x="170" y="49"/>
                  </a:lnTo>
                  <a:lnTo>
                    <a:pt x="171" y="50"/>
                  </a:lnTo>
                  <a:lnTo>
                    <a:pt x="171" y="52"/>
                  </a:lnTo>
                  <a:lnTo>
                    <a:pt x="171" y="53"/>
                  </a:lnTo>
                  <a:lnTo>
                    <a:pt x="173" y="53"/>
                  </a:lnTo>
                  <a:lnTo>
                    <a:pt x="174" y="54"/>
                  </a:lnTo>
                  <a:lnTo>
                    <a:pt x="177" y="55"/>
                  </a:lnTo>
                  <a:lnTo>
                    <a:pt x="178" y="55"/>
                  </a:lnTo>
                  <a:lnTo>
                    <a:pt x="178" y="56"/>
                  </a:lnTo>
                  <a:lnTo>
                    <a:pt x="178" y="57"/>
                  </a:lnTo>
                  <a:lnTo>
                    <a:pt x="180" y="59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0"/>
                  </a:lnTo>
                  <a:lnTo>
                    <a:pt x="186" y="60"/>
                  </a:lnTo>
                  <a:lnTo>
                    <a:pt x="187" y="61"/>
                  </a:lnTo>
                  <a:lnTo>
                    <a:pt x="188" y="62"/>
                  </a:lnTo>
                  <a:lnTo>
                    <a:pt x="190" y="62"/>
                  </a:lnTo>
                  <a:lnTo>
                    <a:pt x="191" y="62"/>
                  </a:lnTo>
                  <a:lnTo>
                    <a:pt x="192" y="62"/>
                  </a:lnTo>
                  <a:lnTo>
                    <a:pt x="194" y="63"/>
                  </a:lnTo>
                  <a:lnTo>
                    <a:pt x="196" y="64"/>
                  </a:lnTo>
                  <a:lnTo>
                    <a:pt x="197" y="64"/>
                  </a:lnTo>
                  <a:lnTo>
                    <a:pt x="197" y="65"/>
                  </a:lnTo>
                  <a:lnTo>
                    <a:pt x="198" y="65"/>
                  </a:lnTo>
                  <a:lnTo>
                    <a:pt x="198" y="67"/>
                  </a:lnTo>
                  <a:lnTo>
                    <a:pt x="198" y="67"/>
                  </a:lnTo>
                  <a:lnTo>
                    <a:pt x="198" y="68"/>
                  </a:lnTo>
                  <a:lnTo>
                    <a:pt x="198" y="69"/>
                  </a:lnTo>
                  <a:lnTo>
                    <a:pt x="198" y="69"/>
                  </a:lnTo>
                  <a:lnTo>
                    <a:pt x="197" y="70"/>
                  </a:lnTo>
                  <a:lnTo>
                    <a:pt x="197" y="70"/>
                  </a:lnTo>
                  <a:lnTo>
                    <a:pt x="197" y="71"/>
                  </a:lnTo>
                  <a:lnTo>
                    <a:pt x="197" y="73"/>
                  </a:lnTo>
                  <a:lnTo>
                    <a:pt x="197" y="74"/>
                  </a:lnTo>
                  <a:lnTo>
                    <a:pt x="199" y="76"/>
                  </a:lnTo>
                  <a:lnTo>
                    <a:pt x="200" y="76"/>
                  </a:lnTo>
                  <a:lnTo>
                    <a:pt x="202" y="76"/>
                  </a:lnTo>
                  <a:lnTo>
                    <a:pt x="204" y="75"/>
                  </a:lnTo>
                  <a:lnTo>
                    <a:pt x="206" y="75"/>
                  </a:lnTo>
                  <a:lnTo>
                    <a:pt x="208" y="74"/>
                  </a:lnTo>
                  <a:lnTo>
                    <a:pt x="209" y="73"/>
                  </a:lnTo>
                  <a:lnTo>
                    <a:pt x="209" y="74"/>
                  </a:lnTo>
                  <a:lnTo>
                    <a:pt x="209" y="74"/>
                  </a:lnTo>
                  <a:lnTo>
                    <a:pt x="209" y="76"/>
                  </a:lnTo>
                  <a:lnTo>
                    <a:pt x="209" y="88"/>
                  </a:lnTo>
                  <a:lnTo>
                    <a:pt x="209" y="100"/>
                  </a:lnTo>
                  <a:lnTo>
                    <a:pt x="209" y="111"/>
                  </a:lnTo>
                  <a:lnTo>
                    <a:pt x="209" y="111"/>
                  </a:lnTo>
                  <a:lnTo>
                    <a:pt x="206" y="113"/>
                  </a:lnTo>
                  <a:lnTo>
                    <a:pt x="205" y="114"/>
                  </a:lnTo>
                  <a:lnTo>
                    <a:pt x="205" y="116"/>
                  </a:lnTo>
                  <a:lnTo>
                    <a:pt x="202" y="117"/>
                  </a:lnTo>
                  <a:lnTo>
                    <a:pt x="201" y="118"/>
                  </a:lnTo>
                  <a:lnTo>
                    <a:pt x="201" y="118"/>
                  </a:lnTo>
                  <a:lnTo>
                    <a:pt x="201" y="119"/>
                  </a:lnTo>
                  <a:lnTo>
                    <a:pt x="198" y="119"/>
                  </a:lnTo>
                  <a:lnTo>
                    <a:pt x="195" y="119"/>
                  </a:lnTo>
                  <a:lnTo>
                    <a:pt x="195" y="120"/>
                  </a:lnTo>
                  <a:lnTo>
                    <a:pt x="194" y="119"/>
                  </a:lnTo>
                  <a:lnTo>
                    <a:pt x="173" y="120"/>
                  </a:lnTo>
                  <a:lnTo>
                    <a:pt x="167" y="124"/>
                  </a:lnTo>
                  <a:lnTo>
                    <a:pt x="159" y="124"/>
                  </a:lnTo>
                  <a:lnTo>
                    <a:pt x="151" y="124"/>
                  </a:lnTo>
                  <a:lnTo>
                    <a:pt x="146" y="126"/>
                  </a:lnTo>
                  <a:lnTo>
                    <a:pt x="144" y="126"/>
                  </a:lnTo>
                  <a:lnTo>
                    <a:pt x="141" y="129"/>
                  </a:lnTo>
                  <a:lnTo>
                    <a:pt x="132" y="134"/>
                  </a:lnTo>
                  <a:lnTo>
                    <a:pt x="129" y="138"/>
                  </a:lnTo>
                  <a:lnTo>
                    <a:pt x="125" y="141"/>
                  </a:lnTo>
                  <a:lnTo>
                    <a:pt x="116" y="143"/>
                  </a:lnTo>
                  <a:lnTo>
                    <a:pt x="113" y="144"/>
                  </a:lnTo>
                  <a:lnTo>
                    <a:pt x="110" y="144"/>
                  </a:lnTo>
                  <a:lnTo>
                    <a:pt x="109" y="144"/>
                  </a:lnTo>
                  <a:lnTo>
                    <a:pt x="107" y="145"/>
                  </a:lnTo>
                  <a:lnTo>
                    <a:pt x="105" y="147"/>
                  </a:lnTo>
                  <a:lnTo>
                    <a:pt x="104" y="149"/>
                  </a:lnTo>
                  <a:lnTo>
                    <a:pt x="103" y="152"/>
                  </a:lnTo>
                  <a:lnTo>
                    <a:pt x="102" y="156"/>
                  </a:lnTo>
                  <a:lnTo>
                    <a:pt x="100" y="158"/>
                  </a:lnTo>
                  <a:lnTo>
                    <a:pt x="96" y="161"/>
                  </a:lnTo>
                  <a:lnTo>
                    <a:pt x="94" y="163"/>
                  </a:lnTo>
                  <a:lnTo>
                    <a:pt x="93" y="164"/>
                  </a:lnTo>
                  <a:lnTo>
                    <a:pt x="92" y="166"/>
                  </a:lnTo>
                  <a:lnTo>
                    <a:pt x="92" y="168"/>
                  </a:lnTo>
                  <a:lnTo>
                    <a:pt x="90" y="172"/>
                  </a:lnTo>
                  <a:lnTo>
                    <a:pt x="89" y="174"/>
                  </a:lnTo>
                  <a:lnTo>
                    <a:pt x="89" y="177"/>
                  </a:lnTo>
                  <a:lnTo>
                    <a:pt x="90" y="179"/>
                  </a:lnTo>
                  <a:lnTo>
                    <a:pt x="87" y="180"/>
                  </a:lnTo>
                  <a:lnTo>
                    <a:pt x="86" y="179"/>
                  </a:lnTo>
                  <a:lnTo>
                    <a:pt x="86" y="178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78"/>
                  </a:lnTo>
                  <a:lnTo>
                    <a:pt x="81" y="179"/>
                  </a:lnTo>
                  <a:lnTo>
                    <a:pt x="80" y="179"/>
                  </a:lnTo>
                  <a:lnTo>
                    <a:pt x="79" y="180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7" y="177"/>
                  </a:lnTo>
                  <a:lnTo>
                    <a:pt x="77" y="176"/>
                  </a:lnTo>
                  <a:lnTo>
                    <a:pt x="77" y="176"/>
                  </a:lnTo>
                  <a:lnTo>
                    <a:pt x="77" y="175"/>
                  </a:lnTo>
                  <a:lnTo>
                    <a:pt x="76" y="174"/>
                  </a:lnTo>
                  <a:lnTo>
                    <a:pt x="75" y="174"/>
                  </a:lnTo>
                  <a:lnTo>
                    <a:pt x="74" y="174"/>
                  </a:lnTo>
                  <a:lnTo>
                    <a:pt x="74" y="176"/>
                  </a:lnTo>
                  <a:lnTo>
                    <a:pt x="73" y="176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71" y="176"/>
                  </a:lnTo>
                  <a:lnTo>
                    <a:pt x="71" y="177"/>
                  </a:lnTo>
                  <a:lnTo>
                    <a:pt x="71" y="178"/>
                  </a:lnTo>
                  <a:lnTo>
                    <a:pt x="71" y="179"/>
                  </a:lnTo>
                  <a:lnTo>
                    <a:pt x="68" y="179"/>
                  </a:lnTo>
                  <a:lnTo>
                    <a:pt x="67" y="179"/>
                  </a:lnTo>
                  <a:lnTo>
                    <a:pt x="67" y="180"/>
                  </a:lnTo>
                  <a:lnTo>
                    <a:pt x="66" y="181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4" y="180"/>
                  </a:lnTo>
                  <a:lnTo>
                    <a:pt x="63" y="180"/>
                  </a:lnTo>
                  <a:lnTo>
                    <a:pt x="62" y="180"/>
                  </a:lnTo>
                  <a:lnTo>
                    <a:pt x="62" y="180"/>
                  </a:lnTo>
                  <a:lnTo>
                    <a:pt x="62" y="180"/>
                  </a:lnTo>
                  <a:lnTo>
                    <a:pt x="61" y="179"/>
                  </a:lnTo>
                  <a:lnTo>
                    <a:pt x="60" y="178"/>
                  </a:lnTo>
                  <a:lnTo>
                    <a:pt x="60" y="177"/>
                  </a:lnTo>
                  <a:lnTo>
                    <a:pt x="59" y="178"/>
                  </a:lnTo>
                  <a:lnTo>
                    <a:pt x="58" y="178"/>
                  </a:lnTo>
                  <a:lnTo>
                    <a:pt x="57" y="178"/>
                  </a:lnTo>
                  <a:lnTo>
                    <a:pt x="56" y="179"/>
                  </a:lnTo>
                  <a:lnTo>
                    <a:pt x="56" y="180"/>
                  </a:lnTo>
                  <a:lnTo>
                    <a:pt x="56" y="180"/>
                  </a:lnTo>
                  <a:lnTo>
                    <a:pt x="54" y="181"/>
                  </a:lnTo>
                  <a:lnTo>
                    <a:pt x="54" y="180"/>
                  </a:lnTo>
                  <a:lnTo>
                    <a:pt x="54" y="179"/>
                  </a:lnTo>
                  <a:lnTo>
                    <a:pt x="53" y="179"/>
                  </a:lnTo>
                  <a:lnTo>
                    <a:pt x="52" y="178"/>
                  </a:lnTo>
                  <a:lnTo>
                    <a:pt x="51" y="178"/>
                  </a:lnTo>
                  <a:lnTo>
                    <a:pt x="50" y="176"/>
                  </a:lnTo>
                  <a:lnTo>
                    <a:pt x="50" y="172"/>
                  </a:lnTo>
                  <a:lnTo>
                    <a:pt x="50" y="171"/>
                  </a:lnTo>
                  <a:lnTo>
                    <a:pt x="49" y="170"/>
                  </a:lnTo>
                  <a:lnTo>
                    <a:pt x="47" y="170"/>
                  </a:lnTo>
                  <a:lnTo>
                    <a:pt x="46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5" y="170"/>
                  </a:lnTo>
                  <a:lnTo>
                    <a:pt x="47" y="170"/>
                  </a:lnTo>
                  <a:lnTo>
                    <a:pt x="47" y="168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9" y="168"/>
                  </a:lnTo>
                  <a:lnTo>
                    <a:pt x="49" y="166"/>
                  </a:lnTo>
                  <a:lnTo>
                    <a:pt x="49" y="166"/>
                  </a:lnTo>
                  <a:lnTo>
                    <a:pt x="48" y="166"/>
                  </a:lnTo>
                  <a:lnTo>
                    <a:pt x="47" y="166"/>
                  </a:lnTo>
                  <a:lnTo>
                    <a:pt x="46" y="165"/>
                  </a:lnTo>
                  <a:lnTo>
                    <a:pt x="45" y="163"/>
                  </a:lnTo>
                  <a:lnTo>
                    <a:pt x="44" y="164"/>
                  </a:lnTo>
                  <a:lnTo>
                    <a:pt x="43" y="163"/>
                  </a:lnTo>
                  <a:lnTo>
                    <a:pt x="43" y="160"/>
                  </a:lnTo>
                  <a:lnTo>
                    <a:pt x="43" y="158"/>
                  </a:lnTo>
                  <a:lnTo>
                    <a:pt x="42" y="158"/>
                  </a:lnTo>
                  <a:lnTo>
                    <a:pt x="42" y="157"/>
                  </a:lnTo>
                  <a:lnTo>
                    <a:pt x="42" y="157"/>
                  </a:lnTo>
                  <a:lnTo>
                    <a:pt x="41" y="157"/>
                  </a:lnTo>
                  <a:lnTo>
                    <a:pt x="41" y="157"/>
                  </a:lnTo>
                  <a:lnTo>
                    <a:pt x="41" y="154"/>
                  </a:lnTo>
                  <a:lnTo>
                    <a:pt x="41" y="154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9" y="154"/>
                  </a:lnTo>
                  <a:lnTo>
                    <a:pt x="39" y="154"/>
                  </a:lnTo>
                  <a:lnTo>
                    <a:pt x="37" y="153"/>
                  </a:lnTo>
                  <a:lnTo>
                    <a:pt x="36" y="153"/>
                  </a:lnTo>
                  <a:lnTo>
                    <a:pt x="36" y="153"/>
                  </a:lnTo>
                  <a:lnTo>
                    <a:pt x="36" y="155"/>
                  </a:lnTo>
                  <a:lnTo>
                    <a:pt x="35" y="156"/>
                  </a:lnTo>
                  <a:lnTo>
                    <a:pt x="32" y="157"/>
                  </a:lnTo>
                  <a:lnTo>
                    <a:pt x="32" y="158"/>
                  </a:lnTo>
                  <a:lnTo>
                    <a:pt x="32" y="159"/>
                  </a:lnTo>
                  <a:lnTo>
                    <a:pt x="29" y="158"/>
                  </a:lnTo>
                  <a:lnTo>
                    <a:pt x="26" y="157"/>
                  </a:lnTo>
                  <a:lnTo>
                    <a:pt x="24" y="157"/>
                  </a:lnTo>
                  <a:lnTo>
                    <a:pt x="24" y="157"/>
                  </a:lnTo>
                  <a:lnTo>
                    <a:pt x="23" y="158"/>
                  </a:lnTo>
                  <a:lnTo>
                    <a:pt x="21" y="158"/>
                  </a:lnTo>
                  <a:lnTo>
                    <a:pt x="21" y="159"/>
                  </a:lnTo>
                  <a:lnTo>
                    <a:pt x="20" y="160"/>
                  </a:lnTo>
                  <a:lnTo>
                    <a:pt x="19" y="160"/>
                  </a:lnTo>
                  <a:lnTo>
                    <a:pt x="17" y="157"/>
                  </a:lnTo>
                  <a:lnTo>
                    <a:pt x="16" y="157"/>
                  </a:lnTo>
                  <a:lnTo>
                    <a:pt x="15" y="157"/>
                  </a:lnTo>
                  <a:lnTo>
                    <a:pt x="14" y="158"/>
                  </a:lnTo>
                  <a:lnTo>
                    <a:pt x="13" y="159"/>
                  </a:lnTo>
                  <a:lnTo>
                    <a:pt x="12" y="159"/>
                  </a:lnTo>
                  <a:lnTo>
                    <a:pt x="11" y="158"/>
                  </a:lnTo>
                  <a:lnTo>
                    <a:pt x="9" y="157"/>
                  </a:lnTo>
                  <a:lnTo>
                    <a:pt x="10" y="157"/>
                  </a:lnTo>
                  <a:lnTo>
                    <a:pt x="11" y="156"/>
                  </a:lnTo>
                  <a:lnTo>
                    <a:pt x="11" y="155"/>
                  </a:lnTo>
                  <a:lnTo>
                    <a:pt x="11" y="154"/>
                  </a:lnTo>
                  <a:lnTo>
                    <a:pt x="12" y="154"/>
                  </a:lnTo>
                  <a:lnTo>
                    <a:pt x="12" y="153"/>
                  </a:lnTo>
                  <a:lnTo>
                    <a:pt x="11" y="153"/>
                  </a:lnTo>
                  <a:lnTo>
                    <a:pt x="11" y="151"/>
                  </a:lnTo>
                  <a:lnTo>
                    <a:pt x="11" y="150"/>
                  </a:lnTo>
                  <a:lnTo>
                    <a:pt x="11" y="149"/>
                  </a:lnTo>
                  <a:lnTo>
                    <a:pt x="11" y="149"/>
                  </a:lnTo>
                  <a:lnTo>
                    <a:pt x="11" y="148"/>
                  </a:lnTo>
                  <a:lnTo>
                    <a:pt x="11" y="148"/>
                  </a:lnTo>
                  <a:lnTo>
                    <a:pt x="11" y="148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9" y="145"/>
                  </a:lnTo>
                  <a:lnTo>
                    <a:pt x="9" y="144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7" y="143"/>
                  </a:lnTo>
                  <a:lnTo>
                    <a:pt x="6" y="143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4" y="142"/>
                  </a:lnTo>
                  <a:lnTo>
                    <a:pt x="2" y="139"/>
                  </a:lnTo>
                  <a:lnTo>
                    <a:pt x="2" y="139"/>
                  </a:lnTo>
                  <a:lnTo>
                    <a:pt x="4" y="138"/>
                  </a:lnTo>
                  <a:lnTo>
                    <a:pt x="3" y="136"/>
                  </a:lnTo>
                  <a:lnTo>
                    <a:pt x="3" y="135"/>
                  </a:lnTo>
                  <a:lnTo>
                    <a:pt x="3" y="134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2" y="132"/>
                  </a:lnTo>
                  <a:lnTo>
                    <a:pt x="1" y="131"/>
                  </a:lnTo>
                  <a:lnTo>
                    <a:pt x="1" y="131"/>
                  </a:lnTo>
                  <a:lnTo>
                    <a:pt x="1" y="129"/>
                  </a:lnTo>
                  <a:lnTo>
                    <a:pt x="1" y="128"/>
                  </a:lnTo>
                  <a:lnTo>
                    <a:pt x="1" y="127"/>
                  </a:lnTo>
                  <a:lnTo>
                    <a:pt x="0" y="126"/>
                  </a:lnTo>
                  <a:lnTo>
                    <a:pt x="6" y="122"/>
                  </a:lnTo>
                  <a:lnTo>
                    <a:pt x="8" y="118"/>
                  </a:lnTo>
                  <a:lnTo>
                    <a:pt x="8" y="116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2" y="114"/>
                  </a:lnTo>
                  <a:lnTo>
                    <a:pt x="13" y="114"/>
                  </a:lnTo>
                  <a:lnTo>
                    <a:pt x="15" y="117"/>
                  </a:lnTo>
                  <a:lnTo>
                    <a:pt x="17" y="121"/>
                  </a:lnTo>
                  <a:lnTo>
                    <a:pt x="20" y="122"/>
                  </a:lnTo>
                  <a:lnTo>
                    <a:pt x="21" y="122"/>
                  </a:lnTo>
                  <a:lnTo>
                    <a:pt x="27" y="117"/>
                  </a:lnTo>
                  <a:lnTo>
                    <a:pt x="47" y="118"/>
                  </a:lnTo>
                  <a:lnTo>
                    <a:pt x="64" y="118"/>
                  </a:lnTo>
                  <a:lnTo>
                    <a:pt x="81" y="118"/>
                  </a:lnTo>
                  <a:lnTo>
                    <a:pt x="85" y="118"/>
                  </a:lnTo>
                  <a:lnTo>
                    <a:pt x="88" y="108"/>
                  </a:lnTo>
                  <a:lnTo>
                    <a:pt x="83" y="107"/>
                  </a:lnTo>
                  <a:lnTo>
                    <a:pt x="82" y="94"/>
                  </a:lnTo>
                  <a:lnTo>
                    <a:pt x="80" y="83"/>
                  </a:lnTo>
                  <a:lnTo>
                    <a:pt x="79" y="71"/>
                  </a:lnTo>
                  <a:lnTo>
                    <a:pt x="78" y="60"/>
                  </a:lnTo>
                  <a:lnTo>
                    <a:pt x="76" y="48"/>
                  </a:lnTo>
                  <a:lnTo>
                    <a:pt x="75" y="36"/>
                  </a:lnTo>
                  <a:lnTo>
                    <a:pt x="74" y="24"/>
                  </a:lnTo>
                  <a:lnTo>
                    <a:pt x="72" y="12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09" y="9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3082925" y="2066925"/>
              <a:ext cx="169863" cy="134937"/>
            </a:xfrm>
            <a:custGeom>
              <a:avLst/>
              <a:gdLst>
                <a:gd name="T0" fmla="*/ 46 w 107"/>
                <a:gd name="T1" fmla="*/ 80 h 85"/>
                <a:gd name="T2" fmla="*/ 34 w 107"/>
                <a:gd name="T3" fmla="*/ 80 h 85"/>
                <a:gd name="T4" fmla="*/ 22 w 107"/>
                <a:gd name="T5" fmla="*/ 80 h 85"/>
                <a:gd name="T6" fmla="*/ 10 w 107"/>
                <a:gd name="T7" fmla="*/ 80 h 85"/>
                <a:gd name="T8" fmla="*/ 3 w 107"/>
                <a:gd name="T9" fmla="*/ 80 h 85"/>
                <a:gd name="T10" fmla="*/ 3 w 107"/>
                <a:gd name="T11" fmla="*/ 81 h 85"/>
                <a:gd name="T12" fmla="*/ 1 w 107"/>
                <a:gd name="T13" fmla="*/ 83 h 85"/>
                <a:gd name="T14" fmla="*/ 0 w 107"/>
                <a:gd name="T15" fmla="*/ 84 h 85"/>
                <a:gd name="T16" fmla="*/ 1 w 107"/>
                <a:gd name="T17" fmla="*/ 84 h 85"/>
                <a:gd name="T18" fmla="*/ 0 w 107"/>
                <a:gd name="T19" fmla="*/ 85 h 85"/>
                <a:gd name="T20" fmla="*/ 0 w 107"/>
                <a:gd name="T21" fmla="*/ 83 h 85"/>
                <a:gd name="T22" fmla="*/ 1 w 107"/>
                <a:gd name="T23" fmla="*/ 75 h 85"/>
                <a:gd name="T24" fmla="*/ 3 w 107"/>
                <a:gd name="T25" fmla="*/ 70 h 85"/>
                <a:gd name="T26" fmla="*/ 6 w 107"/>
                <a:gd name="T27" fmla="*/ 68 h 85"/>
                <a:gd name="T28" fmla="*/ 9 w 107"/>
                <a:gd name="T29" fmla="*/ 63 h 85"/>
                <a:gd name="T30" fmla="*/ 11 w 107"/>
                <a:gd name="T31" fmla="*/ 60 h 85"/>
                <a:gd name="T32" fmla="*/ 10 w 107"/>
                <a:gd name="T33" fmla="*/ 58 h 85"/>
                <a:gd name="T34" fmla="*/ 15 w 107"/>
                <a:gd name="T35" fmla="*/ 52 h 85"/>
                <a:gd name="T36" fmla="*/ 16 w 107"/>
                <a:gd name="T37" fmla="*/ 51 h 85"/>
                <a:gd name="T38" fmla="*/ 16 w 107"/>
                <a:gd name="T39" fmla="*/ 49 h 85"/>
                <a:gd name="T40" fmla="*/ 17 w 107"/>
                <a:gd name="T41" fmla="*/ 47 h 85"/>
                <a:gd name="T42" fmla="*/ 24 w 107"/>
                <a:gd name="T43" fmla="*/ 40 h 85"/>
                <a:gd name="T44" fmla="*/ 28 w 107"/>
                <a:gd name="T45" fmla="*/ 35 h 85"/>
                <a:gd name="T46" fmla="*/ 28 w 107"/>
                <a:gd name="T47" fmla="*/ 31 h 85"/>
                <a:gd name="T48" fmla="*/ 31 w 107"/>
                <a:gd name="T49" fmla="*/ 26 h 85"/>
                <a:gd name="T50" fmla="*/ 32 w 107"/>
                <a:gd name="T51" fmla="*/ 21 h 85"/>
                <a:gd name="T52" fmla="*/ 36 w 107"/>
                <a:gd name="T53" fmla="*/ 17 h 85"/>
                <a:gd name="T54" fmla="*/ 40 w 107"/>
                <a:gd name="T55" fmla="*/ 15 h 85"/>
                <a:gd name="T56" fmla="*/ 44 w 107"/>
                <a:gd name="T57" fmla="*/ 12 h 85"/>
                <a:gd name="T58" fmla="*/ 46 w 107"/>
                <a:gd name="T59" fmla="*/ 8 h 85"/>
                <a:gd name="T60" fmla="*/ 46 w 107"/>
                <a:gd name="T61" fmla="*/ 7 h 85"/>
                <a:gd name="T62" fmla="*/ 47 w 107"/>
                <a:gd name="T63" fmla="*/ 5 h 85"/>
                <a:gd name="T64" fmla="*/ 50 w 107"/>
                <a:gd name="T65" fmla="*/ 2 h 85"/>
                <a:gd name="T66" fmla="*/ 51 w 107"/>
                <a:gd name="T67" fmla="*/ 0 h 85"/>
                <a:gd name="T68" fmla="*/ 53 w 107"/>
                <a:gd name="T69" fmla="*/ 0 h 85"/>
                <a:gd name="T70" fmla="*/ 61 w 107"/>
                <a:gd name="T71" fmla="*/ 0 h 85"/>
                <a:gd name="T72" fmla="*/ 69 w 107"/>
                <a:gd name="T73" fmla="*/ 0 h 85"/>
                <a:gd name="T74" fmla="*/ 79 w 107"/>
                <a:gd name="T75" fmla="*/ 0 h 85"/>
                <a:gd name="T76" fmla="*/ 89 w 107"/>
                <a:gd name="T77" fmla="*/ 0 h 85"/>
                <a:gd name="T78" fmla="*/ 99 w 107"/>
                <a:gd name="T79" fmla="*/ 0 h 85"/>
                <a:gd name="T80" fmla="*/ 107 w 107"/>
                <a:gd name="T81" fmla="*/ 0 h 85"/>
                <a:gd name="T82" fmla="*/ 107 w 107"/>
                <a:gd name="T83" fmla="*/ 7 h 85"/>
                <a:gd name="T84" fmla="*/ 107 w 107"/>
                <a:gd name="T85" fmla="*/ 22 h 85"/>
                <a:gd name="T86" fmla="*/ 95 w 107"/>
                <a:gd name="T87" fmla="*/ 22 h 85"/>
                <a:gd name="T88" fmla="*/ 82 w 107"/>
                <a:gd name="T89" fmla="*/ 22 h 85"/>
                <a:gd name="T90" fmla="*/ 70 w 107"/>
                <a:gd name="T91" fmla="*/ 22 h 85"/>
                <a:gd name="T92" fmla="*/ 66 w 107"/>
                <a:gd name="T93" fmla="*/ 22 h 85"/>
                <a:gd name="T94" fmla="*/ 66 w 107"/>
                <a:gd name="T95" fmla="*/ 34 h 85"/>
                <a:gd name="T96" fmla="*/ 66 w 107"/>
                <a:gd name="T97" fmla="*/ 46 h 85"/>
                <a:gd name="T98" fmla="*/ 66 w 107"/>
                <a:gd name="T99" fmla="*/ 54 h 85"/>
                <a:gd name="T100" fmla="*/ 61 w 107"/>
                <a:gd name="T101" fmla="*/ 55 h 85"/>
                <a:gd name="T102" fmla="*/ 57 w 107"/>
                <a:gd name="T103" fmla="*/ 56 h 85"/>
                <a:gd name="T104" fmla="*/ 53 w 107"/>
                <a:gd name="T105" fmla="*/ 57 h 85"/>
                <a:gd name="T106" fmla="*/ 52 w 107"/>
                <a:gd name="T107" fmla="*/ 58 h 85"/>
                <a:gd name="T108" fmla="*/ 51 w 107"/>
                <a:gd name="T109" fmla="*/ 59 h 85"/>
                <a:gd name="T110" fmla="*/ 50 w 107"/>
                <a:gd name="T111" fmla="*/ 61 h 85"/>
                <a:gd name="T112" fmla="*/ 50 w 107"/>
                <a:gd name="T113" fmla="*/ 63 h 85"/>
                <a:gd name="T114" fmla="*/ 50 w 107"/>
                <a:gd name="T115" fmla="*/ 68 h 85"/>
                <a:gd name="T116" fmla="*/ 51 w 107"/>
                <a:gd name="T117" fmla="*/ 72 h 85"/>
                <a:gd name="T118" fmla="*/ 51 w 107"/>
                <a:gd name="T119" fmla="*/ 77 h 85"/>
                <a:gd name="T120" fmla="*/ 52 w 107"/>
                <a:gd name="T121" fmla="*/ 80 h 85"/>
                <a:gd name="T122" fmla="*/ 46 w 107"/>
                <a:gd name="T12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7" h="85">
                  <a:moveTo>
                    <a:pt x="46" y="80"/>
                  </a:moveTo>
                  <a:lnTo>
                    <a:pt x="34" y="80"/>
                  </a:lnTo>
                  <a:lnTo>
                    <a:pt x="22" y="80"/>
                  </a:lnTo>
                  <a:lnTo>
                    <a:pt x="10" y="80"/>
                  </a:lnTo>
                  <a:lnTo>
                    <a:pt x="3" y="80"/>
                  </a:lnTo>
                  <a:lnTo>
                    <a:pt x="3" y="81"/>
                  </a:lnTo>
                  <a:lnTo>
                    <a:pt x="1" y="83"/>
                  </a:lnTo>
                  <a:lnTo>
                    <a:pt x="0" y="84"/>
                  </a:lnTo>
                  <a:lnTo>
                    <a:pt x="1" y="84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1" y="75"/>
                  </a:lnTo>
                  <a:lnTo>
                    <a:pt x="3" y="70"/>
                  </a:lnTo>
                  <a:lnTo>
                    <a:pt x="6" y="68"/>
                  </a:lnTo>
                  <a:lnTo>
                    <a:pt x="9" y="63"/>
                  </a:lnTo>
                  <a:lnTo>
                    <a:pt x="11" y="60"/>
                  </a:lnTo>
                  <a:lnTo>
                    <a:pt x="10" y="58"/>
                  </a:lnTo>
                  <a:lnTo>
                    <a:pt x="15" y="52"/>
                  </a:lnTo>
                  <a:lnTo>
                    <a:pt x="16" y="51"/>
                  </a:lnTo>
                  <a:lnTo>
                    <a:pt x="16" y="49"/>
                  </a:lnTo>
                  <a:lnTo>
                    <a:pt x="17" y="47"/>
                  </a:lnTo>
                  <a:lnTo>
                    <a:pt x="24" y="40"/>
                  </a:lnTo>
                  <a:lnTo>
                    <a:pt x="28" y="35"/>
                  </a:lnTo>
                  <a:lnTo>
                    <a:pt x="28" y="31"/>
                  </a:lnTo>
                  <a:lnTo>
                    <a:pt x="31" y="26"/>
                  </a:lnTo>
                  <a:lnTo>
                    <a:pt x="32" y="21"/>
                  </a:lnTo>
                  <a:lnTo>
                    <a:pt x="36" y="17"/>
                  </a:lnTo>
                  <a:lnTo>
                    <a:pt x="40" y="15"/>
                  </a:lnTo>
                  <a:lnTo>
                    <a:pt x="44" y="12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50" y="2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61" y="0"/>
                  </a:lnTo>
                  <a:lnTo>
                    <a:pt x="69" y="0"/>
                  </a:lnTo>
                  <a:lnTo>
                    <a:pt x="79" y="0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107" y="0"/>
                  </a:lnTo>
                  <a:lnTo>
                    <a:pt x="107" y="7"/>
                  </a:lnTo>
                  <a:lnTo>
                    <a:pt x="107" y="22"/>
                  </a:lnTo>
                  <a:lnTo>
                    <a:pt x="95" y="22"/>
                  </a:lnTo>
                  <a:lnTo>
                    <a:pt x="82" y="22"/>
                  </a:lnTo>
                  <a:lnTo>
                    <a:pt x="70" y="22"/>
                  </a:lnTo>
                  <a:lnTo>
                    <a:pt x="66" y="22"/>
                  </a:lnTo>
                  <a:lnTo>
                    <a:pt x="66" y="34"/>
                  </a:lnTo>
                  <a:lnTo>
                    <a:pt x="66" y="46"/>
                  </a:lnTo>
                  <a:lnTo>
                    <a:pt x="66" y="54"/>
                  </a:lnTo>
                  <a:lnTo>
                    <a:pt x="61" y="55"/>
                  </a:lnTo>
                  <a:lnTo>
                    <a:pt x="57" y="56"/>
                  </a:lnTo>
                  <a:lnTo>
                    <a:pt x="53" y="57"/>
                  </a:lnTo>
                  <a:lnTo>
                    <a:pt x="52" y="58"/>
                  </a:lnTo>
                  <a:lnTo>
                    <a:pt x="51" y="59"/>
                  </a:lnTo>
                  <a:lnTo>
                    <a:pt x="50" y="61"/>
                  </a:lnTo>
                  <a:lnTo>
                    <a:pt x="50" y="63"/>
                  </a:lnTo>
                  <a:lnTo>
                    <a:pt x="50" y="68"/>
                  </a:lnTo>
                  <a:lnTo>
                    <a:pt x="51" y="72"/>
                  </a:lnTo>
                  <a:lnTo>
                    <a:pt x="51" y="77"/>
                  </a:lnTo>
                  <a:lnTo>
                    <a:pt x="52" y="80"/>
                  </a:lnTo>
                  <a:lnTo>
                    <a:pt x="46" y="8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3082925" y="2066925"/>
              <a:ext cx="169863" cy="134937"/>
            </a:xfrm>
            <a:custGeom>
              <a:avLst/>
              <a:gdLst>
                <a:gd name="T0" fmla="*/ 46 w 107"/>
                <a:gd name="T1" fmla="*/ 80 h 85"/>
                <a:gd name="T2" fmla="*/ 34 w 107"/>
                <a:gd name="T3" fmla="*/ 80 h 85"/>
                <a:gd name="T4" fmla="*/ 22 w 107"/>
                <a:gd name="T5" fmla="*/ 80 h 85"/>
                <a:gd name="T6" fmla="*/ 10 w 107"/>
                <a:gd name="T7" fmla="*/ 80 h 85"/>
                <a:gd name="T8" fmla="*/ 3 w 107"/>
                <a:gd name="T9" fmla="*/ 80 h 85"/>
                <a:gd name="T10" fmla="*/ 3 w 107"/>
                <a:gd name="T11" fmla="*/ 81 h 85"/>
                <a:gd name="T12" fmla="*/ 1 w 107"/>
                <a:gd name="T13" fmla="*/ 83 h 85"/>
                <a:gd name="T14" fmla="*/ 0 w 107"/>
                <a:gd name="T15" fmla="*/ 84 h 85"/>
                <a:gd name="T16" fmla="*/ 1 w 107"/>
                <a:gd name="T17" fmla="*/ 84 h 85"/>
                <a:gd name="T18" fmla="*/ 0 w 107"/>
                <a:gd name="T19" fmla="*/ 85 h 85"/>
                <a:gd name="T20" fmla="*/ 0 w 107"/>
                <a:gd name="T21" fmla="*/ 83 h 85"/>
                <a:gd name="T22" fmla="*/ 1 w 107"/>
                <a:gd name="T23" fmla="*/ 75 h 85"/>
                <a:gd name="T24" fmla="*/ 3 w 107"/>
                <a:gd name="T25" fmla="*/ 70 h 85"/>
                <a:gd name="T26" fmla="*/ 6 w 107"/>
                <a:gd name="T27" fmla="*/ 68 h 85"/>
                <a:gd name="T28" fmla="*/ 9 w 107"/>
                <a:gd name="T29" fmla="*/ 63 h 85"/>
                <a:gd name="T30" fmla="*/ 11 w 107"/>
                <a:gd name="T31" fmla="*/ 60 h 85"/>
                <a:gd name="T32" fmla="*/ 10 w 107"/>
                <a:gd name="T33" fmla="*/ 58 h 85"/>
                <a:gd name="T34" fmla="*/ 15 w 107"/>
                <a:gd name="T35" fmla="*/ 52 h 85"/>
                <a:gd name="T36" fmla="*/ 16 w 107"/>
                <a:gd name="T37" fmla="*/ 51 h 85"/>
                <a:gd name="T38" fmla="*/ 16 w 107"/>
                <a:gd name="T39" fmla="*/ 49 h 85"/>
                <a:gd name="T40" fmla="*/ 17 w 107"/>
                <a:gd name="T41" fmla="*/ 47 h 85"/>
                <a:gd name="T42" fmla="*/ 24 w 107"/>
                <a:gd name="T43" fmla="*/ 40 h 85"/>
                <a:gd name="T44" fmla="*/ 28 w 107"/>
                <a:gd name="T45" fmla="*/ 35 h 85"/>
                <a:gd name="T46" fmla="*/ 28 w 107"/>
                <a:gd name="T47" fmla="*/ 31 h 85"/>
                <a:gd name="T48" fmla="*/ 31 w 107"/>
                <a:gd name="T49" fmla="*/ 26 h 85"/>
                <a:gd name="T50" fmla="*/ 32 w 107"/>
                <a:gd name="T51" fmla="*/ 21 h 85"/>
                <a:gd name="T52" fmla="*/ 36 w 107"/>
                <a:gd name="T53" fmla="*/ 17 h 85"/>
                <a:gd name="T54" fmla="*/ 40 w 107"/>
                <a:gd name="T55" fmla="*/ 15 h 85"/>
                <a:gd name="T56" fmla="*/ 44 w 107"/>
                <a:gd name="T57" fmla="*/ 12 h 85"/>
                <a:gd name="T58" fmla="*/ 46 w 107"/>
                <a:gd name="T59" fmla="*/ 8 h 85"/>
                <a:gd name="T60" fmla="*/ 46 w 107"/>
                <a:gd name="T61" fmla="*/ 7 h 85"/>
                <a:gd name="T62" fmla="*/ 47 w 107"/>
                <a:gd name="T63" fmla="*/ 5 h 85"/>
                <a:gd name="T64" fmla="*/ 50 w 107"/>
                <a:gd name="T65" fmla="*/ 2 h 85"/>
                <a:gd name="T66" fmla="*/ 51 w 107"/>
                <a:gd name="T67" fmla="*/ 0 h 85"/>
                <a:gd name="T68" fmla="*/ 53 w 107"/>
                <a:gd name="T69" fmla="*/ 0 h 85"/>
                <a:gd name="T70" fmla="*/ 61 w 107"/>
                <a:gd name="T71" fmla="*/ 0 h 85"/>
                <a:gd name="T72" fmla="*/ 69 w 107"/>
                <a:gd name="T73" fmla="*/ 0 h 85"/>
                <a:gd name="T74" fmla="*/ 79 w 107"/>
                <a:gd name="T75" fmla="*/ 0 h 85"/>
                <a:gd name="T76" fmla="*/ 89 w 107"/>
                <a:gd name="T77" fmla="*/ 0 h 85"/>
                <a:gd name="T78" fmla="*/ 99 w 107"/>
                <a:gd name="T79" fmla="*/ 0 h 85"/>
                <a:gd name="T80" fmla="*/ 107 w 107"/>
                <a:gd name="T81" fmla="*/ 0 h 85"/>
                <a:gd name="T82" fmla="*/ 107 w 107"/>
                <a:gd name="T83" fmla="*/ 7 h 85"/>
                <a:gd name="T84" fmla="*/ 107 w 107"/>
                <a:gd name="T85" fmla="*/ 22 h 85"/>
                <a:gd name="T86" fmla="*/ 95 w 107"/>
                <a:gd name="T87" fmla="*/ 22 h 85"/>
                <a:gd name="T88" fmla="*/ 82 w 107"/>
                <a:gd name="T89" fmla="*/ 22 h 85"/>
                <a:gd name="T90" fmla="*/ 70 w 107"/>
                <a:gd name="T91" fmla="*/ 22 h 85"/>
                <a:gd name="T92" fmla="*/ 66 w 107"/>
                <a:gd name="T93" fmla="*/ 22 h 85"/>
                <a:gd name="T94" fmla="*/ 66 w 107"/>
                <a:gd name="T95" fmla="*/ 34 h 85"/>
                <a:gd name="T96" fmla="*/ 66 w 107"/>
                <a:gd name="T97" fmla="*/ 46 h 85"/>
                <a:gd name="T98" fmla="*/ 66 w 107"/>
                <a:gd name="T99" fmla="*/ 54 h 85"/>
                <a:gd name="T100" fmla="*/ 61 w 107"/>
                <a:gd name="T101" fmla="*/ 55 h 85"/>
                <a:gd name="T102" fmla="*/ 57 w 107"/>
                <a:gd name="T103" fmla="*/ 56 h 85"/>
                <a:gd name="T104" fmla="*/ 53 w 107"/>
                <a:gd name="T105" fmla="*/ 57 h 85"/>
                <a:gd name="T106" fmla="*/ 52 w 107"/>
                <a:gd name="T107" fmla="*/ 58 h 85"/>
                <a:gd name="T108" fmla="*/ 51 w 107"/>
                <a:gd name="T109" fmla="*/ 59 h 85"/>
                <a:gd name="T110" fmla="*/ 50 w 107"/>
                <a:gd name="T111" fmla="*/ 61 h 85"/>
                <a:gd name="T112" fmla="*/ 50 w 107"/>
                <a:gd name="T113" fmla="*/ 63 h 85"/>
                <a:gd name="T114" fmla="*/ 50 w 107"/>
                <a:gd name="T115" fmla="*/ 68 h 85"/>
                <a:gd name="T116" fmla="*/ 51 w 107"/>
                <a:gd name="T117" fmla="*/ 72 h 85"/>
                <a:gd name="T118" fmla="*/ 51 w 107"/>
                <a:gd name="T119" fmla="*/ 77 h 85"/>
                <a:gd name="T120" fmla="*/ 52 w 107"/>
                <a:gd name="T121" fmla="*/ 80 h 85"/>
                <a:gd name="T122" fmla="*/ 46 w 107"/>
                <a:gd name="T123" fmla="*/ 8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7" h="85">
                  <a:moveTo>
                    <a:pt x="46" y="80"/>
                  </a:moveTo>
                  <a:lnTo>
                    <a:pt x="34" y="80"/>
                  </a:lnTo>
                  <a:lnTo>
                    <a:pt x="22" y="80"/>
                  </a:lnTo>
                  <a:lnTo>
                    <a:pt x="10" y="80"/>
                  </a:lnTo>
                  <a:lnTo>
                    <a:pt x="3" y="80"/>
                  </a:lnTo>
                  <a:lnTo>
                    <a:pt x="3" y="81"/>
                  </a:lnTo>
                  <a:lnTo>
                    <a:pt x="1" y="83"/>
                  </a:lnTo>
                  <a:lnTo>
                    <a:pt x="0" y="84"/>
                  </a:lnTo>
                  <a:lnTo>
                    <a:pt x="1" y="84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1" y="75"/>
                  </a:lnTo>
                  <a:lnTo>
                    <a:pt x="3" y="70"/>
                  </a:lnTo>
                  <a:lnTo>
                    <a:pt x="6" y="68"/>
                  </a:lnTo>
                  <a:lnTo>
                    <a:pt x="9" y="63"/>
                  </a:lnTo>
                  <a:lnTo>
                    <a:pt x="11" y="60"/>
                  </a:lnTo>
                  <a:lnTo>
                    <a:pt x="10" y="58"/>
                  </a:lnTo>
                  <a:lnTo>
                    <a:pt x="15" y="52"/>
                  </a:lnTo>
                  <a:lnTo>
                    <a:pt x="16" y="51"/>
                  </a:lnTo>
                  <a:lnTo>
                    <a:pt x="16" y="49"/>
                  </a:lnTo>
                  <a:lnTo>
                    <a:pt x="17" y="47"/>
                  </a:lnTo>
                  <a:lnTo>
                    <a:pt x="24" y="40"/>
                  </a:lnTo>
                  <a:lnTo>
                    <a:pt x="28" y="35"/>
                  </a:lnTo>
                  <a:lnTo>
                    <a:pt x="28" y="31"/>
                  </a:lnTo>
                  <a:lnTo>
                    <a:pt x="31" y="26"/>
                  </a:lnTo>
                  <a:lnTo>
                    <a:pt x="32" y="21"/>
                  </a:lnTo>
                  <a:lnTo>
                    <a:pt x="36" y="17"/>
                  </a:lnTo>
                  <a:lnTo>
                    <a:pt x="40" y="15"/>
                  </a:lnTo>
                  <a:lnTo>
                    <a:pt x="44" y="12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50" y="2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61" y="0"/>
                  </a:lnTo>
                  <a:lnTo>
                    <a:pt x="69" y="0"/>
                  </a:lnTo>
                  <a:lnTo>
                    <a:pt x="79" y="0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107" y="0"/>
                  </a:lnTo>
                  <a:lnTo>
                    <a:pt x="107" y="7"/>
                  </a:lnTo>
                  <a:lnTo>
                    <a:pt x="107" y="22"/>
                  </a:lnTo>
                  <a:lnTo>
                    <a:pt x="95" y="22"/>
                  </a:lnTo>
                  <a:lnTo>
                    <a:pt x="82" y="22"/>
                  </a:lnTo>
                  <a:lnTo>
                    <a:pt x="70" y="22"/>
                  </a:lnTo>
                  <a:lnTo>
                    <a:pt x="66" y="22"/>
                  </a:lnTo>
                  <a:lnTo>
                    <a:pt x="66" y="34"/>
                  </a:lnTo>
                  <a:lnTo>
                    <a:pt x="66" y="46"/>
                  </a:lnTo>
                  <a:lnTo>
                    <a:pt x="66" y="54"/>
                  </a:lnTo>
                  <a:lnTo>
                    <a:pt x="61" y="55"/>
                  </a:lnTo>
                  <a:lnTo>
                    <a:pt x="57" y="56"/>
                  </a:lnTo>
                  <a:lnTo>
                    <a:pt x="53" y="57"/>
                  </a:lnTo>
                  <a:lnTo>
                    <a:pt x="52" y="58"/>
                  </a:lnTo>
                  <a:lnTo>
                    <a:pt x="51" y="59"/>
                  </a:lnTo>
                  <a:lnTo>
                    <a:pt x="50" y="61"/>
                  </a:lnTo>
                  <a:lnTo>
                    <a:pt x="50" y="63"/>
                  </a:lnTo>
                  <a:lnTo>
                    <a:pt x="50" y="68"/>
                  </a:lnTo>
                  <a:lnTo>
                    <a:pt x="51" y="72"/>
                  </a:lnTo>
                  <a:lnTo>
                    <a:pt x="51" y="77"/>
                  </a:lnTo>
                  <a:lnTo>
                    <a:pt x="52" y="80"/>
                  </a:lnTo>
                  <a:lnTo>
                    <a:pt x="46" y="80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4056063" y="3097212"/>
              <a:ext cx="23813" cy="30162"/>
            </a:xfrm>
            <a:custGeom>
              <a:avLst/>
              <a:gdLst>
                <a:gd name="T0" fmla="*/ 15 w 15"/>
                <a:gd name="T1" fmla="*/ 13 h 19"/>
                <a:gd name="T2" fmla="*/ 15 w 15"/>
                <a:gd name="T3" fmla="*/ 8 h 19"/>
                <a:gd name="T4" fmla="*/ 15 w 15"/>
                <a:gd name="T5" fmla="*/ 3 h 19"/>
                <a:gd name="T6" fmla="*/ 15 w 15"/>
                <a:gd name="T7" fmla="*/ 2 h 19"/>
                <a:gd name="T8" fmla="*/ 13 w 15"/>
                <a:gd name="T9" fmla="*/ 3 h 19"/>
                <a:gd name="T10" fmla="*/ 8 w 15"/>
                <a:gd name="T11" fmla="*/ 0 h 19"/>
                <a:gd name="T12" fmla="*/ 5 w 15"/>
                <a:gd name="T13" fmla="*/ 2 h 19"/>
                <a:gd name="T14" fmla="*/ 3 w 15"/>
                <a:gd name="T15" fmla="*/ 5 h 19"/>
                <a:gd name="T16" fmla="*/ 1 w 15"/>
                <a:gd name="T17" fmla="*/ 8 h 19"/>
                <a:gd name="T18" fmla="*/ 0 w 15"/>
                <a:gd name="T19" fmla="*/ 12 h 19"/>
                <a:gd name="T20" fmla="*/ 1 w 15"/>
                <a:gd name="T21" fmla="*/ 14 h 19"/>
                <a:gd name="T22" fmla="*/ 3 w 15"/>
                <a:gd name="T23" fmla="*/ 18 h 19"/>
                <a:gd name="T24" fmla="*/ 8 w 15"/>
                <a:gd name="T25" fmla="*/ 19 h 19"/>
                <a:gd name="T26" fmla="*/ 11 w 15"/>
                <a:gd name="T27" fmla="*/ 19 h 19"/>
                <a:gd name="T28" fmla="*/ 13 w 15"/>
                <a:gd name="T29" fmla="*/ 17 h 19"/>
                <a:gd name="T30" fmla="*/ 14 w 15"/>
                <a:gd name="T31" fmla="*/ 14 h 19"/>
                <a:gd name="T32" fmla="*/ 15 w 15"/>
                <a:gd name="T33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9">
                  <a:moveTo>
                    <a:pt x="15" y="13"/>
                  </a:moveTo>
                  <a:lnTo>
                    <a:pt x="15" y="8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8" y="0"/>
                  </a:lnTo>
                  <a:lnTo>
                    <a:pt x="5" y="2"/>
                  </a:lnTo>
                  <a:lnTo>
                    <a:pt x="3" y="5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3" y="17"/>
                  </a:lnTo>
                  <a:lnTo>
                    <a:pt x="14" y="14"/>
                  </a:lnTo>
                  <a:lnTo>
                    <a:pt x="15" y="13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4056063" y="3097212"/>
              <a:ext cx="23813" cy="30162"/>
            </a:xfrm>
            <a:custGeom>
              <a:avLst/>
              <a:gdLst>
                <a:gd name="T0" fmla="*/ 15 w 15"/>
                <a:gd name="T1" fmla="*/ 13 h 19"/>
                <a:gd name="T2" fmla="*/ 15 w 15"/>
                <a:gd name="T3" fmla="*/ 8 h 19"/>
                <a:gd name="T4" fmla="*/ 15 w 15"/>
                <a:gd name="T5" fmla="*/ 3 h 19"/>
                <a:gd name="T6" fmla="*/ 15 w 15"/>
                <a:gd name="T7" fmla="*/ 2 h 19"/>
                <a:gd name="T8" fmla="*/ 13 w 15"/>
                <a:gd name="T9" fmla="*/ 3 h 19"/>
                <a:gd name="T10" fmla="*/ 8 w 15"/>
                <a:gd name="T11" fmla="*/ 0 h 19"/>
                <a:gd name="T12" fmla="*/ 5 w 15"/>
                <a:gd name="T13" fmla="*/ 2 h 19"/>
                <a:gd name="T14" fmla="*/ 3 w 15"/>
                <a:gd name="T15" fmla="*/ 5 h 19"/>
                <a:gd name="T16" fmla="*/ 1 w 15"/>
                <a:gd name="T17" fmla="*/ 8 h 19"/>
                <a:gd name="T18" fmla="*/ 0 w 15"/>
                <a:gd name="T19" fmla="*/ 12 h 19"/>
                <a:gd name="T20" fmla="*/ 1 w 15"/>
                <a:gd name="T21" fmla="*/ 14 h 19"/>
                <a:gd name="T22" fmla="*/ 3 w 15"/>
                <a:gd name="T23" fmla="*/ 18 h 19"/>
                <a:gd name="T24" fmla="*/ 8 w 15"/>
                <a:gd name="T25" fmla="*/ 19 h 19"/>
                <a:gd name="T26" fmla="*/ 11 w 15"/>
                <a:gd name="T27" fmla="*/ 19 h 19"/>
                <a:gd name="T28" fmla="*/ 13 w 15"/>
                <a:gd name="T29" fmla="*/ 17 h 19"/>
                <a:gd name="T30" fmla="*/ 14 w 15"/>
                <a:gd name="T31" fmla="*/ 14 h 19"/>
                <a:gd name="T32" fmla="*/ 15 w 15"/>
                <a:gd name="T33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9">
                  <a:moveTo>
                    <a:pt x="15" y="13"/>
                  </a:moveTo>
                  <a:lnTo>
                    <a:pt x="15" y="8"/>
                  </a:lnTo>
                  <a:lnTo>
                    <a:pt x="15" y="3"/>
                  </a:lnTo>
                  <a:lnTo>
                    <a:pt x="15" y="2"/>
                  </a:lnTo>
                  <a:lnTo>
                    <a:pt x="13" y="3"/>
                  </a:lnTo>
                  <a:lnTo>
                    <a:pt x="8" y="0"/>
                  </a:lnTo>
                  <a:lnTo>
                    <a:pt x="5" y="2"/>
                  </a:lnTo>
                  <a:lnTo>
                    <a:pt x="3" y="5"/>
                  </a:lnTo>
                  <a:lnTo>
                    <a:pt x="1" y="8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3" y="17"/>
                  </a:lnTo>
                  <a:lnTo>
                    <a:pt x="14" y="14"/>
                  </a:lnTo>
                  <a:lnTo>
                    <a:pt x="15" y="13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3762375" y="3019425"/>
              <a:ext cx="334963" cy="269875"/>
            </a:xfrm>
            <a:custGeom>
              <a:avLst/>
              <a:gdLst>
                <a:gd name="T0" fmla="*/ 44 w 211"/>
                <a:gd name="T1" fmla="*/ 72 h 170"/>
                <a:gd name="T2" fmla="*/ 37 w 211"/>
                <a:gd name="T3" fmla="*/ 88 h 170"/>
                <a:gd name="T4" fmla="*/ 24 w 211"/>
                <a:gd name="T5" fmla="*/ 90 h 170"/>
                <a:gd name="T6" fmla="*/ 14 w 211"/>
                <a:gd name="T7" fmla="*/ 85 h 170"/>
                <a:gd name="T8" fmla="*/ 2 w 211"/>
                <a:gd name="T9" fmla="*/ 86 h 170"/>
                <a:gd name="T10" fmla="*/ 0 w 211"/>
                <a:gd name="T11" fmla="*/ 89 h 170"/>
                <a:gd name="T12" fmla="*/ 9 w 211"/>
                <a:gd name="T13" fmla="*/ 106 h 170"/>
                <a:gd name="T14" fmla="*/ 16 w 211"/>
                <a:gd name="T15" fmla="*/ 121 h 170"/>
                <a:gd name="T16" fmla="*/ 21 w 211"/>
                <a:gd name="T17" fmla="*/ 143 h 170"/>
                <a:gd name="T18" fmla="*/ 18 w 211"/>
                <a:gd name="T19" fmla="*/ 146 h 170"/>
                <a:gd name="T20" fmla="*/ 21 w 211"/>
                <a:gd name="T21" fmla="*/ 151 h 170"/>
                <a:gd name="T22" fmla="*/ 25 w 211"/>
                <a:gd name="T23" fmla="*/ 158 h 170"/>
                <a:gd name="T24" fmla="*/ 26 w 211"/>
                <a:gd name="T25" fmla="*/ 166 h 170"/>
                <a:gd name="T26" fmla="*/ 26 w 211"/>
                <a:gd name="T27" fmla="*/ 161 h 170"/>
                <a:gd name="T28" fmla="*/ 30 w 211"/>
                <a:gd name="T29" fmla="*/ 166 h 170"/>
                <a:gd name="T30" fmla="*/ 36 w 211"/>
                <a:gd name="T31" fmla="*/ 168 h 170"/>
                <a:gd name="T32" fmla="*/ 46 w 211"/>
                <a:gd name="T33" fmla="*/ 170 h 170"/>
                <a:gd name="T34" fmla="*/ 55 w 211"/>
                <a:gd name="T35" fmla="*/ 166 h 170"/>
                <a:gd name="T36" fmla="*/ 67 w 211"/>
                <a:gd name="T37" fmla="*/ 166 h 170"/>
                <a:gd name="T38" fmla="*/ 73 w 211"/>
                <a:gd name="T39" fmla="*/ 162 h 170"/>
                <a:gd name="T40" fmla="*/ 86 w 211"/>
                <a:gd name="T41" fmla="*/ 162 h 170"/>
                <a:gd name="T42" fmla="*/ 96 w 211"/>
                <a:gd name="T43" fmla="*/ 161 h 170"/>
                <a:gd name="T44" fmla="*/ 112 w 211"/>
                <a:gd name="T45" fmla="*/ 160 h 170"/>
                <a:gd name="T46" fmla="*/ 119 w 211"/>
                <a:gd name="T47" fmla="*/ 158 h 170"/>
                <a:gd name="T48" fmla="*/ 130 w 211"/>
                <a:gd name="T49" fmla="*/ 157 h 170"/>
                <a:gd name="T50" fmla="*/ 149 w 211"/>
                <a:gd name="T51" fmla="*/ 146 h 170"/>
                <a:gd name="T52" fmla="*/ 166 w 211"/>
                <a:gd name="T53" fmla="*/ 129 h 170"/>
                <a:gd name="T54" fmla="*/ 180 w 211"/>
                <a:gd name="T55" fmla="*/ 115 h 170"/>
                <a:gd name="T56" fmla="*/ 189 w 211"/>
                <a:gd name="T57" fmla="*/ 100 h 170"/>
                <a:gd name="T58" fmla="*/ 196 w 211"/>
                <a:gd name="T59" fmla="*/ 91 h 170"/>
                <a:gd name="T60" fmla="*/ 207 w 211"/>
                <a:gd name="T61" fmla="*/ 77 h 170"/>
                <a:gd name="T62" fmla="*/ 210 w 211"/>
                <a:gd name="T63" fmla="*/ 66 h 170"/>
                <a:gd name="T64" fmla="*/ 201 w 211"/>
                <a:gd name="T65" fmla="*/ 61 h 170"/>
                <a:gd name="T66" fmla="*/ 193 w 211"/>
                <a:gd name="T67" fmla="*/ 66 h 170"/>
                <a:gd name="T68" fmla="*/ 186 w 211"/>
                <a:gd name="T69" fmla="*/ 55 h 170"/>
                <a:gd name="T70" fmla="*/ 198 w 211"/>
                <a:gd name="T71" fmla="*/ 51 h 170"/>
                <a:gd name="T72" fmla="*/ 195 w 211"/>
                <a:gd name="T73" fmla="*/ 12 h 170"/>
                <a:gd name="T74" fmla="*/ 189 w 211"/>
                <a:gd name="T75" fmla="*/ 4 h 170"/>
                <a:gd name="T76" fmla="*/ 176 w 211"/>
                <a:gd name="T77" fmla="*/ 2 h 170"/>
                <a:gd name="T78" fmla="*/ 165 w 211"/>
                <a:gd name="T79" fmla="*/ 2 h 170"/>
                <a:gd name="T80" fmla="*/ 147 w 211"/>
                <a:gd name="T81" fmla="*/ 13 h 170"/>
                <a:gd name="T82" fmla="*/ 131 w 211"/>
                <a:gd name="T83" fmla="*/ 28 h 170"/>
                <a:gd name="T84" fmla="*/ 116 w 211"/>
                <a:gd name="T85" fmla="*/ 45 h 170"/>
                <a:gd name="T86" fmla="*/ 102 w 211"/>
                <a:gd name="T87" fmla="*/ 47 h 170"/>
                <a:gd name="T88" fmla="*/ 88 w 211"/>
                <a:gd name="T89" fmla="*/ 44 h 170"/>
                <a:gd name="T90" fmla="*/ 80 w 211"/>
                <a:gd name="T91" fmla="*/ 54 h 170"/>
                <a:gd name="T92" fmla="*/ 65 w 211"/>
                <a:gd name="T93" fmla="*/ 62 h 170"/>
                <a:gd name="T94" fmla="*/ 54 w 211"/>
                <a:gd name="T95" fmla="*/ 59 h 170"/>
                <a:gd name="T96" fmla="*/ 56 w 211"/>
                <a:gd name="T97" fmla="*/ 46 h 170"/>
                <a:gd name="T98" fmla="*/ 47 w 211"/>
                <a:gd name="T99" fmla="*/ 3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" h="170">
                  <a:moveTo>
                    <a:pt x="44" y="35"/>
                  </a:moveTo>
                  <a:lnTo>
                    <a:pt x="44" y="47"/>
                  </a:lnTo>
                  <a:lnTo>
                    <a:pt x="44" y="60"/>
                  </a:lnTo>
                  <a:lnTo>
                    <a:pt x="44" y="72"/>
                  </a:lnTo>
                  <a:lnTo>
                    <a:pt x="44" y="84"/>
                  </a:lnTo>
                  <a:lnTo>
                    <a:pt x="43" y="85"/>
                  </a:lnTo>
                  <a:lnTo>
                    <a:pt x="40" y="85"/>
                  </a:lnTo>
                  <a:lnTo>
                    <a:pt x="37" y="88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28" y="90"/>
                  </a:lnTo>
                  <a:lnTo>
                    <a:pt x="24" y="90"/>
                  </a:lnTo>
                  <a:lnTo>
                    <a:pt x="20" y="91"/>
                  </a:lnTo>
                  <a:lnTo>
                    <a:pt x="16" y="91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8" y="82"/>
                  </a:lnTo>
                  <a:lnTo>
                    <a:pt x="5" y="82"/>
                  </a:lnTo>
                  <a:lnTo>
                    <a:pt x="3" y="84"/>
                  </a:lnTo>
                  <a:lnTo>
                    <a:pt x="2" y="86"/>
                  </a:lnTo>
                  <a:lnTo>
                    <a:pt x="1" y="8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3" y="92"/>
                  </a:lnTo>
                  <a:lnTo>
                    <a:pt x="7" y="100"/>
                  </a:lnTo>
                  <a:lnTo>
                    <a:pt x="9" y="106"/>
                  </a:lnTo>
                  <a:lnTo>
                    <a:pt x="12" y="114"/>
                  </a:lnTo>
                  <a:lnTo>
                    <a:pt x="14" y="116"/>
                  </a:lnTo>
                  <a:lnTo>
                    <a:pt x="15" y="119"/>
                  </a:lnTo>
                  <a:lnTo>
                    <a:pt x="16" y="121"/>
                  </a:lnTo>
                  <a:lnTo>
                    <a:pt x="21" y="128"/>
                  </a:lnTo>
                  <a:lnTo>
                    <a:pt x="23" y="131"/>
                  </a:lnTo>
                  <a:lnTo>
                    <a:pt x="23" y="140"/>
                  </a:lnTo>
                  <a:lnTo>
                    <a:pt x="21" y="143"/>
                  </a:lnTo>
                  <a:lnTo>
                    <a:pt x="18" y="142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0" y="147"/>
                  </a:lnTo>
                  <a:lnTo>
                    <a:pt x="20" y="149"/>
                  </a:lnTo>
                  <a:lnTo>
                    <a:pt x="19" y="149"/>
                  </a:lnTo>
                  <a:lnTo>
                    <a:pt x="21" y="151"/>
                  </a:lnTo>
                  <a:lnTo>
                    <a:pt x="22" y="152"/>
                  </a:lnTo>
                  <a:lnTo>
                    <a:pt x="23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4" y="160"/>
                  </a:lnTo>
                  <a:lnTo>
                    <a:pt x="24" y="161"/>
                  </a:lnTo>
                  <a:lnTo>
                    <a:pt x="24" y="164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4"/>
                  </a:lnTo>
                  <a:lnTo>
                    <a:pt x="26" y="162"/>
                  </a:lnTo>
                  <a:lnTo>
                    <a:pt x="26" y="161"/>
                  </a:lnTo>
                  <a:lnTo>
                    <a:pt x="28" y="161"/>
                  </a:lnTo>
                  <a:lnTo>
                    <a:pt x="30" y="161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1" y="166"/>
                  </a:lnTo>
                  <a:lnTo>
                    <a:pt x="35" y="166"/>
                  </a:lnTo>
                  <a:lnTo>
                    <a:pt x="37" y="167"/>
                  </a:lnTo>
                  <a:lnTo>
                    <a:pt x="36" y="168"/>
                  </a:lnTo>
                  <a:lnTo>
                    <a:pt x="39" y="170"/>
                  </a:lnTo>
                  <a:lnTo>
                    <a:pt x="41" y="170"/>
                  </a:lnTo>
                  <a:lnTo>
                    <a:pt x="43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50" y="167"/>
                  </a:lnTo>
                  <a:lnTo>
                    <a:pt x="54" y="167"/>
                  </a:lnTo>
                  <a:lnTo>
                    <a:pt x="55" y="166"/>
                  </a:lnTo>
                  <a:lnTo>
                    <a:pt x="57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7" y="166"/>
                  </a:lnTo>
                  <a:lnTo>
                    <a:pt x="69" y="166"/>
                  </a:lnTo>
                  <a:lnTo>
                    <a:pt x="69" y="164"/>
                  </a:lnTo>
                  <a:lnTo>
                    <a:pt x="72" y="163"/>
                  </a:lnTo>
                  <a:lnTo>
                    <a:pt x="73" y="162"/>
                  </a:lnTo>
                  <a:lnTo>
                    <a:pt x="74" y="161"/>
                  </a:lnTo>
                  <a:lnTo>
                    <a:pt x="78" y="160"/>
                  </a:lnTo>
                  <a:lnTo>
                    <a:pt x="80" y="161"/>
                  </a:lnTo>
                  <a:lnTo>
                    <a:pt x="86" y="162"/>
                  </a:lnTo>
                  <a:lnTo>
                    <a:pt x="87" y="162"/>
                  </a:lnTo>
                  <a:lnTo>
                    <a:pt x="89" y="160"/>
                  </a:lnTo>
                  <a:lnTo>
                    <a:pt x="92" y="160"/>
                  </a:lnTo>
                  <a:lnTo>
                    <a:pt x="96" y="161"/>
                  </a:lnTo>
                  <a:lnTo>
                    <a:pt x="105" y="163"/>
                  </a:lnTo>
                  <a:lnTo>
                    <a:pt x="108" y="163"/>
                  </a:lnTo>
                  <a:lnTo>
                    <a:pt x="110" y="160"/>
                  </a:lnTo>
                  <a:lnTo>
                    <a:pt x="112" y="160"/>
                  </a:lnTo>
                  <a:lnTo>
                    <a:pt x="115" y="161"/>
                  </a:lnTo>
                  <a:lnTo>
                    <a:pt x="119" y="161"/>
                  </a:lnTo>
                  <a:lnTo>
                    <a:pt x="119" y="160"/>
                  </a:lnTo>
                  <a:lnTo>
                    <a:pt x="119" y="158"/>
                  </a:lnTo>
                  <a:lnTo>
                    <a:pt x="120" y="157"/>
                  </a:lnTo>
                  <a:lnTo>
                    <a:pt x="122" y="157"/>
                  </a:lnTo>
                  <a:lnTo>
                    <a:pt x="125" y="156"/>
                  </a:lnTo>
                  <a:lnTo>
                    <a:pt x="130" y="157"/>
                  </a:lnTo>
                  <a:lnTo>
                    <a:pt x="132" y="156"/>
                  </a:lnTo>
                  <a:lnTo>
                    <a:pt x="138" y="154"/>
                  </a:lnTo>
                  <a:lnTo>
                    <a:pt x="146" y="148"/>
                  </a:lnTo>
                  <a:lnTo>
                    <a:pt x="149" y="146"/>
                  </a:lnTo>
                  <a:lnTo>
                    <a:pt x="151" y="144"/>
                  </a:lnTo>
                  <a:lnTo>
                    <a:pt x="156" y="140"/>
                  </a:lnTo>
                  <a:lnTo>
                    <a:pt x="162" y="134"/>
                  </a:lnTo>
                  <a:lnTo>
                    <a:pt x="166" y="129"/>
                  </a:lnTo>
                  <a:lnTo>
                    <a:pt x="168" y="127"/>
                  </a:lnTo>
                  <a:lnTo>
                    <a:pt x="170" y="125"/>
                  </a:lnTo>
                  <a:lnTo>
                    <a:pt x="175" y="121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7" y="104"/>
                  </a:lnTo>
                  <a:lnTo>
                    <a:pt x="188" y="102"/>
                  </a:lnTo>
                  <a:lnTo>
                    <a:pt x="189" y="100"/>
                  </a:lnTo>
                  <a:lnTo>
                    <a:pt x="190" y="98"/>
                  </a:lnTo>
                  <a:lnTo>
                    <a:pt x="192" y="94"/>
                  </a:lnTo>
                  <a:lnTo>
                    <a:pt x="194" y="92"/>
                  </a:lnTo>
                  <a:lnTo>
                    <a:pt x="196" y="91"/>
                  </a:lnTo>
                  <a:lnTo>
                    <a:pt x="199" y="90"/>
                  </a:lnTo>
                  <a:lnTo>
                    <a:pt x="203" y="87"/>
                  </a:lnTo>
                  <a:lnTo>
                    <a:pt x="205" y="84"/>
                  </a:lnTo>
                  <a:lnTo>
                    <a:pt x="207" y="77"/>
                  </a:lnTo>
                  <a:lnTo>
                    <a:pt x="208" y="75"/>
                  </a:lnTo>
                  <a:lnTo>
                    <a:pt x="208" y="72"/>
                  </a:lnTo>
                  <a:lnTo>
                    <a:pt x="208" y="69"/>
                  </a:lnTo>
                  <a:lnTo>
                    <a:pt x="210" y="66"/>
                  </a:lnTo>
                  <a:lnTo>
                    <a:pt x="210" y="64"/>
                  </a:lnTo>
                  <a:lnTo>
                    <a:pt x="211" y="61"/>
                  </a:lnTo>
                  <a:lnTo>
                    <a:pt x="209" y="61"/>
                  </a:lnTo>
                  <a:lnTo>
                    <a:pt x="201" y="61"/>
                  </a:lnTo>
                  <a:lnTo>
                    <a:pt x="199" y="62"/>
                  </a:lnTo>
                  <a:lnTo>
                    <a:pt x="198" y="65"/>
                  </a:lnTo>
                  <a:lnTo>
                    <a:pt x="196" y="67"/>
                  </a:lnTo>
                  <a:lnTo>
                    <a:pt x="193" y="66"/>
                  </a:lnTo>
                  <a:lnTo>
                    <a:pt x="188" y="66"/>
                  </a:lnTo>
                  <a:lnTo>
                    <a:pt x="186" y="62"/>
                  </a:lnTo>
                  <a:lnTo>
                    <a:pt x="185" y="59"/>
                  </a:lnTo>
                  <a:lnTo>
                    <a:pt x="186" y="55"/>
                  </a:lnTo>
                  <a:lnTo>
                    <a:pt x="188" y="52"/>
                  </a:lnTo>
                  <a:lnTo>
                    <a:pt x="190" y="49"/>
                  </a:lnTo>
                  <a:lnTo>
                    <a:pt x="193" y="47"/>
                  </a:lnTo>
                  <a:lnTo>
                    <a:pt x="198" y="51"/>
                  </a:lnTo>
                  <a:lnTo>
                    <a:pt x="200" y="49"/>
                  </a:lnTo>
                  <a:lnTo>
                    <a:pt x="199" y="29"/>
                  </a:lnTo>
                  <a:lnTo>
                    <a:pt x="196" y="19"/>
                  </a:lnTo>
                  <a:lnTo>
                    <a:pt x="195" y="12"/>
                  </a:lnTo>
                  <a:lnTo>
                    <a:pt x="194" y="8"/>
                  </a:lnTo>
                  <a:lnTo>
                    <a:pt x="194" y="8"/>
                  </a:lnTo>
                  <a:lnTo>
                    <a:pt x="193" y="7"/>
                  </a:lnTo>
                  <a:lnTo>
                    <a:pt x="189" y="4"/>
                  </a:lnTo>
                  <a:lnTo>
                    <a:pt x="184" y="3"/>
                  </a:lnTo>
                  <a:lnTo>
                    <a:pt x="182" y="2"/>
                  </a:lnTo>
                  <a:lnTo>
                    <a:pt x="179" y="3"/>
                  </a:lnTo>
                  <a:lnTo>
                    <a:pt x="176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6" y="2"/>
                  </a:lnTo>
                  <a:lnTo>
                    <a:pt x="165" y="2"/>
                  </a:lnTo>
                  <a:lnTo>
                    <a:pt x="163" y="3"/>
                  </a:lnTo>
                  <a:lnTo>
                    <a:pt x="159" y="5"/>
                  </a:lnTo>
                  <a:lnTo>
                    <a:pt x="150" y="9"/>
                  </a:lnTo>
                  <a:lnTo>
                    <a:pt x="147" y="13"/>
                  </a:lnTo>
                  <a:lnTo>
                    <a:pt x="142" y="16"/>
                  </a:lnTo>
                  <a:lnTo>
                    <a:pt x="138" y="19"/>
                  </a:lnTo>
                  <a:lnTo>
                    <a:pt x="135" y="23"/>
                  </a:lnTo>
                  <a:lnTo>
                    <a:pt x="131" y="28"/>
                  </a:lnTo>
                  <a:lnTo>
                    <a:pt x="125" y="32"/>
                  </a:lnTo>
                  <a:lnTo>
                    <a:pt x="121" y="36"/>
                  </a:lnTo>
                  <a:lnTo>
                    <a:pt x="118" y="44"/>
                  </a:lnTo>
                  <a:lnTo>
                    <a:pt x="116" y="45"/>
                  </a:lnTo>
                  <a:lnTo>
                    <a:pt x="115" y="46"/>
                  </a:lnTo>
                  <a:lnTo>
                    <a:pt x="112" y="46"/>
                  </a:lnTo>
                  <a:lnTo>
                    <a:pt x="106" y="47"/>
                  </a:lnTo>
                  <a:lnTo>
                    <a:pt x="102" y="47"/>
                  </a:lnTo>
                  <a:lnTo>
                    <a:pt x="97" y="44"/>
                  </a:lnTo>
                  <a:lnTo>
                    <a:pt x="94" y="43"/>
                  </a:lnTo>
                  <a:lnTo>
                    <a:pt x="91" y="43"/>
                  </a:lnTo>
                  <a:lnTo>
                    <a:pt x="88" y="44"/>
                  </a:lnTo>
                  <a:lnTo>
                    <a:pt x="84" y="48"/>
                  </a:lnTo>
                  <a:lnTo>
                    <a:pt x="82" y="50"/>
                  </a:lnTo>
                  <a:lnTo>
                    <a:pt x="82" y="51"/>
                  </a:lnTo>
                  <a:lnTo>
                    <a:pt x="80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3" y="60"/>
                  </a:lnTo>
                  <a:lnTo>
                    <a:pt x="65" y="62"/>
                  </a:lnTo>
                  <a:lnTo>
                    <a:pt x="61" y="62"/>
                  </a:lnTo>
                  <a:lnTo>
                    <a:pt x="57" y="61"/>
                  </a:lnTo>
                  <a:lnTo>
                    <a:pt x="55" y="61"/>
                  </a:lnTo>
                  <a:lnTo>
                    <a:pt x="54" y="59"/>
                  </a:lnTo>
                  <a:lnTo>
                    <a:pt x="56" y="54"/>
                  </a:lnTo>
                  <a:lnTo>
                    <a:pt x="56" y="51"/>
                  </a:lnTo>
                  <a:lnTo>
                    <a:pt x="56" y="50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1" y="41"/>
                  </a:lnTo>
                  <a:lnTo>
                    <a:pt x="50" y="39"/>
                  </a:lnTo>
                  <a:lnTo>
                    <a:pt x="47" y="37"/>
                  </a:lnTo>
                  <a:lnTo>
                    <a:pt x="46" y="36"/>
                  </a:lnTo>
                  <a:lnTo>
                    <a:pt x="45" y="35"/>
                  </a:lnTo>
                  <a:lnTo>
                    <a:pt x="44" y="3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3762375" y="3019425"/>
              <a:ext cx="334963" cy="269875"/>
            </a:xfrm>
            <a:custGeom>
              <a:avLst/>
              <a:gdLst>
                <a:gd name="T0" fmla="*/ 44 w 211"/>
                <a:gd name="T1" fmla="*/ 72 h 170"/>
                <a:gd name="T2" fmla="*/ 37 w 211"/>
                <a:gd name="T3" fmla="*/ 88 h 170"/>
                <a:gd name="T4" fmla="*/ 24 w 211"/>
                <a:gd name="T5" fmla="*/ 90 h 170"/>
                <a:gd name="T6" fmla="*/ 14 w 211"/>
                <a:gd name="T7" fmla="*/ 85 h 170"/>
                <a:gd name="T8" fmla="*/ 2 w 211"/>
                <a:gd name="T9" fmla="*/ 86 h 170"/>
                <a:gd name="T10" fmla="*/ 0 w 211"/>
                <a:gd name="T11" fmla="*/ 89 h 170"/>
                <a:gd name="T12" fmla="*/ 9 w 211"/>
                <a:gd name="T13" fmla="*/ 106 h 170"/>
                <a:gd name="T14" fmla="*/ 16 w 211"/>
                <a:gd name="T15" fmla="*/ 121 h 170"/>
                <a:gd name="T16" fmla="*/ 21 w 211"/>
                <a:gd name="T17" fmla="*/ 143 h 170"/>
                <a:gd name="T18" fmla="*/ 18 w 211"/>
                <a:gd name="T19" fmla="*/ 146 h 170"/>
                <a:gd name="T20" fmla="*/ 21 w 211"/>
                <a:gd name="T21" fmla="*/ 151 h 170"/>
                <a:gd name="T22" fmla="*/ 25 w 211"/>
                <a:gd name="T23" fmla="*/ 158 h 170"/>
                <a:gd name="T24" fmla="*/ 26 w 211"/>
                <a:gd name="T25" fmla="*/ 166 h 170"/>
                <a:gd name="T26" fmla="*/ 26 w 211"/>
                <a:gd name="T27" fmla="*/ 161 h 170"/>
                <a:gd name="T28" fmla="*/ 30 w 211"/>
                <a:gd name="T29" fmla="*/ 166 h 170"/>
                <a:gd name="T30" fmla="*/ 36 w 211"/>
                <a:gd name="T31" fmla="*/ 168 h 170"/>
                <a:gd name="T32" fmla="*/ 46 w 211"/>
                <a:gd name="T33" fmla="*/ 170 h 170"/>
                <a:gd name="T34" fmla="*/ 55 w 211"/>
                <a:gd name="T35" fmla="*/ 166 h 170"/>
                <a:gd name="T36" fmla="*/ 67 w 211"/>
                <a:gd name="T37" fmla="*/ 166 h 170"/>
                <a:gd name="T38" fmla="*/ 73 w 211"/>
                <a:gd name="T39" fmla="*/ 162 h 170"/>
                <a:gd name="T40" fmla="*/ 86 w 211"/>
                <a:gd name="T41" fmla="*/ 162 h 170"/>
                <a:gd name="T42" fmla="*/ 96 w 211"/>
                <a:gd name="T43" fmla="*/ 161 h 170"/>
                <a:gd name="T44" fmla="*/ 112 w 211"/>
                <a:gd name="T45" fmla="*/ 160 h 170"/>
                <a:gd name="T46" fmla="*/ 119 w 211"/>
                <a:gd name="T47" fmla="*/ 158 h 170"/>
                <a:gd name="T48" fmla="*/ 130 w 211"/>
                <a:gd name="T49" fmla="*/ 157 h 170"/>
                <a:gd name="T50" fmla="*/ 149 w 211"/>
                <a:gd name="T51" fmla="*/ 146 h 170"/>
                <a:gd name="T52" fmla="*/ 166 w 211"/>
                <a:gd name="T53" fmla="*/ 129 h 170"/>
                <a:gd name="T54" fmla="*/ 180 w 211"/>
                <a:gd name="T55" fmla="*/ 115 h 170"/>
                <a:gd name="T56" fmla="*/ 189 w 211"/>
                <a:gd name="T57" fmla="*/ 100 h 170"/>
                <a:gd name="T58" fmla="*/ 196 w 211"/>
                <a:gd name="T59" fmla="*/ 91 h 170"/>
                <a:gd name="T60" fmla="*/ 207 w 211"/>
                <a:gd name="T61" fmla="*/ 77 h 170"/>
                <a:gd name="T62" fmla="*/ 210 w 211"/>
                <a:gd name="T63" fmla="*/ 66 h 170"/>
                <a:gd name="T64" fmla="*/ 201 w 211"/>
                <a:gd name="T65" fmla="*/ 61 h 170"/>
                <a:gd name="T66" fmla="*/ 193 w 211"/>
                <a:gd name="T67" fmla="*/ 66 h 170"/>
                <a:gd name="T68" fmla="*/ 186 w 211"/>
                <a:gd name="T69" fmla="*/ 55 h 170"/>
                <a:gd name="T70" fmla="*/ 198 w 211"/>
                <a:gd name="T71" fmla="*/ 51 h 170"/>
                <a:gd name="T72" fmla="*/ 195 w 211"/>
                <a:gd name="T73" fmla="*/ 12 h 170"/>
                <a:gd name="T74" fmla="*/ 189 w 211"/>
                <a:gd name="T75" fmla="*/ 4 h 170"/>
                <a:gd name="T76" fmla="*/ 176 w 211"/>
                <a:gd name="T77" fmla="*/ 2 h 170"/>
                <a:gd name="T78" fmla="*/ 165 w 211"/>
                <a:gd name="T79" fmla="*/ 2 h 170"/>
                <a:gd name="T80" fmla="*/ 147 w 211"/>
                <a:gd name="T81" fmla="*/ 13 h 170"/>
                <a:gd name="T82" fmla="*/ 131 w 211"/>
                <a:gd name="T83" fmla="*/ 28 h 170"/>
                <a:gd name="T84" fmla="*/ 116 w 211"/>
                <a:gd name="T85" fmla="*/ 45 h 170"/>
                <a:gd name="T86" fmla="*/ 102 w 211"/>
                <a:gd name="T87" fmla="*/ 47 h 170"/>
                <a:gd name="T88" fmla="*/ 88 w 211"/>
                <a:gd name="T89" fmla="*/ 44 h 170"/>
                <a:gd name="T90" fmla="*/ 80 w 211"/>
                <a:gd name="T91" fmla="*/ 54 h 170"/>
                <a:gd name="T92" fmla="*/ 65 w 211"/>
                <a:gd name="T93" fmla="*/ 62 h 170"/>
                <a:gd name="T94" fmla="*/ 54 w 211"/>
                <a:gd name="T95" fmla="*/ 59 h 170"/>
                <a:gd name="T96" fmla="*/ 56 w 211"/>
                <a:gd name="T97" fmla="*/ 46 h 170"/>
                <a:gd name="T98" fmla="*/ 47 w 211"/>
                <a:gd name="T99" fmla="*/ 3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" h="170">
                  <a:moveTo>
                    <a:pt x="44" y="35"/>
                  </a:moveTo>
                  <a:lnTo>
                    <a:pt x="44" y="47"/>
                  </a:lnTo>
                  <a:lnTo>
                    <a:pt x="44" y="60"/>
                  </a:lnTo>
                  <a:lnTo>
                    <a:pt x="44" y="72"/>
                  </a:lnTo>
                  <a:lnTo>
                    <a:pt x="44" y="84"/>
                  </a:lnTo>
                  <a:lnTo>
                    <a:pt x="43" y="85"/>
                  </a:lnTo>
                  <a:lnTo>
                    <a:pt x="40" y="85"/>
                  </a:lnTo>
                  <a:lnTo>
                    <a:pt x="37" y="88"/>
                  </a:lnTo>
                  <a:lnTo>
                    <a:pt x="33" y="91"/>
                  </a:lnTo>
                  <a:lnTo>
                    <a:pt x="30" y="91"/>
                  </a:lnTo>
                  <a:lnTo>
                    <a:pt x="28" y="90"/>
                  </a:lnTo>
                  <a:lnTo>
                    <a:pt x="24" y="90"/>
                  </a:lnTo>
                  <a:lnTo>
                    <a:pt x="20" y="91"/>
                  </a:lnTo>
                  <a:lnTo>
                    <a:pt x="16" y="91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8" y="82"/>
                  </a:lnTo>
                  <a:lnTo>
                    <a:pt x="5" y="82"/>
                  </a:lnTo>
                  <a:lnTo>
                    <a:pt x="3" y="84"/>
                  </a:lnTo>
                  <a:lnTo>
                    <a:pt x="2" y="86"/>
                  </a:lnTo>
                  <a:lnTo>
                    <a:pt x="1" y="8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3" y="92"/>
                  </a:lnTo>
                  <a:lnTo>
                    <a:pt x="7" y="100"/>
                  </a:lnTo>
                  <a:lnTo>
                    <a:pt x="9" y="106"/>
                  </a:lnTo>
                  <a:lnTo>
                    <a:pt x="12" y="114"/>
                  </a:lnTo>
                  <a:lnTo>
                    <a:pt x="14" y="116"/>
                  </a:lnTo>
                  <a:lnTo>
                    <a:pt x="15" y="119"/>
                  </a:lnTo>
                  <a:lnTo>
                    <a:pt x="16" y="121"/>
                  </a:lnTo>
                  <a:lnTo>
                    <a:pt x="21" y="128"/>
                  </a:lnTo>
                  <a:lnTo>
                    <a:pt x="23" y="131"/>
                  </a:lnTo>
                  <a:lnTo>
                    <a:pt x="23" y="140"/>
                  </a:lnTo>
                  <a:lnTo>
                    <a:pt x="21" y="143"/>
                  </a:lnTo>
                  <a:lnTo>
                    <a:pt x="18" y="142"/>
                  </a:lnTo>
                  <a:lnTo>
                    <a:pt x="18" y="144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20" y="147"/>
                  </a:lnTo>
                  <a:lnTo>
                    <a:pt x="20" y="149"/>
                  </a:lnTo>
                  <a:lnTo>
                    <a:pt x="19" y="149"/>
                  </a:lnTo>
                  <a:lnTo>
                    <a:pt x="21" y="151"/>
                  </a:lnTo>
                  <a:lnTo>
                    <a:pt x="22" y="152"/>
                  </a:lnTo>
                  <a:lnTo>
                    <a:pt x="23" y="154"/>
                  </a:lnTo>
                  <a:lnTo>
                    <a:pt x="25" y="156"/>
                  </a:lnTo>
                  <a:lnTo>
                    <a:pt x="25" y="158"/>
                  </a:lnTo>
                  <a:lnTo>
                    <a:pt x="24" y="160"/>
                  </a:lnTo>
                  <a:lnTo>
                    <a:pt x="24" y="161"/>
                  </a:lnTo>
                  <a:lnTo>
                    <a:pt x="24" y="164"/>
                  </a:lnTo>
                  <a:lnTo>
                    <a:pt x="26" y="166"/>
                  </a:lnTo>
                  <a:lnTo>
                    <a:pt x="26" y="166"/>
                  </a:lnTo>
                  <a:lnTo>
                    <a:pt x="26" y="164"/>
                  </a:lnTo>
                  <a:lnTo>
                    <a:pt x="26" y="162"/>
                  </a:lnTo>
                  <a:lnTo>
                    <a:pt x="26" y="161"/>
                  </a:lnTo>
                  <a:lnTo>
                    <a:pt x="28" y="161"/>
                  </a:lnTo>
                  <a:lnTo>
                    <a:pt x="30" y="161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1" y="166"/>
                  </a:lnTo>
                  <a:lnTo>
                    <a:pt x="35" y="166"/>
                  </a:lnTo>
                  <a:lnTo>
                    <a:pt x="37" y="167"/>
                  </a:lnTo>
                  <a:lnTo>
                    <a:pt x="36" y="168"/>
                  </a:lnTo>
                  <a:lnTo>
                    <a:pt x="39" y="170"/>
                  </a:lnTo>
                  <a:lnTo>
                    <a:pt x="41" y="170"/>
                  </a:lnTo>
                  <a:lnTo>
                    <a:pt x="43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50" y="167"/>
                  </a:lnTo>
                  <a:lnTo>
                    <a:pt x="54" y="167"/>
                  </a:lnTo>
                  <a:lnTo>
                    <a:pt x="55" y="166"/>
                  </a:lnTo>
                  <a:lnTo>
                    <a:pt x="57" y="166"/>
                  </a:lnTo>
                  <a:lnTo>
                    <a:pt x="62" y="166"/>
                  </a:lnTo>
                  <a:lnTo>
                    <a:pt x="62" y="166"/>
                  </a:lnTo>
                  <a:lnTo>
                    <a:pt x="67" y="166"/>
                  </a:lnTo>
                  <a:lnTo>
                    <a:pt x="69" y="166"/>
                  </a:lnTo>
                  <a:lnTo>
                    <a:pt x="69" y="164"/>
                  </a:lnTo>
                  <a:lnTo>
                    <a:pt x="72" y="163"/>
                  </a:lnTo>
                  <a:lnTo>
                    <a:pt x="73" y="162"/>
                  </a:lnTo>
                  <a:lnTo>
                    <a:pt x="74" y="161"/>
                  </a:lnTo>
                  <a:lnTo>
                    <a:pt x="78" y="160"/>
                  </a:lnTo>
                  <a:lnTo>
                    <a:pt x="80" y="161"/>
                  </a:lnTo>
                  <a:lnTo>
                    <a:pt x="86" y="162"/>
                  </a:lnTo>
                  <a:lnTo>
                    <a:pt x="87" y="162"/>
                  </a:lnTo>
                  <a:lnTo>
                    <a:pt x="89" y="160"/>
                  </a:lnTo>
                  <a:lnTo>
                    <a:pt x="92" y="160"/>
                  </a:lnTo>
                  <a:lnTo>
                    <a:pt x="96" y="161"/>
                  </a:lnTo>
                  <a:lnTo>
                    <a:pt x="105" y="163"/>
                  </a:lnTo>
                  <a:lnTo>
                    <a:pt x="108" y="163"/>
                  </a:lnTo>
                  <a:lnTo>
                    <a:pt x="110" y="160"/>
                  </a:lnTo>
                  <a:lnTo>
                    <a:pt x="112" y="160"/>
                  </a:lnTo>
                  <a:lnTo>
                    <a:pt x="115" y="161"/>
                  </a:lnTo>
                  <a:lnTo>
                    <a:pt x="119" y="161"/>
                  </a:lnTo>
                  <a:lnTo>
                    <a:pt x="119" y="160"/>
                  </a:lnTo>
                  <a:lnTo>
                    <a:pt x="119" y="158"/>
                  </a:lnTo>
                  <a:lnTo>
                    <a:pt x="120" y="157"/>
                  </a:lnTo>
                  <a:lnTo>
                    <a:pt x="122" y="157"/>
                  </a:lnTo>
                  <a:lnTo>
                    <a:pt x="125" y="156"/>
                  </a:lnTo>
                  <a:lnTo>
                    <a:pt x="130" y="157"/>
                  </a:lnTo>
                  <a:lnTo>
                    <a:pt x="132" y="156"/>
                  </a:lnTo>
                  <a:lnTo>
                    <a:pt x="138" y="154"/>
                  </a:lnTo>
                  <a:lnTo>
                    <a:pt x="146" y="148"/>
                  </a:lnTo>
                  <a:lnTo>
                    <a:pt x="149" y="146"/>
                  </a:lnTo>
                  <a:lnTo>
                    <a:pt x="151" y="144"/>
                  </a:lnTo>
                  <a:lnTo>
                    <a:pt x="156" y="140"/>
                  </a:lnTo>
                  <a:lnTo>
                    <a:pt x="162" y="134"/>
                  </a:lnTo>
                  <a:lnTo>
                    <a:pt x="166" y="129"/>
                  </a:lnTo>
                  <a:lnTo>
                    <a:pt x="168" y="127"/>
                  </a:lnTo>
                  <a:lnTo>
                    <a:pt x="170" y="125"/>
                  </a:lnTo>
                  <a:lnTo>
                    <a:pt x="175" y="121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7" y="104"/>
                  </a:lnTo>
                  <a:lnTo>
                    <a:pt x="188" y="102"/>
                  </a:lnTo>
                  <a:lnTo>
                    <a:pt x="189" y="100"/>
                  </a:lnTo>
                  <a:lnTo>
                    <a:pt x="190" y="98"/>
                  </a:lnTo>
                  <a:lnTo>
                    <a:pt x="192" y="94"/>
                  </a:lnTo>
                  <a:lnTo>
                    <a:pt x="194" y="92"/>
                  </a:lnTo>
                  <a:lnTo>
                    <a:pt x="196" y="91"/>
                  </a:lnTo>
                  <a:lnTo>
                    <a:pt x="199" y="90"/>
                  </a:lnTo>
                  <a:lnTo>
                    <a:pt x="203" y="87"/>
                  </a:lnTo>
                  <a:lnTo>
                    <a:pt x="205" y="84"/>
                  </a:lnTo>
                  <a:lnTo>
                    <a:pt x="207" y="77"/>
                  </a:lnTo>
                  <a:lnTo>
                    <a:pt x="208" y="75"/>
                  </a:lnTo>
                  <a:lnTo>
                    <a:pt x="208" y="72"/>
                  </a:lnTo>
                  <a:lnTo>
                    <a:pt x="208" y="69"/>
                  </a:lnTo>
                  <a:lnTo>
                    <a:pt x="210" y="66"/>
                  </a:lnTo>
                  <a:lnTo>
                    <a:pt x="210" y="64"/>
                  </a:lnTo>
                  <a:lnTo>
                    <a:pt x="211" y="61"/>
                  </a:lnTo>
                  <a:lnTo>
                    <a:pt x="209" y="61"/>
                  </a:lnTo>
                  <a:lnTo>
                    <a:pt x="201" y="61"/>
                  </a:lnTo>
                  <a:lnTo>
                    <a:pt x="199" y="62"/>
                  </a:lnTo>
                  <a:lnTo>
                    <a:pt x="198" y="65"/>
                  </a:lnTo>
                  <a:lnTo>
                    <a:pt x="196" y="67"/>
                  </a:lnTo>
                  <a:lnTo>
                    <a:pt x="193" y="66"/>
                  </a:lnTo>
                  <a:lnTo>
                    <a:pt x="188" y="66"/>
                  </a:lnTo>
                  <a:lnTo>
                    <a:pt x="186" y="62"/>
                  </a:lnTo>
                  <a:lnTo>
                    <a:pt x="185" y="59"/>
                  </a:lnTo>
                  <a:lnTo>
                    <a:pt x="186" y="55"/>
                  </a:lnTo>
                  <a:lnTo>
                    <a:pt x="188" y="52"/>
                  </a:lnTo>
                  <a:lnTo>
                    <a:pt x="190" y="49"/>
                  </a:lnTo>
                  <a:lnTo>
                    <a:pt x="193" y="47"/>
                  </a:lnTo>
                  <a:lnTo>
                    <a:pt x="198" y="51"/>
                  </a:lnTo>
                  <a:lnTo>
                    <a:pt x="200" y="49"/>
                  </a:lnTo>
                  <a:lnTo>
                    <a:pt x="199" y="29"/>
                  </a:lnTo>
                  <a:lnTo>
                    <a:pt x="196" y="19"/>
                  </a:lnTo>
                  <a:lnTo>
                    <a:pt x="195" y="12"/>
                  </a:lnTo>
                  <a:lnTo>
                    <a:pt x="194" y="8"/>
                  </a:lnTo>
                  <a:lnTo>
                    <a:pt x="194" y="8"/>
                  </a:lnTo>
                  <a:lnTo>
                    <a:pt x="193" y="7"/>
                  </a:lnTo>
                  <a:lnTo>
                    <a:pt x="189" y="4"/>
                  </a:lnTo>
                  <a:lnTo>
                    <a:pt x="184" y="3"/>
                  </a:lnTo>
                  <a:lnTo>
                    <a:pt x="182" y="2"/>
                  </a:lnTo>
                  <a:lnTo>
                    <a:pt x="179" y="3"/>
                  </a:lnTo>
                  <a:lnTo>
                    <a:pt x="176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6" y="2"/>
                  </a:lnTo>
                  <a:lnTo>
                    <a:pt x="165" y="2"/>
                  </a:lnTo>
                  <a:lnTo>
                    <a:pt x="163" y="3"/>
                  </a:lnTo>
                  <a:lnTo>
                    <a:pt x="159" y="5"/>
                  </a:lnTo>
                  <a:lnTo>
                    <a:pt x="150" y="9"/>
                  </a:lnTo>
                  <a:lnTo>
                    <a:pt x="147" y="13"/>
                  </a:lnTo>
                  <a:lnTo>
                    <a:pt x="142" y="16"/>
                  </a:lnTo>
                  <a:lnTo>
                    <a:pt x="138" y="19"/>
                  </a:lnTo>
                  <a:lnTo>
                    <a:pt x="135" y="23"/>
                  </a:lnTo>
                  <a:lnTo>
                    <a:pt x="131" y="28"/>
                  </a:lnTo>
                  <a:lnTo>
                    <a:pt x="125" y="32"/>
                  </a:lnTo>
                  <a:lnTo>
                    <a:pt x="121" y="36"/>
                  </a:lnTo>
                  <a:lnTo>
                    <a:pt x="118" y="44"/>
                  </a:lnTo>
                  <a:lnTo>
                    <a:pt x="116" y="45"/>
                  </a:lnTo>
                  <a:lnTo>
                    <a:pt x="115" y="46"/>
                  </a:lnTo>
                  <a:lnTo>
                    <a:pt x="112" y="46"/>
                  </a:lnTo>
                  <a:lnTo>
                    <a:pt x="106" y="47"/>
                  </a:lnTo>
                  <a:lnTo>
                    <a:pt x="102" y="47"/>
                  </a:lnTo>
                  <a:lnTo>
                    <a:pt x="97" y="44"/>
                  </a:lnTo>
                  <a:lnTo>
                    <a:pt x="94" y="43"/>
                  </a:lnTo>
                  <a:lnTo>
                    <a:pt x="91" y="43"/>
                  </a:lnTo>
                  <a:lnTo>
                    <a:pt x="88" y="44"/>
                  </a:lnTo>
                  <a:lnTo>
                    <a:pt x="84" y="48"/>
                  </a:lnTo>
                  <a:lnTo>
                    <a:pt x="82" y="50"/>
                  </a:lnTo>
                  <a:lnTo>
                    <a:pt x="82" y="51"/>
                  </a:lnTo>
                  <a:lnTo>
                    <a:pt x="80" y="54"/>
                  </a:lnTo>
                  <a:lnTo>
                    <a:pt x="77" y="55"/>
                  </a:lnTo>
                  <a:lnTo>
                    <a:pt x="76" y="56"/>
                  </a:lnTo>
                  <a:lnTo>
                    <a:pt x="73" y="60"/>
                  </a:lnTo>
                  <a:lnTo>
                    <a:pt x="65" y="62"/>
                  </a:lnTo>
                  <a:lnTo>
                    <a:pt x="61" y="62"/>
                  </a:lnTo>
                  <a:lnTo>
                    <a:pt x="57" y="61"/>
                  </a:lnTo>
                  <a:lnTo>
                    <a:pt x="55" y="61"/>
                  </a:lnTo>
                  <a:lnTo>
                    <a:pt x="54" y="59"/>
                  </a:lnTo>
                  <a:lnTo>
                    <a:pt x="56" y="54"/>
                  </a:lnTo>
                  <a:lnTo>
                    <a:pt x="56" y="51"/>
                  </a:lnTo>
                  <a:lnTo>
                    <a:pt x="56" y="50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1" y="41"/>
                  </a:lnTo>
                  <a:lnTo>
                    <a:pt x="50" y="39"/>
                  </a:lnTo>
                  <a:lnTo>
                    <a:pt x="47" y="37"/>
                  </a:lnTo>
                  <a:lnTo>
                    <a:pt x="46" y="36"/>
                  </a:lnTo>
                  <a:lnTo>
                    <a:pt x="45" y="35"/>
                  </a:lnTo>
                  <a:lnTo>
                    <a:pt x="44" y="35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4095750" y="2773362"/>
              <a:ext cx="61913" cy="150812"/>
            </a:xfrm>
            <a:custGeom>
              <a:avLst/>
              <a:gdLst>
                <a:gd name="T0" fmla="*/ 14 w 39"/>
                <a:gd name="T1" fmla="*/ 2 h 95"/>
                <a:gd name="T2" fmla="*/ 9 w 39"/>
                <a:gd name="T3" fmla="*/ 3 h 95"/>
                <a:gd name="T4" fmla="*/ 5 w 39"/>
                <a:gd name="T5" fmla="*/ 2 h 95"/>
                <a:gd name="T6" fmla="*/ 3 w 39"/>
                <a:gd name="T7" fmla="*/ 2 h 95"/>
                <a:gd name="T8" fmla="*/ 5 w 39"/>
                <a:gd name="T9" fmla="*/ 3 h 95"/>
                <a:gd name="T10" fmla="*/ 8 w 39"/>
                <a:gd name="T11" fmla="*/ 9 h 95"/>
                <a:gd name="T12" fmla="*/ 11 w 39"/>
                <a:gd name="T13" fmla="*/ 14 h 95"/>
                <a:gd name="T14" fmla="*/ 9 w 39"/>
                <a:gd name="T15" fmla="*/ 18 h 95"/>
                <a:gd name="T16" fmla="*/ 8 w 39"/>
                <a:gd name="T17" fmla="*/ 21 h 95"/>
                <a:gd name="T18" fmla="*/ 7 w 39"/>
                <a:gd name="T19" fmla="*/ 28 h 95"/>
                <a:gd name="T20" fmla="*/ 7 w 39"/>
                <a:gd name="T21" fmla="*/ 35 h 95"/>
                <a:gd name="T22" fmla="*/ 9 w 39"/>
                <a:gd name="T23" fmla="*/ 38 h 95"/>
                <a:gd name="T24" fmla="*/ 5 w 39"/>
                <a:gd name="T25" fmla="*/ 40 h 95"/>
                <a:gd name="T26" fmla="*/ 3 w 39"/>
                <a:gd name="T27" fmla="*/ 44 h 95"/>
                <a:gd name="T28" fmla="*/ 0 w 39"/>
                <a:gd name="T29" fmla="*/ 52 h 95"/>
                <a:gd name="T30" fmla="*/ 2 w 39"/>
                <a:gd name="T31" fmla="*/ 55 h 95"/>
                <a:gd name="T32" fmla="*/ 5 w 39"/>
                <a:gd name="T33" fmla="*/ 57 h 95"/>
                <a:gd name="T34" fmla="*/ 7 w 39"/>
                <a:gd name="T35" fmla="*/ 58 h 95"/>
                <a:gd name="T36" fmla="*/ 11 w 39"/>
                <a:gd name="T37" fmla="*/ 64 h 95"/>
                <a:gd name="T38" fmla="*/ 21 w 39"/>
                <a:gd name="T39" fmla="*/ 63 h 95"/>
                <a:gd name="T40" fmla="*/ 23 w 39"/>
                <a:gd name="T41" fmla="*/ 69 h 95"/>
                <a:gd name="T42" fmla="*/ 21 w 39"/>
                <a:gd name="T43" fmla="*/ 76 h 95"/>
                <a:gd name="T44" fmla="*/ 19 w 39"/>
                <a:gd name="T45" fmla="*/ 81 h 95"/>
                <a:gd name="T46" fmla="*/ 22 w 39"/>
                <a:gd name="T47" fmla="*/ 86 h 95"/>
                <a:gd name="T48" fmla="*/ 25 w 39"/>
                <a:gd name="T49" fmla="*/ 89 h 95"/>
                <a:gd name="T50" fmla="*/ 29 w 39"/>
                <a:gd name="T51" fmla="*/ 92 h 95"/>
                <a:gd name="T52" fmla="*/ 28 w 39"/>
                <a:gd name="T53" fmla="*/ 95 h 95"/>
                <a:gd name="T54" fmla="*/ 32 w 39"/>
                <a:gd name="T55" fmla="*/ 95 h 95"/>
                <a:gd name="T56" fmla="*/ 31 w 39"/>
                <a:gd name="T57" fmla="*/ 91 h 95"/>
                <a:gd name="T58" fmla="*/ 31 w 39"/>
                <a:gd name="T59" fmla="*/ 87 h 95"/>
                <a:gd name="T60" fmla="*/ 34 w 39"/>
                <a:gd name="T61" fmla="*/ 83 h 95"/>
                <a:gd name="T62" fmla="*/ 38 w 39"/>
                <a:gd name="T63" fmla="*/ 81 h 95"/>
                <a:gd name="T64" fmla="*/ 38 w 39"/>
                <a:gd name="T65" fmla="*/ 72 h 95"/>
                <a:gd name="T66" fmla="*/ 39 w 39"/>
                <a:gd name="T67" fmla="*/ 65 h 95"/>
                <a:gd name="T68" fmla="*/ 33 w 39"/>
                <a:gd name="T69" fmla="*/ 59 h 95"/>
                <a:gd name="T70" fmla="*/ 26 w 39"/>
                <a:gd name="T71" fmla="*/ 51 h 95"/>
                <a:gd name="T72" fmla="*/ 26 w 39"/>
                <a:gd name="T73" fmla="*/ 54 h 95"/>
                <a:gd name="T74" fmla="*/ 28 w 39"/>
                <a:gd name="T75" fmla="*/ 55 h 95"/>
                <a:gd name="T76" fmla="*/ 30 w 39"/>
                <a:gd name="T77" fmla="*/ 62 h 95"/>
                <a:gd name="T78" fmla="*/ 27 w 39"/>
                <a:gd name="T79" fmla="*/ 60 h 95"/>
                <a:gd name="T80" fmla="*/ 26 w 39"/>
                <a:gd name="T81" fmla="*/ 58 h 95"/>
                <a:gd name="T82" fmla="*/ 23 w 39"/>
                <a:gd name="T83" fmla="*/ 60 h 95"/>
                <a:gd name="T84" fmla="*/ 22 w 39"/>
                <a:gd name="T85" fmla="*/ 58 h 95"/>
                <a:gd name="T86" fmla="*/ 22 w 39"/>
                <a:gd name="T87" fmla="*/ 54 h 95"/>
                <a:gd name="T88" fmla="*/ 20 w 39"/>
                <a:gd name="T89" fmla="*/ 51 h 95"/>
                <a:gd name="T90" fmla="*/ 19 w 39"/>
                <a:gd name="T91" fmla="*/ 46 h 95"/>
                <a:gd name="T92" fmla="*/ 15 w 39"/>
                <a:gd name="T93" fmla="*/ 35 h 95"/>
                <a:gd name="T94" fmla="*/ 18 w 39"/>
                <a:gd name="T95" fmla="*/ 31 h 95"/>
                <a:gd name="T96" fmla="*/ 18 w 39"/>
                <a:gd name="T97" fmla="*/ 15 h 95"/>
                <a:gd name="T98" fmla="*/ 17 w 39"/>
                <a:gd name="T99" fmla="*/ 11 h 95"/>
                <a:gd name="T100" fmla="*/ 14 w 39"/>
                <a:gd name="T101" fmla="*/ 7 h 95"/>
                <a:gd name="T102" fmla="*/ 15 w 39"/>
                <a:gd name="T103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9" h="95">
                  <a:moveTo>
                    <a:pt x="14" y="4"/>
                  </a:moveTo>
                  <a:lnTo>
                    <a:pt x="14" y="3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9" y="3"/>
                  </a:lnTo>
                  <a:lnTo>
                    <a:pt x="9" y="3"/>
                  </a:lnTo>
                  <a:lnTo>
                    <a:pt x="8" y="1"/>
                  </a:lnTo>
                  <a:lnTo>
                    <a:pt x="5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5" y="3"/>
                  </a:lnTo>
                  <a:lnTo>
                    <a:pt x="7" y="5"/>
                  </a:lnTo>
                  <a:lnTo>
                    <a:pt x="8" y="6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31"/>
                  </a:lnTo>
                  <a:lnTo>
                    <a:pt x="7" y="34"/>
                  </a:lnTo>
                  <a:lnTo>
                    <a:pt x="7" y="35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9" y="38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3" y="44"/>
                  </a:lnTo>
                  <a:lnTo>
                    <a:pt x="3" y="47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2" y="55"/>
                  </a:lnTo>
                  <a:lnTo>
                    <a:pt x="2" y="57"/>
                  </a:lnTo>
                  <a:lnTo>
                    <a:pt x="4" y="56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8"/>
                  </a:lnTo>
                  <a:lnTo>
                    <a:pt x="7" y="58"/>
                  </a:lnTo>
                  <a:lnTo>
                    <a:pt x="8" y="62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3" y="64"/>
                  </a:lnTo>
                  <a:lnTo>
                    <a:pt x="20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2" y="67"/>
                  </a:lnTo>
                  <a:lnTo>
                    <a:pt x="23" y="69"/>
                  </a:lnTo>
                  <a:lnTo>
                    <a:pt x="23" y="73"/>
                  </a:lnTo>
                  <a:lnTo>
                    <a:pt x="22" y="74"/>
                  </a:lnTo>
                  <a:lnTo>
                    <a:pt x="21" y="76"/>
                  </a:lnTo>
                  <a:lnTo>
                    <a:pt x="21" y="77"/>
                  </a:lnTo>
                  <a:lnTo>
                    <a:pt x="20" y="78"/>
                  </a:lnTo>
                  <a:lnTo>
                    <a:pt x="19" y="81"/>
                  </a:lnTo>
                  <a:lnTo>
                    <a:pt x="20" y="82"/>
                  </a:lnTo>
                  <a:lnTo>
                    <a:pt x="21" y="85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7"/>
                  </a:lnTo>
                  <a:lnTo>
                    <a:pt x="25" y="89"/>
                  </a:lnTo>
                  <a:lnTo>
                    <a:pt x="26" y="91"/>
                  </a:lnTo>
                  <a:lnTo>
                    <a:pt x="27" y="91"/>
                  </a:lnTo>
                  <a:lnTo>
                    <a:pt x="29" y="92"/>
                  </a:lnTo>
                  <a:lnTo>
                    <a:pt x="30" y="93"/>
                  </a:lnTo>
                  <a:lnTo>
                    <a:pt x="30" y="94"/>
                  </a:lnTo>
                  <a:lnTo>
                    <a:pt x="28" y="95"/>
                  </a:lnTo>
                  <a:lnTo>
                    <a:pt x="29" y="95"/>
                  </a:lnTo>
                  <a:lnTo>
                    <a:pt x="31" y="95"/>
                  </a:lnTo>
                  <a:lnTo>
                    <a:pt x="32" y="95"/>
                  </a:lnTo>
                  <a:lnTo>
                    <a:pt x="31" y="93"/>
                  </a:lnTo>
                  <a:lnTo>
                    <a:pt x="32" y="92"/>
                  </a:lnTo>
                  <a:lnTo>
                    <a:pt x="31" y="91"/>
                  </a:lnTo>
                  <a:lnTo>
                    <a:pt x="30" y="90"/>
                  </a:lnTo>
                  <a:lnTo>
                    <a:pt x="30" y="89"/>
                  </a:lnTo>
                  <a:lnTo>
                    <a:pt x="31" y="87"/>
                  </a:lnTo>
                  <a:lnTo>
                    <a:pt x="31" y="86"/>
                  </a:lnTo>
                  <a:lnTo>
                    <a:pt x="31" y="85"/>
                  </a:lnTo>
                  <a:lnTo>
                    <a:pt x="34" y="83"/>
                  </a:lnTo>
                  <a:lnTo>
                    <a:pt x="36" y="83"/>
                  </a:lnTo>
                  <a:lnTo>
                    <a:pt x="37" y="83"/>
                  </a:lnTo>
                  <a:lnTo>
                    <a:pt x="38" y="81"/>
                  </a:lnTo>
                  <a:lnTo>
                    <a:pt x="38" y="77"/>
                  </a:lnTo>
                  <a:lnTo>
                    <a:pt x="39" y="75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39" y="68"/>
                  </a:lnTo>
                  <a:lnTo>
                    <a:pt x="39" y="65"/>
                  </a:lnTo>
                  <a:lnTo>
                    <a:pt x="37" y="64"/>
                  </a:lnTo>
                  <a:lnTo>
                    <a:pt x="34" y="61"/>
                  </a:lnTo>
                  <a:lnTo>
                    <a:pt x="33" y="59"/>
                  </a:lnTo>
                  <a:lnTo>
                    <a:pt x="30" y="55"/>
                  </a:lnTo>
                  <a:lnTo>
                    <a:pt x="28" y="53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3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7" y="54"/>
                  </a:lnTo>
                  <a:lnTo>
                    <a:pt x="28" y="55"/>
                  </a:lnTo>
                  <a:lnTo>
                    <a:pt x="30" y="61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28" y="60"/>
                  </a:lnTo>
                  <a:lnTo>
                    <a:pt x="27" y="60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59"/>
                  </a:lnTo>
                  <a:lnTo>
                    <a:pt x="22" y="58"/>
                  </a:lnTo>
                  <a:lnTo>
                    <a:pt x="22" y="57"/>
                  </a:lnTo>
                  <a:lnTo>
                    <a:pt x="22" y="55"/>
                  </a:lnTo>
                  <a:lnTo>
                    <a:pt x="22" y="54"/>
                  </a:lnTo>
                  <a:lnTo>
                    <a:pt x="22" y="53"/>
                  </a:lnTo>
                  <a:lnTo>
                    <a:pt x="20" y="52"/>
                  </a:lnTo>
                  <a:lnTo>
                    <a:pt x="20" y="51"/>
                  </a:lnTo>
                  <a:lnTo>
                    <a:pt x="19" y="49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18" y="41"/>
                  </a:lnTo>
                  <a:lnTo>
                    <a:pt x="15" y="36"/>
                  </a:lnTo>
                  <a:lnTo>
                    <a:pt x="15" y="35"/>
                  </a:lnTo>
                  <a:lnTo>
                    <a:pt x="15" y="34"/>
                  </a:lnTo>
                  <a:lnTo>
                    <a:pt x="16" y="32"/>
                  </a:lnTo>
                  <a:lnTo>
                    <a:pt x="18" y="31"/>
                  </a:lnTo>
                  <a:lnTo>
                    <a:pt x="19" y="28"/>
                  </a:lnTo>
                  <a:lnTo>
                    <a:pt x="18" y="21"/>
                  </a:lnTo>
                  <a:lnTo>
                    <a:pt x="18" y="15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17" y="11"/>
                  </a:lnTo>
                  <a:lnTo>
                    <a:pt x="16" y="10"/>
                  </a:lnTo>
                  <a:lnTo>
                    <a:pt x="15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4" y="4"/>
                  </a:lnTo>
                  <a:lnTo>
                    <a:pt x="15" y="2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4306888" y="2828925"/>
              <a:ext cx="146050" cy="263525"/>
            </a:xfrm>
            <a:custGeom>
              <a:avLst/>
              <a:gdLst>
                <a:gd name="T0" fmla="*/ 18 w 92"/>
                <a:gd name="T1" fmla="*/ 49 h 166"/>
                <a:gd name="T2" fmla="*/ 25 w 92"/>
                <a:gd name="T3" fmla="*/ 46 h 166"/>
                <a:gd name="T4" fmla="*/ 28 w 92"/>
                <a:gd name="T5" fmla="*/ 46 h 166"/>
                <a:gd name="T6" fmla="*/ 30 w 92"/>
                <a:gd name="T7" fmla="*/ 44 h 166"/>
                <a:gd name="T8" fmla="*/ 36 w 92"/>
                <a:gd name="T9" fmla="*/ 43 h 166"/>
                <a:gd name="T10" fmla="*/ 40 w 92"/>
                <a:gd name="T11" fmla="*/ 47 h 166"/>
                <a:gd name="T12" fmla="*/ 43 w 92"/>
                <a:gd name="T13" fmla="*/ 45 h 166"/>
                <a:gd name="T14" fmla="*/ 43 w 92"/>
                <a:gd name="T15" fmla="*/ 39 h 166"/>
                <a:gd name="T16" fmla="*/ 48 w 92"/>
                <a:gd name="T17" fmla="*/ 41 h 166"/>
                <a:gd name="T18" fmla="*/ 49 w 92"/>
                <a:gd name="T19" fmla="*/ 36 h 166"/>
                <a:gd name="T20" fmla="*/ 52 w 92"/>
                <a:gd name="T21" fmla="*/ 32 h 166"/>
                <a:gd name="T22" fmla="*/ 54 w 92"/>
                <a:gd name="T23" fmla="*/ 35 h 166"/>
                <a:gd name="T24" fmla="*/ 61 w 92"/>
                <a:gd name="T25" fmla="*/ 30 h 166"/>
                <a:gd name="T26" fmla="*/ 57 w 92"/>
                <a:gd name="T27" fmla="*/ 27 h 166"/>
                <a:gd name="T28" fmla="*/ 61 w 92"/>
                <a:gd name="T29" fmla="*/ 25 h 166"/>
                <a:gd name="T30" fmla="*/ 59 w 92"/>
                <a:gd name="T31" fmla="*/ 18 h 166"/>
                <a:gd name="T32" fmla="*/ 63 w 92"/>
                <a:gd name="T33" fmla="*/ 20 h 166"/>
                <a:gd name="T34" fmla="*/ 69 w 92"/>
                <a:gd name="T35" fmla="*/ 15 h 166"/>
                <a:gd name="T36" fmla="*/ 72 w 92"/>
                <a:gd name="T37" fmla="*/ 6 h 166"/>
                <a:gd name="T38" fmla="*/ 74 w 92"/>
                <a:gd name="T39" fmla="*/ 2 h 166"/>
                <a:gd name="T40" fmla="*/ 81 w 92"/>
                <a:gd name="T41" fmla="*/ 5 h 166"/>
                <a:gd name="T42" fmla="*/ 86 w 92"/>
                <a:gd name="T43" fmla="*/ 13 h 166"/>
                <a:gd name="T44" fmla="*/ 88 w 92"/>
                <a:gd name="T45" fmla="*/ 23 h 166"/>
                <a:gd name="T46" fmla="*/ 90 w 92"/>
                <a:gd name="T47" fmla="*/ 33 h 166"/>
                <a:gd name="T48" fmla="*/ 91 w 92"/>
                <a:gd name="T49" fmla="*/ 43 h 166"/>
                <a:gd name="T50" fmla="*/ 87 w 92"/>
                <a:gd name="T51" fmla="*/ 43 h 166"/>
                <a:gd name="T52" fmla="*/ 83 w 92"/>
                <a:gd name="T53" fmla="*/ 45 h 166"/>
                <a:gd name="T54" fmla="*/ 84 w 92"/>
                <a:gd name="T55" fmla="*/ 54 h 166"/>
                <a:gd name="T56" fmla="*/ 80 w 92"/>
                <a:gd name="T57" fmla="*/ 61 h 166"/>
                <a:gd name="T58" fmla="*/ 77 w 92"/>
                <a:gd name="T59" fmla="*/ 79 h 166"/>
                <a:gd name="T60" fmla="*/ 74 w 92"/>
                <a:gd name="T61" fmla="*/ 87 h 166"/>
                <a:gd name="T62" fmla="*/ 66 w 92"/>
                <a:gd name="T63" fmla="*/ 110 h 166"/>
                <a:gd name="T64" fmla="*/ 60 w 92"/>
                <a:gd name="T65" fmla="*/ 130 h 166"/>
                <a:gd name="T66" fmla="*/ 55 w 92"/>
                <a:gd name="T67" fmla="*/ 147 h 166"/>
                <a:gd name="T68" fmla="*/ 49 w 92"/>
                <a:gd name="T69" fmla="*/ 158 h 166"/>
                <a:gd name="T70" fmla="*/ 43 w 92"/>
                <a:gd name="T71" fmla="*/ 160 h 166"/>
                <a:gd name="T72" fmla="*/ 25 w 92"/>
                <a:gd name="T73" fmla="*/ 166 h 166"/>
                <a:gd name="T74" fmla="*/ 14 w 92"/>
                <a:gd name="T75" fmla="*/ 160 h 166"/>
                <a:gd name="T76" fmla="*/ 6 w 92"/>
                <a:gd name="T77" fmla="*/ 150 h 166"/>
                <a:gd name="T78" fmla="*/ 7 w 92"/>
                <a:gd name="T79" fmla="*/ 140 h 166"/>
                <a:gd name="T80" fmla="*/ 2 w 92"/>
                <a:gd name="T81" fmla="*/ 132 h 166"/>
                <a:gd name="T82" fmla="*/ 0 w 92"/>
                <a:gd name="T83" fmla="*/ 123 h 166"/>
                <a:gd name="T84" fmla="*/ 4 w 92"/>
                <a:gd name="T85" fmla="*/ 113 h 166"/>
                <a:gd name="T86" fmla="*/ 9 w 92"/>
                <a:gd name="T87" fmla="*/ 105 h 166"/>
                <a:gd name="T88" fmla="*/ 16 w 92"/>
                <a:gd name="T89" fmla="*/ 94 h 166"/>
                <a:gd name="T90" fmla="*/ 16 w 92"/>
                <a:gd name="T91" fmla="*/ 88 h 166"/>
                <a:gd name="T92" fmla="*/ 11 w 92"/>
                <a:gd name="T93" fmla="*/ 75 h 166"/>
                <a:gd name="T94" fmla="*/ 12 w 92"/>
                <a:gd name="T95" fmla="*/ 6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2" h="166">
                  <a:moveTo>
                    <a:pt x="15" y="50"/>
                  </a:moveTo>
                  <a:lnTo>
                    <a:pt x="16" y="48"/>
                  </a:lnTo>
                  <a:lnTo>
                    <a:pt x="18" y="49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5" y="4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8" y="46"/>
                  </a:lnTo>
                  <a:lnTo>
                    <a:pt x="29" y="47"/>
                  </a:lnTo>
                  <a:lnTo>
                    <a:pt x="30" y="46"/>
                  </a:lnTo>
                  <a:lnTo>
                    <a:pt x="30" y="44"/>
                  </a:lnTo>
                  <a:lnTo>
                    <a:pt x="33" y="44"/>
                  </a:lnTo>
                  <a:lnTo>
                    <a:pt x="34" y="44"/>
                  </a:lnTo>
                  <a:lnTo>
                    <a:pt x="36" y="43"/>
                  </a:lnTo>
                  <a:lnTo>
                    <a:pt x="37" y="44"/>
                  </a:lnTo>
                  <a:lnTo>
                    <a:pt x="38" y="46"/>
                  </a:lnTo>
                  <a:lnTo>
                    <a:pt x="40" y="47"/>
                  </a:lnTo>
                  <a:lnTo>
                    <a:pt x="42" y="48"/>
                  </a:lnTo>
                  <a:lnTo>
                    <a:pt x="43" y="48"/>
                  </a:lnTo>
                  <a:lnTo>
                    <a:pt x="43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8"/>
                  </a:lnTo>
                  <a:lnTo>
                    <a:pt x="48" y="41"/>
                  </a:lnTo>
                  <a:lnTo>
                    <a:pt x="50" y="41"/>
                  </a:lnTo>
                  <a:lnTo>
                    <a:pt x="51" y="40"/>
                  </a:lnTo>
                  <a:lnTo>
                    <a:pt x="49" y="36"/>
                  </a:lnTo>
                  <a:lnTo>
                    <a:pt x="51" y="35"/>
                  </a:lnTo>
                  <a:lnTo>
                    <a:pt x="53" y="33"/>
                  </a:lnTo>
                  <a:lnTo>
                    <a:pt x="52" y="32"/>
                  </a:lnTo>
                  <a:lnTo>
                    <a:pt x="53" y="31"/>
                  </a:lnTo>
                  <a:lnTo>
                    <a:pt x="54" y="32"/>
                  </a:lnTo>
                  <a:lnTo>
                    <a:pt x="54" y="35"/>
                  </a:lnTo>
                  <a:lnTo>
                    <a:pt x="58" y="30"/>
                  </a:lnTo>
                  <a:lnTo>
                    <a:pt x="59" y="31"/>
                  </a:lnTo>
                  <a:lnTo>
                    <a:pt x="61" y="30"/>
                  </a:lnTo>
                  <a:lnTo>
                    <a:pt x="60" y="29"/>
                  </a:lnTo>
                  <a:lnTo>
                    <a:pt x="58" y="29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59" y="24"/>
                  </a:lnTo>
                  <a:lnTo>
                    <a:pt x="61" y="25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9" y="18"/>
                  </a:lnTo>
                  <a:lnTo>
                    <a:pt x="60" y="17"/>
                  </a:lnTo>
                  <a:lnTo>
                    <a:pt x="63" y="18"/>
                  </a:lnTo>
                  <a:lnTo>
                    <a:pt x="63" y="20"/>
                  </a:lnTo>
                  <a:lnTo>
                    <a:pt x="66" y="16"/>
                  </a:lnTo>
                  <a:lnTo>
                    <a:pt x="67" y="14"/>
                  </a:lnTo>
                  <a:lnTo>
                    <a:pt x="69" y="15"/>
                  </a:lnTo>
                  <a:lnTo>
                    <a:pt x="71" y="14"/>
                  </a:lnTo>
                  <a:lnTo>
                    <a:pt x="72" y="11"/>
                  </a:lnTo>
                  <a:lnTo>
                    <a:pt x="72" y="6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2"/>
                  </a:lnTo>
                  <a:lnTo>
                    <a:pt x="76" y="0"/>
                  </a:lnTo>
                  <a:lnTo>
                    <a:pt x="78" y="3"/>
                  </a:lnTo>
                  <a:lnTo>
                    <a:pt x="81" y="5"/>
                  </a:lnTo>
                  <a:lnTo>
                    <a:pt x="83" y="8"/>
                  </a:lnTo>
                  <a:lnTo>
                    <a:pt x="85" y="11"/>
                  </a:lnTo>
                  <a:lnTo>
                    <a:pt x="86" y="13"/>
                  </a:lnTo>
                  <a:lnTo>
                    <a:pt x="86" y="16"/>
                  </a:lnTo>
                  <a:lnTo>
                    <a:pt x="87" y="20"/>
                  </a:lnTo>
                  <a:lnTo>
                    <a:pt x="88" y="23"/>
                  </a:lnTo>
                  <a:lnTo>
                    <a:pt x="88" y="26"/>
                  </a:lnTo>
                  <a:lnTo>
                    <a:pt x="89" y="29"/>
                  </a:lnTo>
                  <a:lnTo>
                    <a:pt x="90" y="33"/>
                  </a:lnTo>
                  <a:lnTo>
                    <a:pt x="91" y="36"/>
                  </a:lnTo>
                  <a:lnTo>
                    <a:pt x="92" y="40"/>
                  </a:lnTo>
                  <a:lnTo>
                    <a:pt x="91" y="43"/>
                  </a:lnTo>
                  <a:lnTo>
                    <a:pt x="90" y="45"/>
                  </a:lnTo>
                  <a:lnTo>
                    <a:pt x="88" y="46"/>
                  </a:lnTo>
                  <a:lnTo>
                    <a:pt x="87" y="43"/>
                  </a:lnTo>
                  <a:lnTo>
                    <a:pt x="86" y="40"/>
                  </a:lnTo>
                  <a:lnTo>
                    <a:pt x="84" y="40"/>
                  </a:lnTo>
                  <a:lnTo>
                    <a:pt x="83" y="45"/>
                  </a:lnTo>
                  <a:lnTo>
                    <a:pt x="83" y="48"/>
                  </a:lnTo>
                  <a:lnTo>
                    <a:pt x="84" y="51"/>
                  </a:lnTo>
                  <a:lnTo>
                    <a:pt x="84" y="54"/>
                  </a:lnTo>
                  <a:lnTo>
                    <a:pt x="83" y="57"/>
                  </a:lnTo>
                  <a:lnTo>
                    <a:pt x="82" y="58"/>
                  </a:lnTo>
                  <a:lnTo>
                    <a:pt x="80" y="61"/>
                  </a:lnTo>
                  <a:lnTo>
                    <a:pt x="80" y="65"/>
                  </a:lnTo>
                  <a:lnTo>
                    <a:pt x="80" y="68"/>
                  </a:lnTo>
                  <a:lnTo>
                    <a:pt x="77" y="79"/>
                  </a:lnTo>
                  <a:lnTo>
                    <a:pt x="75" y="85"/>
                  </a:lnTo>
                  <a:lnTo>
                    <a:pt x="74" y="85"/>
                  </a:lnTo>
                  <a:lnTo>
                    <a:pt x="74" y="87"/>
                  </a:lnTo>
                  <a:lnTo>
                    <a:pt x="70" y="99"/>
                  </a:lnTo>
                  <a:lnTo>
                    <a:pt x="68" y="105"/>
                  </a:lnTo>
                  <a:lnTo>
                    <a:pt x="66" y="110"/>
                  </a:lnTo>
                  <a:lnTo>
                    <a:pt x="64" y="118"/>
                  </a:lnTo>
                  <a:lnTo>
                    <a:pt x="62" y="122"/>
                  </a:lnTo>
                  <a:lnTo>
                    <a:pt x="60" y="130"/>
                  </a:lnTo>
                  <a:lnTo>
                    <a:pt x="58" y="136"/>
                  </a:lnTo>
                  <a:lnTo>
                    <a:pt x="57" y="140"/>
                  </a:lnTo>
                  <a:lnTo>
                    <a:pt x="55" y="147"/>
                  </a:lnTo>
                  <a:lnTo>
                    <a:pt x="53" y="150"/>
                  </a:lnTo>
                  <a:lnTo>
                    <a:pt x="52" y="153"/>
                  </a:lnTo>
                  <a:lnTo>
                    <a:pt x="49" y="158"/>
                  </a:lnTo>
                  <a:lnTo>
                    <a:pt x="47" y="160"/>
                  </a:lnTo>
                  <a:lnTo>
                    <a:pt x="45" y="161"/>
                  </a:lnTo>
                  <a:lnTo>
                    <a:pt x="43" y="160"/>
                  </a:lnTo>
                  <a:lnTo>
                    <a:pt x="35" y="162"/>
                  </a:lnTo>
                  <a:lnTo>
                    <a:pt x="28" y="166"/>
                  </a:lnTo>
                  <a:lnTo>
                    <a:pt x="25" y="166"/>
                  </a:lnTo>
                  <a:lnTo>
                    <a:pt x="20" y="164"/>
                  </a:lnTo>
                  <a:lnTo>
                    <a:pt x="17" y="162"/>
                  </a:lnTo>
                  <a:lnTo>
                    <a:pt x="14" y="160"/>
                  </a:lnTo>
                  <a:lnTo>
                    <a:pt x="11" y="158"/>
                  </a:lnTo>
                  <a:lnTo>
                    <a:pt x="8" y="153"/>
                  </a:lnTo>
                  <a:lnTo>
                    <a:pt x="6" y="150"/>
                  </a:lnTo>
                  <a:lnTo>
                    <a:pt x="6" y="146"/>
                  </a:lnTo>
                  <a:lnTo>
                    <a:pt x="6" y="142"/>
                  </a:lnTo>
                  <a:lnTo>
                    <a:pt x="7" y="140"/>
                  </a:lnTo>
                  <a:lnTo>
                    <a:pt x="6" y="137"/>
                  </a:lnTo>
                  <a:lnTo>
                    <a:pt x="4" y="134"/>
                  </a:lnTo>
                  <a:lnTo>
                    <a:pt x="2" y="132"/>
                  </a:lnTo>
                  <a:lnTo>
                    <a:pt x="0" y="129"/>
                  </a:lnTo>
                  <a:lnTo>
                    <a:pt x="0" y="126"/>
                  </a:lnTo>
                  <a:lnTo>
                    <a:pt x="0" y="123"/>
                  </a:lnTo>
                  <a:lnTo>
                    <a:pt x="0" y="119"/>
                  </a:lnTo>
                  <a:lnTo>
                    <a:pt x="2" y="117"/>
                  </a:lnTo>
                  <a:lnTo>
                    <a:pt x="4" y="113"/>
                  </a:lnTo>
                  <a:lnTo>
                    <a:pt x="5" y="111"/>
                  </a:lnTo>
                  <a:lnTo>
                    <a:pt x="7" y="111"/>
                  </a:lnTo>
                  <a:lnTo>
                    <a:pt x="9" y="105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4"/>
                  </a:lnTo>
                  <a:lnTo>
                    <a:pt x="16" y="91"/>
                  </a:lnTo>
                  <a:lnTo>
                    <a:pt x="17" y="90"/>
                  </a:lnTo>
                  <a:lnTo>
                    <a:pt x="16" y="88"/>
                  </a:lnTo>
                  <a:lnTo>
                    <a:pt x="14" y="85"/>
                  </a:lnTo>
                  <a:lnTo>
                    <a:pt x="13" y="81"/>
                  </a:lnTo>
                  <a:lnTo>
                    <a:pt x="11" y="75"/>
                  </a:lnTo>
                  <a:lnTo>
                    <a:pt x="11" y="69"/>
                  </a:lnTo>
                  <a:lnTo>
                    <a:pt x="9" y="65"/>
                  </a:lnTo>
                  <a:lnTo>
                    <a:pt x="12" y="60"/>
                  </a:lnTo>
                  <a:lnTo>
                    <a:pt x="15" y="53"/>
                  </a:lnTo>
                  <a:lnTo>
                    <a:pt x="15" y="5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663950" y="2708275"/>
              <a:ext cx="254000" cy="234950"/>
            </a:xfrm>
            <a:custGeom>
              <a:avLst/>
              <a:gdLst>
                <a:gd name="T0" fmla="*/ 3 w 160"/>
                <a:gd name="T1" fmla="*/ 120 h 148"/>
                <a:gd name="T2" fmla="*/ 7 w 160"/>
                <a:gd name="T3" fmla="*/ 108 h 148"/>
                <a:gd name="T4" fmla="*/ 10 w 160"/>
                <a:gd name="T5" fmla="*/ 98 h 148"/>
                <a:gd name="T6" fmla="*/ 12 w 160"/>
                <a:gd name="T7" fmla="*/ 90 h 148"/>
                <a:gd name="T8" fmla="*/ 21 w 160"/>
                <a:gd name="T9" fmla="*/ 83 h 148"/>
                <a:gd name="T10" fmla="*/ 27 w 160"/>
                <a:gd name="T11" fmla="*/ 72 h 148"/>
                <a:gd name="T12" fmla="*/ 28 w 160"/>
                <a:gd name="T13" fmla="*/ 61 h 148"/>
                <a:gd name="T14" fmla="*/ 22 w 160"/>
                <a:gd name="T15" fmla="*/ 51 h 148"/>
                <a:gd name="T16" fmla="*/ 20 w 160"/>
                <a:gd name="T17" fmla="*/ 38 h 148"/>
                <a:gd name="T18" fmla="*/ 20 w 160"/>
                <a:gd name="T19" fmla="*/ 28 h 148"/>
                <a:gd name="T20" fmla="*/ 12 w 160"/>
                <a:gd name="T21" fmla="*/ 12 h 148"/>
                <a:gd name="T22" fmla="*/ 9 w 160"/>
                <a:gd name="T23" fmla="*/ 6 h 148"/>
                <a:gd name="T24" fmla="*/ 18 w 160"/>
                <a:gd name="T25" fmla="*/ 2 h 148"/>
                <a:gd name="T26" fmla="*/ 31 w 160"/>
                <a:gd name="T27" fmla="*/ 1 h 148"/>
                <a:gd name="T28" fmla="*/ 45 w 160"/>
                <a:gd name="T29" fmla="*/ 1 h 148"/>
                <a:gd name="T30" fmla="*/ 60 w 160"/>
                <a:gd name="T31" fmla="*/ 1 h 148"/>
                <a:gd name="T32" fmla="*/ 64 w 160"/>
                <a:gd name="T33" fmla="*/ 5 h 148"/>
                <a:gd name="T34" fmla="*/ 67 w 160"/>
                <a:gd name="T35" fmla="*/ 15 h 148"/>
                <a:gd name="T36" fmla="*/ 79 w 160"/>
                <a:gd name="T37" fmla="*/ 28 h 148"/>
                <a:gd name="T38" fmla="*/ 94 w 160"/>
                <a:gd name="T39" fmla="*/ 27 h 148"/>
                <a:gd name="T40" fmla="*/ 100 w 160"/>
                <a:gd name="T41" fmla="*/ 21 h 148"/>
                <a:gd name="T42" fmla="*/ 101 w 160"/>
                <a:gd name="T43" fmla="*/ 15 h 148"/>
                <a:gd name="T44" fmla="*/ 117 w 160"/>
                <a:gd name="T45" fmla="*/ 18 h 148"/>
                <a:gd name="T46" fmla="*/ 130 w 160"/>
                <a:gd name="T47" fmla="*/ 28 h 148"/>
                <a:gd name="T48" fmla="*/ 131 w 160"/>
                <a:gd name="T49" fmla="*/ 39 h 148"/>
                <a:gd name="T50" fmla="*/ 133 w 160"/>
                <a:gd name="T51" fmla="*/ 49 h 148"/>
                <a:gd name="T52" fmla="*/ 134 w 160"/>
                <a:gd name="T53" fmla="*/ 60 h 148"/>
                <a:gd name="T54" fmla="*/ 132 w 160"/>
                <a:gd name="T55" fmla="*/ 64 h 148"/>
                <a:gd name="T56" fmla="*/ 137 w 160"/>
                <a:gd name="T57" fmla="*/ 66 h 148"/>
                <a:gd name="T58" fmla="*/ 151 w 160"/>
                <a:gd name="T59" fmla="*/ 62 h 148"/>
                <a:gd name="T60" fmla="*/ 158 w 160"/>
                <a:gd name="T61" fmla="*/ 61 h 148"/>
                <a:gd name="T62" fmla="*/ 159 w 160"/>
                <a:gd name="T63" fmla="*/ 62 h 148"/>
                <a:gd name="T64" fmla="*/ 158 w 160"/>
                <a:gd name="T65" fmla="*/ 68 h 148"/>
                <a:gd name="T66" fmla="*/ 158 w 160"/>
                <a:gd name="T67" fmla="*/ 79 h 148"/>
                <a:gd name="T68" fmla="*/ 158 w 160"/>
                <a:gd name="T69" fmla="*/ 86 h 148"/>
                <a:gd name="T70" fmla="*/ 133 w 160"/>
                <a:gd name="T71" fmla="*/ 98 h 148"/>
                <a:gd name="T72" fmla="*/ 133 w 160"/>
                <a:gd name="T73" fmla="*/ 130 h 148"/>
                <a:gd name="T74" fmla="*/ 140 w 160"/>
                <a:gd name="T75" fmla="*/ 136 h 148"/>
                <a:gd name="T76" fmla="*/ 146 w 160"/>
                <a:gd name="T77" fmla="*/ 141 h 148"/>
                <a:gd name="T78" fmla="*/ 127 w 160"/>
                <a:gd name="T79" fmla="*/ 148 h 148"/>
                <a:gd name="T80" fmla="*/ 119 w 160"/>
                <a:gd name="T81" fmla="*/ 146 h 148"/>
                <a:gd name="T82" fmla="*/ 97 w 160"/>
                <a:gd name="T83" fmla="*/ 145 h 148"/>
                <a:gd name="T84" fmla="*/ 86 w 160"/>
                <a:gd name="T85" fmla="*/ 139 h 148"/>
                <a:gd name="T86" fmla="*/ 47 w 160"/>
                <a:gd name="T87" fmla="*/ 139 h 148"/>
                <a:gd name="T88" fmla="*/ 26 w 160"/>
                <a:gd name="T89" fmla="*/ 137 h 148"/>
                <a:gd name="T90" fmla="*/ 14 w 160"/>
                <a:gd name="T91" fmla="*/ 134 h 148"/>
                <a:gd name="T92" fmla="*/ 6 w 160"/>
                <a:gd name="T93" fmla="*/ 136 h 148"/>
                <a:gd name="T94" fmla="*/ 0 w 160"/>
                <a:gd name="T95" fmla="*/ 13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48">
                  <a:moveTo>
                    <a:pt x="1" y="129"/>
                  </a:moveTo>
                  <a:lnTo>
                    <a:pt x="1" y="124"/>
                  </a:lnTo>
                  <a:lnTo>
                    <a:pt x="1" y="122"/>
                  </a:lnTo>
                  <a:lnTo>
                    <a:pt x="3" y="120"/>
                  </a:lnTo>
                  <a:lnTo>
                    <a:pt x="5" y="115"/>
                  </a:lnTo>
                  <a:lnTo>
                    <a:pt x="6" y="113"/>
                  </a:lnTo>
                  <a:lnTo>
                    <a:pt x="6" y="110"/>
                  </a:lnTo>
                  <a:lnTo>
                    <a:pt x="7" y="108"/>
                  </a:lnTo>
                  <a:lnTo>
                    <a:pt x="7" y="105"/>
                  </a:lnTo>
                  <a:lnTo>
                    <a:pt x="8" y="104"/>
                  </a:lnTo>
                  <a:lnTo>
                    <a:pt x="8" y="102"/>
                  </a:lnTo>
                  <a:lnTo>
                    <a:pt x="10" y="98"/>
                  </a:lnTo>
                  <a:lnTo>
                    <a:pt x="10" y="96"/>
                  </a:lnTo>
                  <a:lnTo>
                    <a:pt x="11" y="95"/>
                  </a:lnTo>
                  <a:lnTo>
                    <a:pt x="11" y="94"/>
                  </a:lnTo>
                  <a:lnTo>
                    <a:pt x="12" y="90"/>
                  </a:lnTo>
                  <a:lnTo>
                    <a:pt x="15" y="89"/>
                  </a:lnTo>
                  <a:lnTo>
                    <a:pt x="16" y="87"/>
                  </a:lnTo>
                  <a:lnTo>
                    <a:pt x="16" y="85"/>
                  </a:lnTo>
                  <a:lnTo>
                    <a:pt x="21" y="83"/>
                  </a:lnTo>
                  <a:lnTo>
                    <a:pt x="24" y="79"/>
                  </a:lnTo>
                  <a:lnTo>
                    <a:pt x="25" y="78"/>
                  </a:lnTo>
                  <a:lnTo>
                    <a:pt x="26" y="75"/>
                  </a:lnTo>
                  <a:lnTo>
                    <a:pt x="27" y="72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7" y="63"/>
                  </a:lnTo>
                  <a:lnTo>
                    <a:pt x="28" y="61"/>
                  </a:lnTo>
                  <a:lnTo>
                    <a:pt x="27" y="57"/>
                  </a:lnTo>
                  <a:lnTo>
                    <a:pt x="24" y="55"/>
                  </a:lnTo>
                  <a:lnTo>
                    <a:pt x="23" y="53"/>
                  </a:lnTo>
                  <a:lnTo>
                    <a:pt x="22" y="51"/>
                  </a:lnTo>
                  <a:lnTo>
                    <a:pt x="21" y="48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20" y="38"/>
                  </a:lnTo>
                  <a:lnTo>
                    <a:pt x="22" y="37"/>
                  </a:lnTo>
                  <a:lnTo>
                    <a:pt x="22" y="33"/>
                  </a:lnTo>
                  <a:lnTo>
                    <a:pt x="21" y="30"/>
                  </a:lnTo>
                  <a:lnTo>
                    <a:pt x="20" y="28"/>
                  </a:lnTo>
                  <a:lnTo>
                    <a:pt x="17" y="20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2" y="12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5" y="4"/>
                  </a:lnTo>
                  <a:lnTo>
                    <a:pt x="18" y="2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31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42" y="2"/>
                  </a:lnTo>
                  <a:lnTo>
                    <a:pt x="45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1" y="3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4" y="5"/>
                  </a:lnTo>
                  <a:lnTo>
                    <a:pt x="65" y="8"/>
                  </a:lnTo>
                  <a:lnTo>
                    <a:pt x="65" y="11"/>
                  </a:lnTo>
                  <a:lnTo>
                    <a:pt x="66" y="13"/>
                  </a:lnTo>
                  <a:lnTo>
                    <a:pt x="67" y="15"/>
                  </a:lnTo>
                  <a:lnTo>
                    <a:pt x="68" y="19"/>
                  </a:lnTo>
                  <a:lnTo>
                    <a:pt x="71" y="21"/>
                  </a:lnTo>
                  <a:lnTo>
                    <a:pt x="76" y="27"/>
                  </a:lnTo>
                  <a:lnTo>
                    <a:pt x="79" y="28"/>
                  </a:lnTo>
                  <a:lnTo>
                    <a:pt x="82" y="28"/>
                  </a:lnTo>
                  <a:lnTo>
                    <a:pt x="87" y="27"/>
                  </a:lnTo>
                  <a:lnTo>
                    <a:pt x="90" y="26"/>
                  </a:lnTo>
                  <a:lnTo>
                    <a:pt x="94" y="27"/>
                  </a:lnTo>
                  <a:lnTo>
                    <a:pt x="98" y="27"/>
                  </a:lnTo>
                  <a:lnTo>
                    <a:pt x="99" y="24"/>
                  </a:lnTo>
                  <a:lnTo>
                    <a:pt x="99" y="22"/>
                  </a:lnTo>
                  <a:lnTo>
                    <a:pt x="100" y="21"/>
                  </a:lnTo>
                  <a:lnTo>
                    <a:pt x="100" y="20"/>
                  </a:lnTo>
                  <a:lnTo>
                    <a:pt x="100" y="19"/>
                  </a:lnTo>
                  <a:lnTo>
                    <a:pt x="101" y="17"/>
                  </a:lnTo>
                  <a:lnTo>
                    <a:pt x="101" y="15"/>
                  </a:lnTo>
                  <a:lnTo>
                    <a:pt x="111" y="15"/>
                  </a:lnTo>
                  <a:lnTo>
                    <a:pt x="112" y="14"/>
                  </a:lnTo>
                  <a:lnTo>
                    <a:pt x="117" y="14"/>
                  </a:lnTo>
                  <a:lnTo>
                    <a:pt x="117" y="18"/>
                  </a:lnTo>
                  <a:lnTo>
                    <a:pt x="128" y="19"/>
                  </a:lnTo>
                  <a:lnTo>
                    <a:pt x="129" y="19"/>
                  </a:lnTo>
                  <a:lnTo>
                    <a:pt x="129" y="21"/>
                  </a:lnTo>
                  <a:lnTo>
                    <a:pt x="130" y="28"/>
                  </a:lnTo>
                  <a:lnTo>
                    <a:pt x="130" y="31"/>
                  </a:lnTo>
                  <a:lnTo>
                    <a:pt x="130" y="34"/>
                  </a:lnTo>
                  <a:lnTo>
                    <a:pt x="131" y="38"/>
                  </a:lnTo>
                  <a:lnTo>
                    <a:pt x="131" y="39"/>
                  </a:lnTo>
                  <a:lnTo>
                    <a:pt x="130" y="41"/>
                  </a:lnTo>
                  <a:lnTo>
                    <a:pt x="130" y="44"/>
                  </a:lnTo>
                  <a:lnTo>
                    <a:pt x="131" y="46"/>
                  </a:lnTo>
                  <a:lnTo>
                    <a:pt x="133" y="49"/>
                  </a:lnTo>
                  <a:lnTo>
                    <a:pt x="134" y="54"/>
                  </a:lnTo>
                  <a:lnTo>
                    <a:pt x="136" y="57"/>
                  </a:lnTo>
                  <a:lnTo>
                    <a:pt x="136" y="59"/>
                  </a:lnTo>
                  <a:lnTo>
                    <a:pt x="134" y="60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32" y="64"/>
                  </a:lnTo>
                  <a:lnTo>
                    <a:pt x="132" y="64"/>
                  </a:lnTo>
                  <a:lnTo>
                    <a:pt x="133" y="64"/>
                  </a:lnTo>
                  <a:lnTo>
                    <a:pt x="135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37" y="65"/>
                  </a:lnTo>
                  <a:lnTo>
                    <a:pt x="138" y="63"/>
                  </a:lnTo>
                  <a:lnTo>
                    <a:pt x="139" y="62"/>
                  </a:lnTo>
                  <a:lnTo>
                    <a:pt x="151" y="62"/>
                  </a:lnTo>
                  <a:lnTo>
                    <a:pt x="153" y="62"/>
                  </a:lnTo>
                  <a:lnTo>
                    <a:pt x="155" y="62"/>
                  </a:lnTo>
                  <a:lnTo>
                    <a:pt x="156" y="62"/>
                  </a:lnTo>
                  <a:lnTo>
                    <a:pt x="158" y="61"/>
                  </a:lnTo>
                  <a:lnTo>
                    <a:pt x="158" y="61"/>
                  </a:lnTo>
                  <a:lnTo>
                    <a:pt x="159" y="61"/>
                  </a:lnTo>
                  <a:lnTo>
                    <a:pt x="159" y="62"/>
                  </a:lnTo>
                  <a:lnTo>
                    <a:pt x="159" y="62"/>
                  </a:lnTo>
                  <a:lnTo>
                    <a:pt x="159" y="63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8" y="68"/>
                  </a:lnTo>
                  <a:lnTo>
                    <a:pt x="158" y="70"/>
                  </a:lnTo>
                  <a:lnTo>
                    <a:pt x="158" y="73"/>
                  </a:lnTo>
                  <a:lnTo>
                    <a:pt x="158" y="76"/>
                  </a:lnTo>
                  <a:lnTo>
                    <a:pt x="158" y="79"/>
                  </a:lnTo>
                  <a:lnTo>
                    <a:pt x="157" y="81"/>
                  </a:lnTo>
                  <a:lnTo>
                    <a:pt x="157" y="84"/>
                  </a:lnTo>
                  <a:lnTo>
                    <a:pt x="158" y="85"/>
                  </a:lnTo>
                  <a:lnTo>
                    <a:pt x="158" y="86"/>
                  </a:lnTo>
                  <a:lnTo>
                    <a:pt x="160" y="86"/>
                  </a:lnTo>
                  <a:lnTo>
                    <a:pt x="147" y="86"/>
                  </a:lnTo>
                  <a:lnTo>
                    <a:pt x="133" y="86"/>
                  </a:lnTo>
                  <a:lnTo>
                    <a:pt x="133" y="98"/>
                  </a:lnTo>
                  <a:lnTo>
                    <a:pt x="133" y="110"/>
                  </a:lnTo>
                  <a:lnTo>
                    <a:pt x="133" y="121"/>
                  </a:lnTo>
                  <a:lnTo>
                    <a:pt x="133" y="130"/>
                  </a:lnTo>
                  <a:lnTo>
                    <a:pt x="133" y="130"/>
                  </a:lnTo>
                  <a:lnTo>
                    <a:pt x="134" y="131"/>
                  </a:lnTo>
                  <a:lnTo>
                    <a:pt x="135" y="133"/>
                  </a:lnTo>
                  <a:lnTo>
                    <a:pt x="138" y="135"/>
                  </a:lnTo>
                  <a:lnTo>
                    <a:pt x="140" y="136"/>
                  </a:lnTo>
                  <a:lnTo>
                    <a:pt x="142" y="138"/>
                  </a:lnTo>
                  <a:lnTo>
                    <a:pt x="143" y="139"/>
                  </a:lnTo>
                  <a:lnTo>
                    <a:pt x="145" y="140"/>
                  </a:lnTo>
                  <a:lnTo>
                    <a:pt x="146" y="141"/>
                  </a:lnTo>
                  <a:lnTo>
                    <a:pt x="148" y="142"/>
                  </a:lnTo>
                  <a:lnTo>
                    <a:pt x="147" y="143"/>
                  </a:lnTo>
                  <a:lnTo>
                    <a:pt x="145" y="143"/>
                  </a:lnTo>
                  <a:lnTo>
                    <a:pt x="127" y="148"/>
                  </a:lnTo>
                  <a:lnTo>
                    <a:pt x="125" y="148"/>
                  </a:lnTo>
                  <a:lnTo>
                    <a:pt x="124" y="147"/>
                  </a:lnTo>
                  <a:lnTo>
                    <a:pt x="122" y="147"/>
                  </a:lnTo>
                  <a:lnTo>
                    <a:pt x="119" y="146"/>
                  </a:lnTo>
                  <a:lnTo>
                    <a:pt x="115" y="146"/>
                  </a:lnTo>
                  <a:lnTo>
                    <a:pt x="107" y="145"/>
                  </a:lnTo>
                  <a:lnTo>
                    <a:pt x="101" y="145"/>
                  </a:lnTo>
                  <a:lnTo>
                    <a:pt x="97" y="145"/>
                  </a:lnTo>
                  <a:lnTo>
                    <a:pt x="95" y="145"/>
                  </a:lnTo>
                  <a:lnTo>
                    <a:pt x="91" y="144"/>
                  </a:lnTo>
                  <a:lnTo>
                    <a:pt x="89" y="141"/>
                  </a:lnTo>
                  <a:lnTo>
                    <a:pt x="86" y="139"/>
                  </a:lnTo>
                  <a:lnTo>
                    <a:pt x="81" y="139"/>
                  </a:lnTo>
                  <a:lnTo>
                    <a:pt x="70" y="139"/>
                  </a:lnTo>
                  <a:lnTo>
                    <a:pt x="59" y="139"/>
                  </a:lnTo>
                  <a:lnTo>
                    <a:pt x="47" y="139"/>
                  </a:lnTo>
                  <a:lnTo>
                    <a:pt x="35" y="139"/>
                  </a:lnTo>
                  <a:lnTo>
                    <a:pt x="31" y="139"/>
                  </a:lnTo>
                  <a:lnTo>
                    <a:pt x="29" y="140"/>
                  </a:lnTo>
                  <a:lnTo>
                    <a:pt x="26" y="137"/>
                  </a:lnTo>
                  <a:lnTo>
                    <a:pt x="23" y="136"/>
                  </a:lnTo>
                  <a:lnTo>
                    <a:pt x="22" y="134"/>
                  </a:lnTo>
                  <a:lnTo>
                    <a:pt x="20" y="134"/>
                  </a:lnTo>
                  <a:lnTo>
                    <a:pt x="14" y="134"/>
                  </a:lnTo>
                  <a:lnTo>
                    <a:pt x="12" y="134"/>
                  </a:lnTo>
                  <a:lnTo>
                    <a:pt x="10" y="137"/>
                  </a:lnTo>
                  <a:lnTo>
                    <a:pt x="8" y="137"/>
                  </a:lnTo>
                  <a:lnTo>
                    <a:pt x="6" y="136"/>
                  </a:lnTo>
                  <a:lnTo>
                    <a:pt x="3" y="138"/>
                  </a:lnTo>
                  <a:lnTo>
                    <a:pt x="1" y="139"/>
                  </a:lnTo>
                  <a:lnTo>
                    <a:pt x="1" y="138"/>
                  </a:lnTo>
                  <a:lnTo>
                    <a:pt x="0" y="133"/>
                  </a:lnTo>
                  <a:lnTo>
                    <a:pt x="0" y="131"/>
                  </a:lnTo>
                  <a:lnTo>
                    <a:pt x="1" y="131"/>
                  </a:lnTo>
                  <a:lnTo>
                    <a:pt x="1" y="129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45"/>
            <p:cNvSpPr>
              <a:spLocks/>
            </p:cNvSpPr>
            <p:nvPr/>
          </p:nvSpPr>
          <p:spPr bwMode="auto">
            <a:xfrm>
              <a:off x="3671888" y="2682875"/>
              <a:ext cx="20638" cy="26987"/>
            </a:xfrm>
            <a:custGeom>
              <a:avLst/>
              <a:gdLst>
                <a:gd name="T0" fmla="*/ 13 w 13"/>
                <a:gd name="T1" fmla="*/ 3 h 17"/>
                <a:gd name="T2" fmla="*/ 12 w 13"/>
                <a:gd name="T3" fmla="*/ 0 h 17"/>
                <a:gd name="T4" fmla="*/ 9 w 13"/>
                <a:gd name="T5" fmla="*/ 0 h 17"/>
                <a:gd name="T6" fmla="*/ 7 w 13"/>
                <a:gd name="T7" fmla="*/ 1 h 17"/>
                <a:gd name="T8" fmla="*/ 5 w 13"/>
                <a:gd name="T9" fmla="*/ 4 h 17"/>
                <a:gd name="T10" fmla="*/ 3 w 13"/>
                <a:gd name="T11" fmla="*/ 5 h 17"/>
                <a:gd name="T12" fmla="*/ 0 w 13"/>
                <a:gd name="T13" fmla="*/ 8 h 17"/>
                <a:gd name="T14" fmla="*/ 1 w 13"/>
                <a:gd name="T15" fmla="*/ 9 h 17"/>
                <a:gd name="T16" fmla="*/ 2 w 13"/>
                <a:gd name="T17" fmla="*/ 12 h 17"/>
                <a:gd name="T18" fmla="*/ 2 w 13"/>
                <a:gd name="T19" fmla="*/ 14 h 17"/>
                <a:gd name="T20" fmla="*/ 2 w 13"/>
                <a:gd name="T21" fmla="*/ 16 h 17"/>
                <a:gd name="T22" fmla="*/ 4 w 13"/>
                <a:gd name="T23" fmla="*/ 17 h 17"/>
                <a:gd name="T24" fmla="*/ 6 w 13"/>
                <a:gd name="T25" fmla="*/ 16 h 17"/>
                <a:gd name="T26" fmla="*/ 6 w 13"/>
                <a:gd name="T27" fmla="*/ 14 h 17"/>
                <a:gd name="T28" fmla="*/ 7 w 13"/>
                <a:gd name="T29" fmla="*/ 10 h 17"/>
                <a:gd name="T30" fmla="*/ 8 w 13"/>
                <a:gd name="T31" fmla="*/ 6 h 17"/>
                <a:gd name="T32" fmla="*/ 10 w 13"/>
                <a:gd name="T33" fmla="*/ 5 h 17"/>
                <a:gd name="T34" fmla="*/ 12 w 13"/>
                <a:gd name="T35" fmla="*/ 3 h 17"/>
                <a:gd name="T36" fmla="*/ 13 w 13"/>
                <a:gd name="T3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7">
                  <a:moveTo>
                    <a:pt x="13" y="3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4"/>
                  </a:lnTo>
                  <a:lnTo>
                    <a:pt x="3" y="5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7" y="10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46"/>
            <p:cNvSpPr>
              <a:spLocks/>
            </p:cNvSpPr>
            <p:nvPr/>
          </p:nvSpPr>
          <p:spPr bwMode="auto">
            <a:xfrm>
              <a:off x="3671888" y="2682875"/>
              <a:ext cx="20638" cy="26987"/>
            </a:xfrm>
            <a:custGeom>
              <a:avLst/>
              <a:gdLst>
                <a:gd name="T0" fmla="*/ 13 w 13"/>
                <a:gd name="T1" fmla="*/ 3 h 17"/>
                <a:gd name="T2" fmla="*/ 12 w 13"/>
                <a:gd name="T3" fmla="*/ 0 h 17"/>
                <a:gd name="T4" fmla="*/ 9 w 13"/>
                <a:gd name="T5" fmla="*/ 0 h 17"/>
                <a:gd name="T6" fmla="*/ 7 w 13"/>
                <a:gd name="T7" fmla="*/ 1 h 17"/>
                <a:gd name="T8" fmla="*/ 5 w 13"/>
                <a:gd name="T9" fmla="*/ 4 h 17"/>
                <a:gd name="T10" fmla="*/ 3 w 13"/>
                <a:gd name="T11" fmla="*/ 5 h 17"/>
                <a:gd name="T12" fmla="*/ 0 w 13"/>
                <a:gd name="T13" fmla="*/ 8 h 17"/>
                <a:gd name="T14" fmla="*/ 1 w 13"/>
                <a:gd name="T15" fmla="*/ 9 h 17"/>
                <a:gd name="T16" fmla="*/ 2 w 13"/>
                <a:gd name="T17" fmla="*/ 12 h 17"/>
                <a:gd name="T18" fmla="*/ 2 w 13"/>
                <a:gd name="T19" fmla="*/ 14 h 17"/>
                <a:gd name="T20" fmla="*/ 2 w 13"/>
                <a:gd name="T21" fmla="*/ 16 h 17"/>
                <a:gd name="T22" fmla="*/ 4 w 13"/>
                <a:gd name="T23" fmla="*/ 17 h 17"/>
                <a:gd name="T24" fmla="*/ 6 w 13"/>
                <a:gd name="T25" fmla="*/ 16 h 17"/>
                <a:gd name="T26" fmla="*/ 6 w 13"/>
                <a:gd name="T27" fmla="*/ 14 h 17"/>
                <a:gd name="T28" fmla="*/ 7 w 13"/>
                <a:gd name="T29" fmla="*/ 10 h 17"/>
                <a:gd name="T30" fmla="*/ 8 w 13"/>
                <a:gd name="T31" fmla="*/ 6 h 17"/>
                <a:gd name="T32" fmla="*/ 10 w 13"/>
                <a:gd name="T33" fmla="*/ 5 h 17"/>
                <a:gd name="T34" fmla="*/ 12 w 13"/>
                <a:gd name="T35" fmla="*/ 3 h 17"/>
                <a:gd name="T36" fmla="*/ 13 w 13"/>
                <a:gd name="T3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7">
                  <a:moveTo>
                    <a:pt x="13" y="3"/>
                  </a:moveTo>
                  <a:lnTo>
                    <a:pt x="12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5" y="4"/>
                  </a:lnTo>
                  <a:lnTo>
                    <a:pt x="3" y="5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7" y="10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3" y="3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3978275" y="3155950"/>
              <a:ext cx="46038" cy="42862"/>
            </a:xfrm>
            <a:custGeom>
              <a:avLst/>
              <a:gdLst>
                <a:gd name="T0" fmla="*/ 28 w 29"/>
                <a:gd name="T1" fmla="*/ 11 h 27"/>
                <a:gd name="T2" fmla="*/ 29 w 29"/>
                <a:gd name="T3" fmla="*/ 10 h 27"/>
                <a:gd name="T4" fmla="*/ 29 w 29"/>
                <a:gd name="T5" fmla="*/ 12 h 27"/>
                <a:gd name="T6" fmla="*/ 23 w 29"/>
                <a:gd name="T7" fmla="*/ 20 h 27"/>
                <a:gd name="T8" fmla="*/ 17 w 29"/>
                <a:gd name="T9" fmla="*/ 23 h 27"/>
                <a:gd name="T10" fmla="*/ 14 w 29"/>
                <a:gd name="T11" fmla="*/ 26 h 27"/>
                <a:gd name="T12" fmla="*/ 12 w 29"/>
                <a:gd name="T13" fmla="*/ 27 h 27"/>
                <a:gd name="T14" fmla="*/ 10 w 29"/>
                <a:gd name="T15" fmla="*/ 27 h 27"/>
                <a:gd name="T16" fmla="*/ 5 w 29"/>
                <a:gd name="T17" fmla="*/ 23 h 27"/>
                <a:gd name="T18" fmla="*/ 2 w 29"/>
                <a:gd name="T19" fmla="*/ 21 h 27"/>
                <a:gd name="T20" fmla="*/ 1 w 29"/>
                <a:gd name="T21" fmla="*/ 18 h 27"/>
                <a:gd name="T22" fmla="*/ 0 w 29"/>
                <a:gd name="T23" fmla="*/ 15 h 27"/>
                <a:gd name="T24" fmla="*/ 0 w 29"/>
                <a:gd name="T25" fmla="*/ 12 h 27"/>
                <a:gd name="T26" fmla="*/ 6 w 29"/>
                <a:gd name="T27" fmla="*/ 5 h 27"/>
                <a:gd name="T28" fmla="*/ 9 w 29"/>
                <a:gd name="T29" fmla="*/ 3 h 27"/>
                <a:gd name="T30" fmla="*/ 15 w 29"/>
                <a:gd name="T31" fmla="*/ 0 h 27"/>
                <a:gd name="T32" fmla="*/ 19 w 29"/>
                <a:gd name="T33" fmla="*/ 0 h 27"/>
                <a:gd name="T34" fmla="*/ 22 w 29"/>
                <a:gd name="T35" fmla="*/ 1 h 27"/>
                <a:gd name="T36" fmla="*/ 24 w 29"/>
                <a:gd name="T37" fmla="*/ 4 h 27"/>
                <a:gd name="T38" fmla="*/ 26 w 29"/>
                <a:gd name="T39" fmla="*/ 6 h 27"/>
                <a:gd name="T40" fmla="*/ 28 w 29"/>
                <a:gd name="T41" fmla="*/ 9 h 27"/>
                <a:gd name="T42" fmla="*/ 28 w 29"/>
                <a:gd name="T4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" h="27">
                  <a:moveTo>
                    <a:pt x="28" y="11"/>
                  </a:moveTo>
                  <a:lnTo>
                    <a:pt x="29" y="10"/>
                  </a:lnTo>
                  <a:lnTo>
                    <a:pt x="29" y="12"/>
                  </a:lnTo>
                  <a:lnTo>
                    <a:pt x="23" y="20"/>
                  </a:lnTo>
                  <a:lnTo>
                    <a:pt x="17" y="23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6" y="5"/>
                  </a:lnTo>
                  <a:lnTo>
                    <a:pt x="9" y="3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28" y="1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3978275" y="3155950"/>
              <a:ext cx="46038" cy="42862"/>
            </a:xfrm>
            <a:custGeom>
              <a:avLst/>
              <a:gdLst>
                <a:gd name="T0" fmla="*/ 28 w 29"/>
                <a:gd name="T1" fmla="*/ 11 h 27"/>
                <a:gd name="T2" fmla="*/ 29 w 29"/>
                <a:gd name="T3" fmla="*/ 10 h 27"/>
                <a:gd name="T4" fmla="*/ 29 w 29"/>
                <a:gd name="T5" fmla="*/ 12 h 27"/>
                <a:gd name="T6" fmla="*/ 23 w 29"/>
                <a:gd name="T7" fmla="*/ 20 h 27"/>
                <a:gd name="T8" fmla="*/ 17 w 29"/>
                <a:gd name="T9" fmla="*/ 23 h 27"/>
                <a:gd name="T10" fmla="*/ 14 w 29"/>
                <a:gd name="T11" fmla="*/ 26 h 27"/>
                <a:gd name="T12" fmla="*/ 12 w 29"/>
                <a:gd name="T13" fmla="*/ 27 h 27"/>
                <a:gd name="T14" fmla="*/ 10 w 29"/>
                <a:gd name="T15" fmla="*/ 27 h 27"/>
                <a:gd name="T16" fmla="*/ 5 w 29"/>
                <a:gd name="T17" fmla="*/ 23 h 27"/>
                <a:gd name="T18" fmla="*/ 2 w 29"/>
                <a:gd name="T19" fmla="*/ 21 h 27"/>
                <a:gd name="T20" fmla="*/ 1 w 29"/>
                <a:gd name="T21" fmla="*/ 18 h 27"/>
                <a:gd name="T22" fmla="*/ 0 w 29"/>
                <a:gd name="T23" fmla="*/ 15 h 27"/>
                <a:gd name="T24" fmla="*/ 0 w 29"/>
                <a:gd name="T25" fmla="*/ 12 h 27"/>
                <a:gd name="T26" fmla="*/ 6 w 29"/>
                <a:gd name="T27" fmla="*/ 5 h 27"/>
                <a:gd name="T28" fmla="*/ 9 w 29"/>
                <a:gd name="T29" fmla="*/ 3 h 27"/>
                <a:gd name="T30" fmla="*/ 15 w 29"/>
                <a:gd name="T31" fmla="*/ 0 h 27"/>
                <a:gd name="T32" fmla="*/ 19 w 29"/>
                <a:gd name="T33" fmla="*/ 0 h 27"/>
                <a:gd name="T34" fmla="*/ 22 w 29"/>
                <a:gd name="T35" fmla="*/ 1 h 27"/>
                <a:gd name="T36" fmla="*/ 24 w 29"/>
                <a:gd name="T37" fmla="*/ 4 h 27"/>
                <a:gd name="T38" fmla="*/ 26 w 29"/>
                <a:gd name="T39" fmla="*/ 6 h 27"/>
                <a:gd name="T40" fmla="*/ 28 w 29"/>
                <a:gd name="T41" fmla="*/ 9 h 27"/>
                <a:gd name="T42" fmla="*/ 28 w 29"/>
                <a:gd name="T43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" h="27">
                  <a:moveTo>
                    <a:pt x="28" y="11"/>
                  </a:moveTo>
                  <a:lnTo>
                    <a:pt x="29" y="10"/>
                  </a:lnTo>
                  <a:lnTo>
                    <a:pt x="29" y="12"/>
                  </a:lnTo>
                  <a:lnTo>
                    <a:pt x="23" y="20"/>
                  </a:lnTo>
                  <a:lnTo>
                    <a:pt x="17" y="23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5" y="23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6" y="5"/>
                  </a:lnTo>
                  <a:lnTo>
                    <a:pt x="9" y="3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8" y="9"/>
                  </a:lnTo>
                  <a:lnTo>
                    <a:pt x="28" y="11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noFill/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49"/>
            <p:cNvSpPr>
              <a:spLocks/>
            </p:cNvSpPr>
            <p:nvPr/>
          </p:nvSpPr>
          <p:spPr bwMode="auto">
            <a:xfrm>
              <a:off x="3876675" y="2754312"/>
              <a:ext cx="238125" cy="188912"/>
            </a:xfrm>
            <a:custGeom>
              <a:avLst/>
              <a:gdLst>
                <a:gd name="T0" fmla="*/ 0 w 150"/>
                <a:gd name="T1" fmla="*/ 69 h 119"/>
                <a:gd name="T2" fmla="*/ 26 w 150"/>
                <a:gd name="T3" fmla="*/ 57 h 119"/>
                <a:gd name="T4" fmla="*/ 25 w 150"/>
                <a:gd name="T5" fmla="*/ 50 h 119"/>
                <a:gd name="T6" fmla="*/ 26 w 150"/>
                <a:gd name="T7" fmla="*/ 38 h 119"/>
                <a:gd name="T8" fmla="*/ 26 w 150"/>
                <a:gd name="T9" fmla="*/ 33 h 119"/>
                <a:gd name="T10" fmla="*/ 28 w 150"/>
                <a:gd name="T11" fmla="*/ 31 h 119"/>
                <a:gd name="T12" fmla="*/ 31 w 150"/>
                <a:gd name="T13" fmla="*/ 36 h 119"/>
                <a:gd name="T14" fmla="*/ 37 w 150"/>
                <a:gd name="T15" fmla="*/ 35 h 119"/>
                <a:gd name="T16" fmla="*/ 43 w 150"/>
                <a:gd name="T17" fmla="*/ 38 h 119"/>
                <a:gd name="T18" fmla="*/ 54 w 150"/>
                <a:gd name="T19" fmla="*/ 44 h 119"/>
                <a:gd name="T20" fmla="*/ 64 w 150"/>
                <a:gd name="T21" fmla="*/ 42 h 119"/>
                <a:gd name="T22" fmla="*/ 76 w 150"/>
                <a:gd name="T23" fmla="*/ 48 h 119"/>
                <a:gd name="T24" fmla="*/ 82 w 150"/>
                <a:gd name="T25" fmla="*/ 54 h 119"/>
                <a:gd name="T26" fmla="*/ 93 w 150"/>
                <a:gd name="T27" fmla="*/ 59 h 119"/>
                <a:gd name="T28" fmla="*/ 96 w 150"/>
                <a:gd name="T29" fmla="*/ 59 h 119"/>
                <a:gd name="T30" fmla="*/ 100 w 150"/>
                <a:gd name="T31" fmla="*/ 60 h 119"/>
                <a:gd name="T32" fmla="*/ 99 w 150"/>
                <a:gd name="T33" fmla="*/ 48 h 119"/>
                <a:gd name="T34" fmla="*/ 90 w 150"/>
                <a:gd name="T35" fmla="*/ 48 h 119"/>
                <a:gd name="T36" fmla="*/ 84 w 150"/>
                <a:gd name="T37" fmla="*/ 43 h 119"/>
                <a:gd name="T38" fmla="*/ 88 w 150"/>
                <a:gd name="T39" fmla="*/ 28 h 119"/>
                <a:gd name="T40" fmla="*/ 87 w 150"/>
                <a:gd name="T41" fmla="*/ 14 h 119"/>
                <a:gd name="T42" fmla="*/ 89 w 150"/>
                <a:gd name="T43" fmla="*/ 8 h 119"/>
                <a:gd name="T44" fmla="*/ 93 w 150"/>
                <a:gd name="T45" fmla="*/ 3 h 119"/>
                <a:gd name="T46" fmla="*/ 110 w 150"/>
                <a:gd name="T47" fmla="*/ 2 h 119"/>
                <a:gd name="T48" fmla="*/ 116 w 150"/>
                <a:gd name="T49" fmla="*/ 7 h 119"/>
                <a:gd name="T50" fmla="*/ 123 w 150"/>
                <a:gd name="T51" fmla="*/ 7 h 119"/>
                <a:gd name="T52" fmla="*/ 135 w 150"/>
                <a:gd name="T53" fmla="*/ 12 h 119"/>
                <a:gd name="T54" fmla="*/ 141 w 150"/>
                <a:gd name="T55" fmla="*/ 14 h 119"/>
                <a:gd name="T56" fmla="*/ 142 w 150"/>
                <a:gd name="T57" fmla="*/ 17 h 119"/>
                <a:gd name="T58" fmla="*/ 147 w 150"/>
                <a:gd name="T59" fmla="*/ 23 h 119"/>
                <a:gd name="T60" fmla="*/ 150 w 150"/>
                <a:gd name="T61" fmla="*/ 30 h 119"/>
                <a:gd name="T62" fmla="*/ 146 w 150"/>
                <a:gd name="T63" fmla="*/ 32 h 119"/>
                <a:gd name="T64" fmla="*/ 145 w 150"/>
                <a:gd name="T65" fmla="*/ 42 h 119"/>
                <a:gd name="T66" fmla="*/ 146 w 150"/>
                <a:gd name="T67" fmla="*/ 50 h 119"/>
                <a:gd name="T68" fmla="*/ 145 w 150"/>
                <a:gd name="T69" fmla="*/ 52 h 119"/>
                <a:gd name="T70" fmla="*/ 141 w 150"/>
                <a:gd name="T71" fmla="*/ 57 h 119"/>
                <a:gd name="T72" fmla="*/ 138 w 150"/>
                <a:gd name="T73" fmla="*/ 66 h 119"/>
                <a:gd name="T74" fmla="*/ 142 w 150"/>
                <a:gd name="T75" fmla="*/ 69 h 119"/>
                <a:gd name="T76" fmla="*/ 103 w 150"/>
                <a:gd name="T77" fmla="*/ 82 h 119"/>
                <a:gd name="T78" fmla="*/ 106 w 150"/>
                <a:gd name="T79" fmla="*/ 89 h 119"/>
                <a:gd name="T80" fmla="*/ 99 w 150"/>
                <a:gd name="T81" fmla="*/ 89 h 119"/>
                <a:gd name="T82" fmla="*/ 90 w 150"/>
                <a:gd name="T83" fmla="*/ 91 h 119"/>
                <a:gd name="T84" fmla="*/ 86 w 150"/>
                <a:gd name="T85" fmla="*/ 95 h 119"/>
                <a:gd name="T86" fmla="*/ 85 w 150"/>
                <a:gd name="T87" fmla="*/ 100 h 119"/>
                <a:gd name="T88" fmla="*/ 79 w 150"/>
                <a:gd name="T89" fmla="*/ 101 h 119"/>
                <a:gd name="T90" fmla="*/ 74 w 150"/>
                <a:gd name="T91" fmla="*/ 103 h 119"/>
                <a:gd name="T92" fmla="*/ 71 w 150"/>
                <a:gd name="T93" fmla="*/ 106 h 119"/>
                <a:gd name="T94" fmla="*/ 67 w 150"/>
                <a:gd name="T95" fmla="*/ 113 h 119"/>
                <a:gd name="T96" fmla="*/ 62 w 150"/>
                <a:gd name="T97" fmla="*/ 118 h 119"/>
                <a:gd name="T98" fmla="*/ 57 w 150"/>
                <a:gd name="T99" fmla="*/ 117 h 119"/>
                <a:gd name="T100" fmla="*/ 49 w 150"/>
                <a:gd name="T101" fmla="*/ 117 h 119"/>
                <a:gd name="T102" fmla="*/ 40 w 150"/>
                <a:gd name="T103" fmla="*/ 116 h 119"/>
                <a:gd name="T104" fmla="*/ 33 w 150"/>
                <a:gd name="T105" fmla="*/ 111 h 119"/>
                <a:gd name="T106" fmla="*/ 15 w 150"/>
                <a:gd name="T107" fmla="*/ 113 h 119"/>
                <a:gd name="T108" fmla="*/ 9 w 150"/>
                <a:gd name="T109" fmla="*/ 109 h 119"/>
                <a:gd name="T110" fmla="*/ 2 w 150"/>
                <a:gd name="T111" fmla="*/ 10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" h="119">
                  <a:moveTo>
                    <a:pt x="0" y="101"/>
                  </a:moveTo>
                  <a:lnTo>
                    <a:pt x="0" y="92"/>
                  </a:lnTo>
                  <a:lnTo>
                    <a:pt x="0" y="81"/>
                  </a:lnTo>
                  <a:lnTo>
                    <a:pt x="0" y="69"/>
                  </a:lnTo>
                  <a:lnTo>
                    <a:pt x="0" y="57"/>
                  </a:lnTo>
                  <a:lnTo>
                    <a:pt x="14" y="57"/>
                  </a:lnTo>
                  <a:lnTo>
                    <a:pt x="28" y="57"/>
                  </a:lnTo>
                  <a:lnTo>
                    <a:pt x="26" y="57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5" y="52"/>
                  </a:lnTo>
                  <a:lnTo>
                    <a:pt x="25" y="50"/>
                  </a:lnTo>
                  <a:lnTo>
                    <a:pt x="26" y="47"/>
                  </a:lnTo>
                  <a:lnTo>
                    <a:pt x="25" y="44"/>
                  </a:lnTo>
                  <a:lnTo>
                    <a:pt x="26" y="41"/>
                  </a:lnTo>
                  <a:lnTo>
                    <a:pt x="26" y="38"/>
                  </a:lnTo>
                  <a:lnTo>
                    <a:pt x="26" y="37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9" y="31"/>
                  </a:lnTo>
                  <a:lnTo>
                    <a:pt x="30" y="31"/>
                  </a:lnTo>
                  <a:lnTo>
                    <a:pt x="31" y="33"/>
                  </a:lnTo>
                  <a:lnTo>
                    <a:pt x="31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5" y="36"/>
                  </a:lnTo>
                  <a:lnTo>
                    <a:pt x="37" y="35"/>
                  </a:lnTo>
                  <a:lnTo>
                    <a:pt x="38" y="35"/>
                  </a:lnTo>
                  <a:lnTo>
                    <a:pt x="41" y="34"/>
                  </a:lnTo>
                  <a:lnTo>
                    <a:pt x="42" y="36"/>
                  </a:lnTo>
                  <a:lnTo>
                    <a:pt x="43" y="38"/>
                  </a:lnTo>
                  <a:lnTo>
                    <a:pt x="44" y="39"/>
                  </a:lnTo>
                  <a:lnTo>
                    <a:pt x="47" y="41"/>
                  </a:lnTo>
                  <a:lnTo>
                    <a:pt x="50" y="42"/>
                  </a:lnTo>
                  <a:lnTo>
                    <a:pt x="54" y="44"/>
                  </a:lnTo>
                  <a:lnTo>
                    <a:pt x="57" y="44"/>
                  </a:lnTo>
                  <a:lnTo>
                    <a:pt x="59" y="44"/>
                  </a:lnTo>
                  <a:lnTo>
                    <a:pt x="62" y="43"/>
                  </a:lnTo>
                  <a:lnTo>
                    <a:pt x="64" y="42"/>
                  </a:lnTo>
                  <a:lnTo>
                    <a:pt x="65" y="42"/>
                  </a:lnTo>
                  <a:lnTo>
                    <a:pt x="70" y="46"/>
                  </a:lnTo>
                  <a:lnTo>
                    <a:pt x="73" y="48"/>
                  </a:lnTo>
                  <a:lnTo>
                    <a:pt x="76" y="48"/>
                  </a:lnTo>
                  <a:lnTo>
                    <a:pt x="78" y="49"/>
                  </a:lnTo>
                  <a:lnTo>
                    <a:pt x="80" y="50"/>
                  </a:lnTo>
                  <a:lnTo>
                    <a:pt x="81" y="52"/>
                  </a:lnTo>
                  <a:lnTo>
                    <a:pt x="82" y="54"/>
                  </a:lnTo>
                  <a:lnTo>
                    <a:pt x="85" y="57"/>
                  </a:lnTo>
                  <a:lnTo>
                    <a:pt x="88" y="58"/>
                  </a:lnTo>
                  <a:lnTo>
                    <a:pt x="91" y="59"/>
                  </a:lnTo>
                  <a:lnTo>
                    <a:pt x="93" y="59"/>
                  </a:lnTo>
                  <a:lnTo>
                    <a:pt x="94" y="59"/>
                  </a:lnTo>
                  <a:lnTo>
                    <a:pt x="95" y="59"/>
                  </a:lnTo>
                  <a:lnTo>
                    <a:pt x="96" y="59"/>
                  </a:lnTo>
                  <a:lnTo>
                    <a:pt x="96" y="59"/>
                  </a:lnTo>
                  <a:lnTo>
                    <a:pt x="97" y="61"/>
                  </a:lnTo>
                  <a:lnTo>
                    <a:pt x="98" y="61"/>
                  </a:lnTo>
                  <a:lnTo>
                    <a:pt x="99" y="61"/>
                  </a:lnTo>
                  <a:lnTo>
                    <a:pt x="100" y="60"/>
                  </a:lnTo>
                  <a:lnTo>
                    <a:pt x="100" y="59"/>
                  </a:lnTo>
                  <a:lnTo>
                    <a:pt x="100" y="57"/>
                  </a:lnTo>
                  <a:lnTo>
                    <a:pt x="99" y="50"/>
                  </a:lnTo>
                  <a:lnTo>
                    <a:pt x="99" y="48"/>
                  </a:lnTo>
                  <a:lnTo>
                    <a:pt x="97" y="48"/>
                  </a:lnTo>
                  <a:lnTo>
                    <a:pt x="95" y="49"/>
                  </a:lnTo>
                  <a:lnTo>
                    <a:pt x="93" y="48"/>
                  </a:lnTo>
                  <a:lnTo>
                    <a:pt x="90" y="48"/>
                  </a:lnTo>
                  <a:lnTo>
                    <a:pt x="88" y="47"/>
                  </a:lnTo>
                  <a:lnTo>
                    <a:pt x="86" y="44"/>
                  </a:lnTo>
                  <a:lnTo>
                    <a:pt x="84" y="43"/>
                  </a:lnTo>
                  <a:lnTo>
                    <a:pt x="84" y="43"/>
                  </a:lnTo>
                  <a:lnTo>
                    <a:pt x="84" y="40"/>
                  </a:lnTo>
                  <a:lnTo>
                    <a:pt x="84" y="39"/>
                  </a:lnTo>
                  <a:lnTo>
                    <a:pt x="85" y="36"/>
                  </a:lnTo>
                  <a:lnTo>
                    <a:pt x="88" y="28"/>
                  </a:lnTo>
                  <a:lnTo>
                    <a:pt x="89" y="26"/>
                  </a:lnTo>
                  <a:lnTo>
                    <a:pt x="89" y="21"/>
                  </a:lnTo>
                  <a:lnTo>
                    <a:pt x="88" y="18"/>
                  </a:lnTo>
                  <a:lnTo>
                    <a:pt x="87" y="14"/>
                  </a:lnTo>
                  <a:lnTo>
                    <a:pt x="87" y="12"/>
                  </a:lnTo>
                  <a:lnTo>
                    <a:pt x="87" y="11"/>
                  </a:lnTo>
                  <a:lnTo>
                    <a:pt x="88" y="9"/>
                  </a:lnTo>
                  <a:lnTo>
                    <a:pt x="89" y="8"/>
                  </a:lnTo>
                  <a:lnTo>
                    <a:pt x="91" y="5"/>
                  </a:lnTo>
                  <a:lnTo>
                    <a:pt x="91" y="4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5" y="2"/>
                  </a:lnTo>
                  <a:lnTo>
                    <a:pt x="110" y="0"/>
                  </a:lnTo>
                  <a:lnTo>
                    <a:pt x="110" y="1"/>
                  </a:lnTo>
                  <a:lnTo>
                    <a:pt x="110" y="2"/>
                  </a:lnTo>
                  <a:lnTo>
                    <a:pt x="110" y="4"/>
                  </a:lnTo>
                  <a:lnTo>
                    <a:pt x="111" y="5"/>
                  </a:lnTo>
                  <a:lnTo>
                    <a:pt x="113" y="5"/>
                  </a:lnTo>
                  <a:lnTo>
                    <a:pt x="116" y="7"/>
                  </a:lnTo>
                  <a:lnTo>
                    <a:pt x="118" y="4"/>
                  </a:lnTo>
                  <a:lnTo>
                    <a:pt x="119" y="4"/>
                  </a:lnTo>
                  <a:lnTo>
                    <a:pt x="121" y="5"/>
                  </a:lnTo>
                  <a:lnTo>
                    <a:pt x="123" y="7"/>
                  </a:lnTo>
                  <a:lnTo>
                    <a:pt x="124" y="8"/>
                  </a:lnTo>
                  <a:lnTo>
                    <a:pt x="126" y="9"/>
                  </a:lnTo>
                  <a:lnTo>
                    <a:pt x="128" y="9"/>
                  </a:lnTo>
                  <a:lnTo>
                    <a:pt x="135" y="12"/>
                  </a:lnTo>
                  <a:lnTo>
                    <a:pt x="137" y="13"/>
                  </a:lnTo>
                  <a:lnTo>
                    <a:pt x="140" y="13"/>
                  </a:lnTo>
                  <a:lnTo>
                    <a:pt x="140" y="13"/>
                  </a:lnTo>
                  <a:lnTo>
                    <a:pt x="141" y="14"/>
                  </a:lnTo>
                  <a:lnTo>
                    <a:pt x="141" y="15"/>
                  </a:lnTo>
                  <a:lnTo>
                    <a:pt x="141" y="16"/>
                  </a:lnTo>
                  <a:lnTo>
                    <a:pt x="141" y="16"/>
                  </a:lnTo>
                  <a:lnTo>
                    <a:pt x="142" y="17"/>
                  </a:lnTo>
                  <a:lnTo>
                    <a:pt x="144" y="17"/>
                  </a:lnTo>
                  <a:lnTo>
                    <a:pt x="146" y="19"/>
                  </a:lnTo>
                  <a:lnTo>
                    <a:pt x="146" y="20"/>
                  </a:lnTo>
                  <a:lnTo>
                    <a:pt x="147" y="23"/>
                  </a:lnTo>
                  <a:lnTo>
                    <a:pt x="148" y="24"/>
                  </a:lnTo>
                  <a:lnTo>
                    <a:pt x="149" y="28"/>
                  </a:lnTo>
                  <a:lnTo>
                    <a:pt x="150" y="28"/>
                  </a:lnTo>
                  <a:lnTo>
                    <a:pt x="150" y="30"/>
                  </a:lnTo>
                  <a:lnTo>
                    <a:pt x="150" y="30"/>
                  </a:lnTo>
                  <a:lnTo>
                    <a:pt x="148" y="31"/>
                  </a:lnTo>
                  <a:lnTo>
                    <a:pt x="147" y="32"/>
                  </a:lnTo>
                  <a:lnTo>
                    <a:pt x="146" y="32"/>
                  </a:lnTo>
                  <a:lnTo>
                    <a:pt x="146" y="34"/>
                  </a:lnTo>
                  <a:lnTo>
                    <a:pt x="146" y="36"/>
                  </a:lnTo>
                  <a:lnTo>
                    <a:pt x="145" y="40"/>
                  </a:lnTo>
                  <a:lnTo>
                    <a:pt x="145" y="42"/>
                  </a:lnTo>
                  <a:lnTo>
                    <a:pt x="146" y="45"/>
                  </a:lnTo>
                  <a:lnTo>
                    <a:pt x="145" y="48"/>
                  </a:lnTo>
                  <a:lnTo>
                    <a:pt x="145" y="48"/>
                  </a:lnTo>
                  <a:lnTo>
                    <a:pt x="146" y="50"/>
                  </a:lnTo>
                  <a:lnTo>
                    <a:pt x="147" y="50"/>
                  </a:lnTo>
                  <a:lnTo>
                    <a:pt x="148" y="51"/>
                  </a:lnTo>
                  <a:lnTo>
                    <a:pt x="147" y="52"/>
                  </a:lnTo>
                  <a:lnTo>
                    <a:pt x="145" y="52"/>
                  </a:lnTo>
                  <a:lnTo>
                    <a:pt x="144" y="53"/>
                  </a:lnTo>
                  <a:lnTo>
                    <a:pt x="142" y="53"/>
                  </a:lnTo>
                  <a:lnTo>
                    <a:pt x="142" y="54"/>
                  </a:lnTo>
                  <a:lnTo>
                    <a:pt x="141" y="57"/>
                  </a:lnTo>
                  <a:lnTo>
                    <a:pt x="141" y="60"/>
                  </a:lnTo>
                  <a:lnTo>
                    <a:pt x="140" y="63"/>
                  </a:lnTo>
                  <a:lnTo>
                    <a:pt x="138" y="65"/>
                  </a:lnTo>
                  <a:lnTo>
                    <a:pt x="138" y="66"/>
                  </a:lnTo>
                  <a:lnTo>
                    <a:pt x="139" y="67"/>
                  </a:lnTo>
                  <a:lnTo>
                    <a:pt x="140" y="68"/>
                  </a:lnTo>
                  <a:lnTo>
                    <a:pt x="141" y="69"/>
                  </a:lnTo>
                  <a:lnTo>
                    <a:pt x="142" y="69"/>
                  </a:lnTo>
                  <a:lnTo>
                    <a:pt x="143" y="70"/>
                  </a:lnTo>
                  <a:lnTo>
                    <a:pt x="143" y="70"/>
                  </a:lnTo>
                  <a:lnTo>
                    <a:pt x="141" y="70"/>
                  </a:lnTo>
                  <a:lnTo>
                    <a:pt x="103" y="82"/>
                  </a:lnTo>
                  <a:lnTo>
                    <a:pt x="105" y="86"/>
                  </a:lnTo>
                  <a:lnTo>
                    <a:pt x="105" y="88"/>
                  </a:lnTo>
                  <a:lnTo>
                    <a:pt x="106" y="89"/>
                  </a:lnTo>
                  <a:lnTo>
                    <a:pt x="106" y="89"/>
                  </a:lnTo>
                  <a:lnTo>
                    <a:pt x="104" y="89"/>
                  </a:lnTo>
                  <a:lnTo>
                    <a:pt x="102" y="90"/>
                  </a:lnTo>
                  <a:lnTo>
                    <a:pt x="101" y="89"/>
                  </a:lnTo>
                  <a:lnTo>
                    <a:pt x="99" y="89"/>
                  </a:lnTo>
                  <a:lnTo>
                    <a:pt x="98" y="89"/>
                  </a:lnTo>
                  <a:lnTo>
                    <a:pt x="96" y="90"/>
                  </a:lnTo>
                  <a:lnTo>
                    <a:pt x="92" y="90"/>
                  </a:lnTo>
                  <a:lnTo>
                    <a:pt x="90" y="91"/>
                  </a:lnTo>
                  <a:lnTo>
                    <a:pt x="89" y="93"/>
                  </a:lnTo>
                  <a:lnTo>
                    <a:pt x="87" y="93"/>
                  </a:lnTo>
                  <a:lnTo>
                    <a:pt x="86" y="93"/>
                  </a:lnTo>
                  <a:lnTo>
                    <a:pt x="86" y="95"/>
                  </a:lnTo>
                  <a:lnTo>
                    <a:pt x="86" y="97"/>
                  </a:lnTo>
                  <a:lnTo>
                    <a:pt x="86" y="98"/>
                  </a:lnTo>
                  <a:lnTo>
                    <a:pt x="86" y="99"/>
                  </a:lnTo>
                  <a:lnTo>
                    <a:pt x="85" y="100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80" y="100"/>
                  </a:lnTo>
                  <a:lnTo>
                    <a:pt x="79" y="101"/>
                  </a:lnTo>
                  <a:lnTo>
                    <a:pt x="78" y="102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3"/>
                  </a:lnTo>
                  <a:lnTo>
                    <a:pt x="73" y="104"/>
                  </a:lnTo>
                  <a:lnTo>
                    <a:pt x="72" y="104"/>
                  </a:lnTo>
                  <a:lnTo>
                    <a:pt x="72" y="105"/>
                  </a:lnTo>
                  <a:lnTo>
                    <a:pt x="71" y="106"/>
                  </a:lnTo>
                  <a:lnTo>
                    <a:pt x="70" y="108"/>
                  </a:lnTo>
                  <a:lnTo>
                    <a:pt x="67" y="110"/>
                  </a:lnTo>
                  <a:lnTo>
                    <a:pt x="67" y="111"/>
                  </a:lnTo>
                  <a:lnTo>
                    <a:pt x="67" y="113"/>
                  </a:lnTo>
                  <a:lnTo>
                    <a:pt x="66" y="114"/>
                  </a:lnTo>
                  <a:lnTo>
                    <a:pt x="65" y="114"/>
                  </a:lnTo>
                  <a:lnTo>
                    <a:pt x="63" y="116"/>
                  </a:lnTo>
                  <a:lnTo>
                    <a:pt x="62" y="118"/>
                  </a:lnTo>
                  <a:lnTo>
                    <a:pt x="61" y="118"/>
                  </a:lnTo>
                  <a:lnTo>
                    <a:pt x="59" y="119"/>
                  </a:lnTo>
                  <a:lnTo>
                    <a:pt x="58" y="119"/>
                  </a:lnTo>
                  <a:lnTo>
                    <a:pt x="57" y="117"/>
                  </a:lnTo>
                  <a:lnTo>
                    <a:pt x="56" y="117"/>
                  </a:lnTo>
                  <a:lnTo>
                    <a:pt x="55" y="117"/>
                  </a:lnTo>
                  <a:lnTo>
                    <a:pt x="53" y="117"/>
                  </a:lnTo>
                  <a:lnTo>
                    <a:pt x="49" y="117"/>
                  </a:lnTo>
                  <a:lnTo>
                    <a:pt x="46" y="116"/>
                  </a:lnTo>
                  <a:lnTo>
                    <a:pt x="42" y="117"/>
                  </a:lnTo>
                  <a:lnTo>
                    <a:pt x="41" y="117"/>
                  </a:lnTo>
                  <a:lnTo>
                    <a:pt x="40" y="116"/>
                  </a:lnTo>
                  <a:lnTo>
                    <a:pt x="38" y="116"/>
                  </a:lnTo>
                  <a:lnTo>
                    <a:pt x="37" y="113"/>
                  </a:lnTo>
                  <a:lnTo>
                    <a:pt x="36" y="112"/>
                  </a:lnTo>
                  <a:lnTo>
                    <a:pt x="33" y="111"/>
                  </a:lnTo>
                  <a:lnTo>
                    <a:pt x="28" y="111"/>
                  </a:lnTo>
                  <a:lnTo>
                    <a:pt x="27" y="111"/>
                  </a:lnTo>
                  <a:lnTo>
                    <a:pt x="17" y="113"/>
                  </a:lnTo>
                  <a:lnTo>
                    <a:pt x="15" y="113"/>
                  </a:lnTo>
                  <a:lnTo>
                    <a:pt x="13" y="112"/>
                  </a:lnTo>
                  <a:lnTo>
                    <a:pt x="12" y="111"/>
                  </a:lnTo>
                  <a:lnTo>
                    <a:pt x="10" y="110"/>
                  </a:lnTo>
                  <a:lnTo>
                    <a:pt x="9" y="109"/>
                  </a:lnTo>
                  <a:lnTo>
                    <a:pt x="7" y="107"/>
                  </a:lnTo>
                  <a:lnTo>
                    <a:pt x="6" y="106"/>
                  </a:lnTo>
                  <a:lnTo>
                    <a:pt x="3" y="104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3940175" y="2895600"/>
              <a:ext cx="160338" cy="138112"/>
            </a:xfrm>
            <a:custGeom>
              <a:avLst/>
              <a:gdLst>
                <a:gd name="T0" fmla="*/ 48 w 101"/>
                <a:gd name="T1" fmla="*/ 13 h 87"/>
                <a:gd name="T2" fmla="*/ 47 w 101"/>
                <a:gd name="T3" fmla="*/ 14 h 87"/>
                <a:gd name="T4" fmla="*/ 46 w 101"/>
                <a:gd name="T5" fmla="*/ 15 h 87"/>
                <a:gd name="T6" fmla="*/ 42 w 101"/>
                <a:gd name="T7" fmla="*/ 14 h 87"/>
                <a:gd name="T8" fmla="*/ 41 w 101"/>
                <a:gd name="T9" fmla="*/ 15 h 87"/>
                <a:gd name="T10" fmla="*/ 40 w 101"/>
                <a:gd name="T11" fmla="*/ 15 h 87"/>
                <a:gd name="T12" fmla="*/ 39 w 101"/>
                <a:gd name="T13" fmla="*/ 15 h 87"/>
                <a:gd name="T14" fmla="*/ 37 w 101"/>
                <a:gd name="T15" fmla="*/ 17 h 87"/>
                <a:gd name="T16" fmla="*/ 37 w 101"/>
                <a:gd name="T17" fmla="*/ 18 h 87"/>
                <a:gd name="T18" fmla="*/ 36 w 101"/>
                <a:gd name="T19" fmla="*/ 18 h 87"/>
                <a:gd name="T20" fmla="*/ 34 w 101"/>
                <a:gd name="T21" fmla="*/ 18 h 87"/>
                <a:gd name="T22" fmla="*/ 33 w 101"/>
                <a:gd name="T23" fmla="*/ 20 h 87"/>
                <a:gd name="T24" fmla="*/ 31 w 101"/>
                <a:gd name="T25" fmla="*/ 21 h 87"/>
                <a:gd name="T26" fmla="*/ 29 w 101"/>
                <a:gd name="T27" fmla="*/ 23 h 87"/>
                <a:gd name="T28" fmla="*/ 27 w 101"/>
                <a:gd name="T29" fmla="*/ 25 h 87"/>
                <a:gd name="T30" fmla="*/ 24 w 101"/>
                <a:gd name="T31" fmla="*/ 27 h 87"/>
                <a:gd name="T32" fmla="*/ 22 w 101"/>
                <a:gd name="T33" fmla="*/ 29 h 87"/>
                <a:gd name="T34" fmla="*/ 19 w 101"/>
                <a:gd name="T35" fmla="*/ 29 h 87"/>
                <a:gd name="T36" fmla="*/ 17 w 101"/>
                <a:gd name="T37" fmla="*/ 28 h 87"/>
                <a:gd name="T38" fmla="*/ 15 w 101"/>
                <a:gd name="T39" fmla="*/ 28 h 87"/>
                <a:gd name="T40" fmla="*/ 9 w 101"/>
                <a:gd name="T41" fmla="*/ 28 h 87"/>
                <a:gd name="T42" fmla="*/ 2 w 101"/>
                <a:gd name="T43" fmla="*/ 27 h 87"/>
                <a:gd name="T44" fmla="*/ 0 w 101"/>
                <a:gd name="T45" fmla="*/ 27 h 87"/>
                <a:gd name="T46" fmla="*/ 1 w 101"/>
                <a:gd name="T47" fmla="*/ 30 h 87"/>
                <a:gd name="T48" fmla="*/ 7 w 101"/>
                <a:gd name="T49" fmla="*/ 37 h 87"/>
                <a:gd name="T50" fmla="*/ 9 w 101"/>
                <a:gd name="T51" fmla="*/ 42 h 87"/>
                <a:gd name="T52" fmla="*/ 18 w 101"/>
                <a:gd name="T53" fmla="*/ 53 h 87"/>
                <a:gd name="T54" fmla="*/ 25 w 101"/>
                <a:gd name="T55" fmla="*/ 56 h 87"/>
                <a:gd name="T56" fmla="*/ 31 w 101"/>
                <a:gd name="T57" fmla="*/ 60 h 87"/>
                <a:gd name="T58" fmla="*/ 33 w 101"/>
                <a:gd name="T59" fmla="*/ 66 h 87"/>
                <a:gd name="T60" fmla="*/ 35 w 101"/>
                <a:gd name="T61" fmla="*/ 73 h 87"/>
                <a:gd name="T62" fmla="*/ 39 w 101"/>
                <a:gd name="T63" fmla="*/ 76 h 87"/>
                <a:gd name="T64" fmla="*/ 46 w 101"/>
                <a:gd name="T65" fmla="*/ 77 h 87"/>
                <a:gd name="T66" fmla="*/ 51 w 101"/>
                <a:gd name="T67" fmla="*/ 79 h 87"/>
                <a:gd name="T68" fmla="*/ 56 w 101"/>
                <a:gd name="T69" fmla="*/ 80 h 87"/>
                <a:gd name="T70" fmla="*/ 64 w 101"/>
                <a:gd name="T71" fmla="*/ 82 h 87"/>
                <a:gd name="T72" fmla="*/ 70 w 101"/>
                <a:gd name="T73" fmla="*/ 82 h 87"/>
                <a:gd name="T74" fmla="*/ 77 w 101"/>
                <a:gd name="T75" fmla="*/ 83 h 87"/>
                <a:gd name="T76" fmla="*/ 82 w 101"/>
                <a:gd name="T77" fmla="*/ 87 h 87"/>
                <a:gd name="T78" fmla="*/ 83 w 101"/>
                <a:gd name="T79" fmla="*/ 87 h 87"/>
                <a:gd name="T80" fmla="*/ 84 w 101"/>
                <a:gd name="T81" fmla="*/ 81 h 87"/>
                <a:gd name="T82" fmla="*/ 87 w 101"/>
                <a:gd name="T83" fmla="*/ 77 h 87"/>
                <a:gd name="T84" fmla="*/ 94 w 101"/>
                <a:gd name="T85" fmla="*/ 68 h 87"/>
                <a:gd name="T86" fmla="*/ 99 w 101"/>
                <a:gd name="T87" fmla="*/ 54 h 87"/>
                <a:gd name="T88" fmla="*/ 97 w 101"/>
                <a:gd name="T89" fmla="*/ 45 h 87"/>
                <a:gd name="T90" fmla="*/ 99 w 101"/>
                <a:gd name="T91" fmla="*/ 37 h 87"/>
                <a:gd name="T92" fmla="*/ 101 w 101"/>
                <a:gd name="T93" fmla="*/ 32 h 87"/>
                <a:gd name="T94" fmla="*/ 101 w 101"/>
                <a:gd name="T95" fmla="*/ 22 h 87"/>
                <a:gd name="T96" fmla="*/ 99 w 101"/>
                <a:gd name="T97" fmla="*/ 16 h 87"/>
                <a:gd name="T98" fmla="*/ 96 w 101"/>
                <a:gd name="T99" fmla="*/ 10 h 87"/>
                <a:gd name="T100" fmla="*/ 83 w 101"/>
                <a:gd name="T101" fmla="*/ 6 h 87"/>
                <a:gd name="T102" fmla="*/ 76 w 101"/>
                <a:gd name="T103" fmla="*/ 4 h 87"/>
                <a:gd name="T104" fmla="*/ 66 w 101"/>
                <a:gd name="T105" fmla="*/ 4 h 87"/>
                <a:gd name="T106" fmla="*/ 66 w 101"/>
                <a:gd name="T107" fmla="*/ 0 h 87"/>
                <a:gd name="T108" fmla="*/ 62 w 101"/>
                <a:gd name="T109" fmla="*/ 0 h 87"/>
                <a:gd name="T110" fmla="*/ 59 w 101"/>
                <a:gd name="T111" fmla="*/ 0 h 87"/>
                <a:gd name="T112" fmla="*/ 56 w 101"/>
                <a:gd name="T113" fmla="*/ 1 h 87"/>
                <a:gd name="T114" fmla="*/ 50 w 101"/>
                <a:gd name="T115" fmla="*/ 2 h 87"/>
                <a:gd name="T116" fmla="*/ 47 w 101"/>
                <a:gd name="T117" fmla="*/ 4 h 87"/>
                <a:gd name="T118" fmla="*/ 46 w 101"/>
                <a:gd name="T119" fmla="*/ 6 h 87"/>
                <a:gd name="T120" fmla="*/ 46 w 101"/>
                <a:gd name="T121" fmla="*/ 9 h 87"/>
                <a:gd name="T122" fmla="*/ 45 w 101"/>
                <a:gd name="T12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87">
                  <a:moveTo>
                    <a:pt x="45" y="11"/>
                  </a:moveTo>
                  <a:lnTo>
                    <a:pt x="48" y="13"/>
                  </a:lnTo>
                  <a:lnTo>
                    <a:pt x="48" y="14"/>
                  </a:lnTo>
                  <a:lnTo>
                    <a:pt x="47" y="14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43" y="14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0" y="15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38" y="16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7" y="18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2" y="20"/>
                  </a:lnTo>
                  <a:lnTo>
                    <a:pt x="31" y="21"/>
                  </a:lnTo>
                  <a:lnTo>
                    <a:pt x="30" y="23"/>
                  </a:lnTo>
                  <a:lnTo>
                    <a:pt x="29" y="23"/>
                  </a:lnTo>
                  <a:lnTo>
                    <a:pt x="29" y="24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4" y="27"/>
                  </a:lnTo>
                  <a:lnTo>
                    <a:pt x="23" y="27"/>
                  </a:lnTo>
                  <a:lnTo>
                    <a:pt x="22" y="29"/>
                  </a:lnTo>
                  <a:lnTo>
                    <a:pt x="21" y="29"/>
                  </a:lnTo>
                  <a:lnTo>
                    <a:pt x="19" y="29"/>
                  </a:lnTo>
                  <a:lnTo>
                    <a:pt x="18" y="29"/>
                  </a:lnTo>
                  <a:lnTo>
                    <a:pt x="17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2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30"/>
                  </a:lnTo>
                  <a:lnTo>
                    <a:pt x="4" y="35"/>
                  </a:lnTo>
                  <a:lnTo>
                    <a:pt x="7" y="37"/>
                  </a:lnTo>
                  <a:lnTo>
                    <a:pt x="7" y="39"/>
                  </a:lnTo>
                  <a:lnTo>
                    <a:pt x="9" y="42"/>
                  </a:lnTo>
                  <a:lnTo>
                    <a:pt x="12" y="46"/>
                  </a:lnTo>
                  <a:lnTo>
                    <a:pt x="18" y="53"/>
                  </a:lnTo>
                  <a:lnTo>
                    <a:pt x="22" y="54"/>
                  </a:lnTo>
                  <a:lnTo>
                    <a:pt x="25" y="56"/>
                  </a:lnTo>
                  <a:lnTo>
                    <a:pt x="27" y="59"/>
                  </a:lnTo>
                  <a:lnTo>
                    <a:pt x="31" y="60"/>
                  </a:lnTo>
                  <a:lnTo>
                    <a:pt x="33" y="62"/>
                  </a:lnTo>
                  <a:lnTo>
                    <a:pt x="33" y="66"/>
                  </a:lnTo>
                  <a:lnTo>
                    <a:pt x="34" y="70"/>
                  </a:lnTo>
                  <a:lnTo>
                    <a:pt x="35" y="73"/>
                  </a:lnTo>
                  <a:lnTo>
                    <a:pt x="37" y="75"/>
                  </a:lnTo>
                  <a:lnTo>
                    <a:pt x="39" y="76"/>
                  </a:lnTo>
                  <a:lnTo>
                    <a:pt x="42" y="77"/>
                  </a:lnTo>
                  <a:lnTo>
                    <a:pt x="46" y="77"/>
                  </a:lnTo>
                  <a:lnTo>
                    <a:pt x="49" y="78"/>
                  </a:lnTo>
                  <a:lnTo>
                    <a:pt x="51" y="79"/>
                  </a:lnTo>
                  <a:lnTo>
                    <a:pt x="54" y="81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64" y="82"/>
                  </a:lnTo>
                  <a:lnTo>
                    <a:pt x="67" y="82"/>
                  </a:lnTo>
                  <a:lnTo>
                    <a:pt x="70" y="82"/>
                  </a:lnTo>
                  <a:lnTo>
                    <a:pt x="72" y="82"/>
                  </a:lnTo>
                  <a:lnTo>
                    <a:pt x="77" y="83"/>
                  </a:lnTo>
                  <a:lnTo>
                    <a:pt x="81" y="87"/>
                  </a:lnTo>
                  <a:lnTo>
                    <a:pt x="82" y="87"/>
                  </a:lnTo>
                  <a:lnTo>
                    <a:pt x="82" y="87"/>
                  </a:lnTo>
                  <a:lnTo>
                    <a:pt x="83" y="87"/>
                  </a:lnTo>
                  <a:lnTo>
                    <a:pt x="83" y="84"/>
                  </a:lnTo>
                  <a:lnTo>
                    <a:pt x="84" y="81"/>
                  </a:lnTo>
                  <a:lnTo>
                    <a:pt x="85" y="79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94" y="68"/>
                  </a:lnTo>
                  <a:lnTo>
                    <a:pt x="95" y="62"/>
                  </a:lnTo>
                  <a:lnTo>
                    <a:pt x="99" y="54"/>
                  </a:lnTo>
                  <a:lnTo>
                    <a:pt x="98" y="48"/>
                  </a:lnTo>
                  <a:lnTo>
                    <a:pt x="97" y="45"/>
                  </a:lnTo>
                  <a:lnTo>
                    <a:pt x="97" y="42"/>
                  </a:lnTo>
                  <a:lnTo>
                    <a:pt x="99" y="37"/>
                  </a:lnTo>
                  <a:lnTo>
                    <a:pt x="100" y="36"/>
                  </a:lnTo>
                  <a:lnTo>
                    <a:pt x="101" y="32"/>
                  </a:lnTo>
                  <a:lnTo>
                    <a:pt x="100" y="30"/>
                  </a:lnTo>
                  <a:lnTo>
                    <a:pt x="101" y="22"/>
                  </a:lnTo>
                  <a:lnTo>
                    <a:pt x="100" y="18"/>
                  </a:lnTo>
                  <a:lnTo>
                    <a:pt x="99" y="16"/>
                  </a:lnTo>
                  <a:lnTo>
                    <a:pt x="98" y="13"/>
                  </a:lnTo>
                  <a:lnTo>
                    <a:pt x="96" y="10"/>
                  </a:lnTo>
                  <a:lnTo>
                    <a:pt x="89" y="8"/>
                  </a:lnTo>
                  <a:lnTo>
                    <a:pt x="83" y="6"/>
                  </a:lnTo>
                  <a:lnTo>
                    <a:pt x="79" y="5"/>
                  </a:lnTo>
                  <a:lnTo>
                    <a:pt x="76" y="4"/>
                  </a:lnTo>
                  <a:lnTo>
                    <a:pt x="70" y="4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61" y="0"/>
                  </a:lnTo>
                  <a:lnTo>
                    <a:pt x="59" y="0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2" y="1"/>
                  </a:lnTo>
                  <a:lnTo>
                    <a:pt x="50" y="2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6" y="4"/>
                  </a:lnTo>
                  <a:lnTo>
                    <a:pt x="46" y="6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5" y="10"/>
                  </a:lnTo>
                  <a:lnTo>
                    <a:pt x="45" y="1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53"/>
            <p:cNvSpPr>
              <a:spLocks/>
            </p:cNvSpPr>
            <p:nvPr/>
          </p:nvSpPr>
          <p:spPr bwMode="auto">
            <a:xfrm>
              <a:off x="3665538" y="2919412"/>
              <a:ext cx="271463" cy="246062"/>
            </a:xfrm>
            <a:custGeom>
              <a:avLst/>
              <a:gdLst>
                <a:gd name="T0" fmla="*/ 59 w 171"/>
                <a:gd name="T1" fmla="*/ 5 h 155"/>
                <a:gd name="T2" fmla="*/ 30 w 171"/>
                <a:gd name="T3" fmla="*/ 5 h 155"/>
                <a:gd name="T4" fmla="*/ 22 w 171"/>
                <a:gd name="T5" fmla="*/ 2 h 155"/>
                <a:gd name="T6" fmla="*/ 14 w 171"/>
                <a:gd name="T7" fmla="*/ 0 h 155"/>
                <a:gd name="T8" fmla="*/ 8 w 171"/>
                <a:gd name="T9" fmla="*/ 3 h 155"/>
                <a:gd name="T10" fmla="*/ 0 w 171"/>
                <a:gd name="T11" fmla="*/ 5 h 155"/>
                <a:gd name="T12" fmla="*/ 1 w 171"/>
                <a:gd name="T13" fmla="*/ 14 h 155"/>
                <a:gd name="T14" fmla="*/ 4 w 171"/>
                <a:gd name="T15" fmla="*/ 21 h 155"/>
                <a:gd name="T16" fmla="*/ 8 w 171"/>
                <a:gd name="T17" fmla="*/ 25 h 155"/>
                <a:gd name="T18" fmla="*/ 11 w 171"/>
                <a:gd name="T19" fmla="*/ 30 h 155"/>
                <a:gd name="T20" fmla="*/ 14 w 171"/>
                <a:gd name="T21" fmla="*/ 36 h 155"/>
                <a:gd name="T22" fmla="*/ 19 w 171"/>
                <a:gd name="T23" fmla="*/ 45 h 155"/>
                <a:gd name="T24" fmla="*/ 22 w 171"/>
                <a:gd name="T25" fmla="*/ 51 h 155"/>
                <a:gd name="T26" fmla="*/ 28 w 171"/>
                <a:gd name="T27" fmla="*/ 60 h 155"/>
                <a:gd name="T28" fmla="*/ 35 w 171"/>
                <a:gd name="T29" fmla="*/ 71 h 155"/>
                <a:gd name="T30" fmla="*/ 35 w 171"/>
                <a:gd name="T31" fmla="*/ 79 h 155"/>
                <a:gd name="T32" fmla="*/ 36 w 171"/>
                <a:gd name="T33" fmla="*/ 94 h 155"/>
                <a:gd name="T34" fmla="*/ 40 w 171"/>
                <a:gd name="T35" fmla="*/ 103 h 155"/>
                <a:gd name="T36" fmla="*/ 40 w 171"/>
                <a:gd name="T37" fmla="*/ 112 h 155"/>
                <a:gd name="T38" fmla="*/ 42 w 171"/>
                <a:gd name="T39" fmla="*/ 119 h 155"/>
                <a:gd name="T40" fmla="*/ 44 w 171"/>
                <a:gd name="T41" fmla="*/ 127 h 155"/>
                <a:gd name="T42" fmla="*/ 50 w 171"/>
                <a:gd name="T43" fmla="*/ 139 h 155"/>
                <a:gd name="T44" fmla="*/ 57 w 171"/>
                <a:gd name="T45" fmla="*/ 147 h 155"/>
                <a:gd name="T46" fmla="*/ 62 w 171"/>
                <a:gd name="T47" fmla="*/ 151 h 155"/>
                <a:gd name="T48" fmla="*/ 65 w 171"/>
                <a:gd name="T49" fmla="*/ 148 h 155"/>
                <a:gd name="T50" fmla="*/ 75 w 171"/>
                <a:gd name="T51" fmla="*/ 150 h 155"/>
                <a:gd name="T52" fmla="*/ 82 w 171"/>
                <a:gd name="T53" fmla="*/ 155 h 155"/>
                <a:gd name="T54" fmla="*/ 92 w 171"/>
                <a:gd name="T55" fmla="*/ 155 h 155"/>
                <a:gd name="T56" fmla="*/ 102 w 171"/>
                <a:gd name="T57" fmla="*/ 150 h 155"/>
                <a:gd name="T58" fmla="*/ 106 w 171"/>
                <a:gd name="T59" fmla="*/ 136 h 155"/>
                <a:gd name="T60" fmla="*/ 106 w 171"/>
                <a:gd name="T61" fmla="*/ 99 h 155"/>
                <a:gd name="T62" fmla="*/ 106 w 171"/>
                <a:gd name="T63" fmla="*/ 63 h 155"/>
                <a:gd name="T64" fmla="*/ 118 w 171"/>
                <a:gd name="T65" fmla="*/ 43 h 155"/>
                <a:gd name="T66" fmla="*/ 120 w 171"/>
                <a:gd name="T67" fmla="*/ 18 h 155"/>
                <a:gd name="T68" fmla="*/ 144 w 171"/>
                <a:gd name="T69" fmla="*/ 14 h 155"/>
                <a:gd name="T70" fmla="*/ 152 w 171"/>
                <a:gd name="T71" fmla="*/ 18 h 155"/>
                <a:gd name="T72" fmla="*/ 156 w 171"/>
                <a:gd name="T73" fmla="*/ 17 h 155"/>
                <a:gd name="T74" fmla="*/ 167 w 171"/>
                <a:gd name="T75" fmla="*/ 12 h 155"/>
                <a:gd name="T76" fmla="*/ 170 w 171"/>
                <a:gd name="T77" fmla="*/ 8 h 155"/>
                <a:gd name="T78" fmla="*/ 161 w 171"/>
                <a:gd name="T79" fmla="*/ 7 h 155"/>
                <a:gd name="T80" fmla="*/ 148 w 171"/>
                <a:gd name="T81" fmla="*/ 9 h 155"/>
                <a:gd name="T82" fmla="*/ 128 w 171"/>
                <a:gd name="T83" fmla="*/ 14 h 155"/>
                <a:gd name="T84" fmla="*/ 122 w 171"/>
                <a:gd name="T85" fmla="*/ 13 h 155"/>
                <a:gd name="T86" fmla="*/ 107 w 171"/>
                <a:gd name="T87" fmla="*/ 11 h 155"/>
                <a:gd name="T88" fmla="*/ 95 w 171"/>
                <a:gd name="T89" fmla="*/ 11 h 155"/>
                <a:gd name="T90" fmla="*/ 85 w 171"/>
                <a:gd name="T91" fmla="*/ 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1" h="155">
                  <a:moveTo>
                    <a:pt x="81" y="5"/>
                  </a:moveTo>
                  <a:lnTo>
                    <a:pt x="70" y="5"/>
                  </a:lnTo>
                  <a:lnTo>
                    <a:pt x="59" y="5"/>
                  </a:lnTo>
                  <a:lnTo>
                    <a:pt x="46" y="5"/>
                  </a:lnTo>
                  <a:lnTo>
                    <a:pt x="35" y="5"/>
                  </a:lnTo>
                  <a:lnTo>
                    <a:pt x="30" y="5"/>
                  </a:lnTo>
                  <a:lnTo>
                    <a:pt x="29" y="6"/>
                  </a:lnTo>
                  <a:lnTo>
                    <a:pt x="25" y="3"/>
                  </a:lnTo>
                  <a:lnTo>
                    <a:pt x="22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4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1" y="16"/>
                  </a:lnTo>
                  <a:lnTo>
                    <a:pt x="3" y="20"/>
                  </a:lnTo>
                  <a:lnTo>
                    <a:pt x="4" y="21"/>
                  </a:lnTo>
                  <a:lnTo>
                    <a:pt x="4" y="22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9" y="27"/>
                  </a:lnTo>
                  <a:lnTo>
                    <a:pt x="10" y="29"/>
                  </a:lnTo>
                  <a:lnTo>
                    <a:pt x="11" y="30"/>
                  </a:lnTo>
                  <a:lnTo>
                    <a:pt x="13" y="32"/>
                  </a:lnTo>
                  <a:lnTo>
                    <a:pt x="13" y="34"/>
                  </a:lnTo>
                  <a:lnTo>
                    <a:pt x="14" y="36"/>
                  </a:lnTo>
                  <a:lnTo>
                    <a:pt x="15" y="38"/>
                  </a:lnTo>
                  <a:lnTo>
                    <a:pt x="19" y="43"/>
                  </a:lnTo>
                  <a:lnTo>
                    <a:pt x="19" y="45"/>
                  </a:lnTo>
                  <a:lnTo>
                    <a:pt x="20" y="46"/>
                  </a:lnTo>
                  <a:lnTo>
                    <a:pt x="21" y="48"/>
                  </a:lnTo>
                  <a:lnTo>
                    <a:pt x="22" y="51"/>
                  </a:lnTo>
                  <a:lnTo>
                    <a:pt x="26" y="56"/>
                  </a:lnTo>
                  <a:lnTo>
                    <a:pt x="27" y="59"/>
                  </a:lnTo>
                  <a:lnTo>
                    <a:pt x="28" y="60"/>
                  </a:lnTo>
                  <a:lnTo>
                    <a:pt x="28" y="62"/>
                  </a:lnTo>
                  <a:lnTo>
                    <a:pt x="33" y="67"/>
                  </a:lnTo>
                  <a:lnTo>
                    <a:pt x="35" y="71"/>
                  </a:lnTo>
                  <a:lnTo>
                    <a:pt x="35" y="72"/>
                  </a:lnTo>
                  <a:lnTo>
                    <a:pt x="36" y="75"/>
                  </a:lnTo>
                  <a:lnTo>
                    <a:pt x="35" y="79"/>
                  </a:lnTo>
                  <a:lnTo>
                    <a:pt x="36" y="87"/>
                  </a:lnTo>
                  <a:lnTo>
                    <a:pt x="35" y="91"/>
                  </a:lnTo>
                  <a:lnTo>
                    <a:pt x="36" y="94"/>
                  </a:lnTo>
                  <a:lnTo>
                    <a:pt x="37" y="96"/>
                  </a:lnTo>
                  <a:lnTo>
                    <a:pt x="38" y="99"/>
                  </a:lnTo>
                  <a:lnTo>
                    <a:pt x="40" y="103"/>
                  </a:lnTo>
                  <a:lnTo>
                    <a:pt x="40" y="104"/>
                  </a:lnTo>
                  <a:lnTo>
                    <a:pt x="40" y="107"/>
                  </a:lnTo>
                  <a:lnTo>
                    <a:pt x="40" y="112"/>
                  </a:lnTo>
                  <a:lnTo>
                    <a:pt x="41" y="114"/>
                  </a:lnTo>
                  <a:lnTo>
                    <a:pt x="42" y="118"/>
                  </a:lnTo>
                  <a:lnTo>
                    <a:pt x="42" y="119"/>
                  </a:lnTo>
                  <a:lnTo>
                    <a:pt x="42" y="120"/>
                  </a:lnTo>
                  <a:lnTo>
                    <a:pt x="43" y="122"/>
                  </a:lnTo>
                  <a:lnTo>
                    <a:pt x="44" y="127"/>
                  </a:lnTo>
                  <a:lnTo>
                    <a:pt x="45" y="129"/>
                  </a:lnTo>
                  <a:lnTo>
                    <a:pt x="45" y="134"/>
                  </a:lnTo>
                  <a:lnTo>
                    <a:pt x="50" y="139"/>
                  </a:lnTo>
                  <a:lnTo>
                    <a:pt x="52" y="143"/>
                  </a:lnTo>
                  <a:lnTo>
                    <a:pt x="54" y="146"/>
                  </a:lnTo>
                  <a:lnTo>
                    <a:pt x="57" y="147"/>
                  </a:lnTo>
                  <a:lnTo>
                    <a:pt x="60" y="150"/>
                  </a:lnTo>
                  <a:lnTo>
                    <a:pt x="61" y="150"/>
                  </a:lnTo>
                  <a:lnTo>
                    <a:pt x="62" y="151"/>
                  </a:lnTo>
                  <a:lnTo>
                    <a:pt x="63" y="150"/>
                  </a:lnTo>
                  <a:lnTo>
                    <a:pt x="64" y="150"/>
                  </a:lnTo>
                  <a:lnTo>
                    <a:pt x="65" y="148"/>
                  </a:lnTo>
                  <a:lnTo>
                    <a:pt x="67" y="146"/>
                  </a:lnTo>
                  <a:lnTo>
                    <a:pt x="69" y="146"/>
                  </a:lnTo>
                  <a:lnTo>
                    <a:pt x="75" y="150"/>
                  </a:lnTo>
                  <a:lnTo>
                    <a:pt x="75" y="152"/>
                  </a:lnTo>
                  <a:lnTo>
                    <a:pt x="78" y="155"/>
                  </a:lnTo>
                  <a:lnTo>
                    <a:pt x="82" y="155"/>
                  </a:lnTo>
                  <a:lnTo>
                    <a:pt x="85" y="154"/>
                  </a:lnTo>
                  <a:lnTo>
                    <a:pt x="90" y="154"/>
                  </a:lnTo>
                  <a:lnTo>
                    <a:pt x="92" y="155"/>
                  </a:lnTo>
                  <a:lnTo>
                    <a:pt x="95" y="155"/>
                  </a:lnTo>
                  <a:lnTo>
                    <a:pt x="98" y="152"/>
                  </a:lnTo>
                  <a:lnTo>
                    <a:pt x="102" y="150"/>
                  </a:lnTo>
                  <a:lnTo>
                    <a:pt x="104" y="149"/>
                  </a:lnTo>
                  <a:lnTo>
                    <a:pt x="106" y="148"/>
                  </a:lnTo>
                  <a:lnTo>
                    <a:pt x="106" y="136"/>
                  </a:lnTo>
                  <a:lnTo>
                    <a:pt x="106" y="124"/>
                  </a:lnTo>
                  <a:lnTo>
                    <a:pt x="106" y="111"/>
                  </a:lnTo>
                  <a:lnTo>
                    <a:pt x="106" y="99"/>
                  </a:lnTo>
                  <a:lnTo>
                    <a:pt x="106" y="88"/>
                  </a:lnTo>
                  <a:lnTo>
                    <a:pt x="106" y="75"/>
                  </a:lnTo>
                  <a:lnTo>
                    <a:pt x="106" y="63"/>
                  </a:lnTo>
                  <a:lnTo>
                    <a:pt x="118" y="63"/>
                  </a:lnTo>
                  <a:lnTo>
                    <a:pt x="118" y="55"/>
                  </a:lnTo>
                  <a:lnTo>
                    <a:pt x="118" y="43"/>
                  </a:lnTo>
                  <a:lnTo>
                    <a:pt x="118" y="31"/>
                  </a:lnTo>
                  <a:lnTo>
                    <a:pt x="118" y="19"/>
                  </a:lnTo>
                  <a:lnTo>
                    <a:pt x="120" y="18"/>
                  </a:lnTo>
                  <a:lnTo>
                    <a:pt x="138" y="15"/>
                  </a:lnTo>
                  <a:lnTo>
                    <a:pt x="142" y="14"/>
                  </a:lnTo>
                  <a:lnTo>
                    <a:pt x="144" y="14"/>
                  </a:lnTo>
                  <a:lnTo>
                    <a:pt x="148" y="15"/>
                  </a:lnTo>
                  <a:lnTo>
                    <a:pt x="150" y="16"/>
                  </a:lnTo>
                  <a:lnTo>
                    <a:pt x="152" y="18"/>
                  </a:lnTo>
                  <a:lnTo>
                    <a:pt x="153" y="21"/>
                  </a:lnTo>
                  <a:lnTo>
                    <a:pt x="154" y="20"/>
                  </a:lnTo>
                  <a:lnTo>
                    <a:pt x="156" y="17"/>
                  </a:lnTo>
                  <a:lnTo>
                    <a:pt x="160" y="15"/>
                  </a:lnTo>
                  <a:lnTo>
                    <a:pt x="166" y="13"/>
                  </a:lnTo>
                  <a:lnTo>
                    <a:pt x="167" y="12"/>
                  </a:lnTo>
                  <a:lnTo>
                    <a:pt x="169" y="11"/>
                  </a:lnTo>
                  <a:lnTo>
                    <a:pt x="171" y="11"/>
                  </a:lnTo>
                  <a:lnTo>
                    <a:pt x="170" y="8"/>
                  </a:lnTo>
                  <a:lnTo>
                    <a:pt x="169" y="7"/>
                  </a:lnTo>
                  <a:lnTo>
                    <a:pt x="166" y="7"/>
                  </a:lnTo>
                  <a:lnTo>
                    <a:pt x="161" y="7"/>
                  </a:lnTo>
                  <a:lnTo>
                    <a:pt x="160" y="6"/>
                  </a:lnTo>
                  <a:lnTo>
                    <a:pt x="150" y="8"/>
                  </a:lnTo>
                  <a:lnTo>
                    <a:pt x="148" y="9"/>
                  </a:lnTo>
                  <a:lnTo>
                    <a:pt x="148" y="9"/>
                  </a:lnTo>
                  <a:lnTo>
                    <a:pt x="145" y="10"/>
                  </a:lnTo>
                  <a:lnTo>
                    <a:pt x="128" y="14"/>
                  </a:lnTo>
                  <a:lnTo>
                    <a:pt x="126" y="14"/>
                  </a:lnTo>
                  <a:lnTo>
                    <a:pt x="125" y="14"/>
                  </a:lnTo>
                  <a:lnTo>
                    <a:pt x="122" y="13"/>
                  </a:lnTo>
                  <a:lnTo>
                    <a:pt x="119" y="12"/>
                  </a:lnTo>
                  <a:lnTo>
                    <a:pt x="115" y="12"/>
                  </a:lnTo>
                  <a:lnTo>
                    <a:pt x="107" y="11"/>
                  </a:lnTo>
                  <a:lnTo>
                    <a:pt x="101" y="11"/>
                  </a:lnTo>
                  <a:lnTo>
                    <a:pt x="97" y="11"/>
                  </a:lnTo>
                  <a:lnTo>
                    <a:pt x="95" y="11"/>
                  </a:lnTo>
                  <a:lnTo>
                    <a:pt x="91" y="10"/>
                  </a:lnTo>
                  <a:lnTo>
                    <a:pt x="89" y="8"/>
                  </a:lnTo>
                  <a:lnTo>
                    <a:pt x="85" y="5"/>
                  </a:lnTo>
                  <a:lnTo>
                    <a:pt x="81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4040188" y="2785329"/>
              <a:ext cx="217488" cy="315912"/>
            </a:xfrm>
            <a:custGeom>
              <a:avLst/>
              <a:gdLst>
                <a:gd name="T0" fmla="*/ 136 w 137"/>
                <a:gd name="T1" fmla="*/ 2 h 199"/>
                <a:gd name="T2" fmla="*/ 133 w 137"/>
                <a:gd name="T3" fmla="*/ 12 h 199"/>
                <a:gd name="T4" fmla="*/ 134 w 137"/>
                <a:gd name="T5" fmla="*/ 27 h 199"/>
                <a:gd name="T6" fmla="*/ 133 w 137"/>
                <a:gd name="T7" fmla="*/ 37 h 199"/>
                <a:gd name="T8" fmla="*/ 135 w 137"/>
                <a:gd name="T9" fmla="*/ 43 h 199"/>
                <a:gd name="T10" fmla="*/ 137 w 137"/>
                <a:gd name="T11" fmla="*/ 48 h 199"/>
                <a:gd name="T12" fmla="*/ 133 w 137"/>
                <a:gd name="T13" fmla="*/ 56 h 199"/>
                <a:gd name="T14" fmla="*/ 132 w 137"/>
                <a:gd name="T15" fmla="*/ 61 h 199"/>
                <a:gd name="T16" fmla="*/ 124 w 137"/>
                <a:gd name="T17" fmla="*/ 70 h 199"/>
                <a:gd name="T18" fmla="*/ 116 w 137"/>
                <a:gd name="T19" fmla="*/ 75 h 199"/>
                <a:gd name="T20" fmla="*/ 105 w 137"/>
                <a:gd name="T21" fmla="*/ 80 h 199"/>
                <a:gd name="T22" fmla="*/ 86 w 137"/>
                <a:gd name="T23" fmla="*/ 92 h 199"/>
                <a:gd name="T24" fmla="*/ 81 w 137"/>
                <a:gd name="T25" fmla="*/ 98 h 199"/>
                <a:gd name="T26" fmla="*/ 76 w 137"/>
                <a:gd name="T27" fmla="*/ 101 h 199"/>
                <a:gd name="T28" fmla="*/ 64 w 137"/>
                <a:gd name="T29" fmla="*/ 111 h 199"/>
                <a:gd name="T30" fmla="*/ 59 w 137"/>
                <a:gd name="T31" fmla="*/ 122 h 199"/>
                <a:gd name="T32" fmla="*/ 64 w 137"/>
                <a:gd name="T33" fmla="*/ 127 h 199"/>
                <a:gd name="T34" fmla="*/ 68 w 137"/>
                <a:gd name="T35" fmla="*/ 142 h 199"/>
                <a:gd name="T36" fmla="*/ 69 w 137"/>
                <a:gd name="T37" fmla="*/ 154 h 199"/>
                <a:gd name="T38" fmla="*/ 69 w 137"/>
                <a:gd name="T39" fmla="*/ 163 h 199"/>
                <a:gd name="T40" fmla="*/ 64 w 137"/>
                <a:gd name="T41" fmla="*/ 173 h 199"/>
                <a:gd name="T42" fmla="*/ 45 w 137"/>
                <a:gd name="T43" fmla="*/ 180 h 199"/>
                <a:gd name="T44" fmla="*/ 37 w 137"/>
                <a:gd name="T45" fmla="*/ 184 h 199"/>
                <a:gd name="T46" fmla="*/ 32 w 137"/>
                <a:gd name="T47" fmla="*/ 190 h 199"/>
                <a:gd name="T48" fmla="*/ 37 w 137"/>
                <a:gd name="T49" fmla="*/ 191 h 199"/>
                <a:gd name="T50" fmla="*/ 26 w 137"/>
                <a:gd name="T51" fmla="*/ 193 h 199"/>
                <a:gd name="T52" fmla="*/ 22 w 137"/>
                <a:gd name="T53" fmla="*/ 158 h 199"/>
                <a:gd name="T54" fmla="*/ 20 w 137"/>
                <a:gd name="T55" fmla="*/ 143 h 199"/>
                <a:gd name="T56" fmla="*/ 27 w 137"/>
                <a:gd name="T57" fmla="*/ 135 h 199"/>
                <a:gd name="T58" fmla="*/ 36 w 137"/>
                <a:gd name="T59" fmla="*/ 108 h 199"/>
                <a:gd name="T60" fmla="*/ 37 w 137"/>
                <a:gd name="T61" fmla="*/ 96 h 199"/>
                <a:gd name="T62" fmla="*/ 37 w 137"/>
                <a:gd name="T63" fmla="*/ 78 h 199"/>
                <a:gd name="T64" fmla="*/ 27 w 137"/>
                <a:gd name="T65" fmla="*/ 69 h 199"/>
                <a:gd name="T66" fmla="*/ 8 w 137"/>
                <a:gd name="T67" fmla="*/ 65 h 199"/>
                <a:gd name="T68" fmla="*/ 2 w 137"/>
                <a:gd name="T69" fmla="*/ 57 h 199"/>
                <a:gd name="T70" fmla="*/ 41 w 137"/>
                <a:gd name="T71" fmla="*/ 42 h 199"/>
                <a:gd name="T72" fmla="*/ 47 w 137"/>
                <a:gd name="T73" fmla="*/ 48 h 199"/>
                <a:gd name="T74" fmla="*/ 58 w 137"/>
                <a:gd name="T75" fmla="*/ 48 h 199"/>
                <a:gd name="T76" fmla="*/ 59 w 137"/>
                <a:gd name="T77" fmla="*/ 58 h 199"/>
                <a:gd name="T78" fmla="*/ 55 w 137"/>
                <a:gd name="T79" fmla="*/ 64 h 199"/>
                <a:gd name="T80" fmla="*/ 59 w 137"/>
                <a:gd name="T81" fmla="*/ 69 h 199"/>
                <a:gd name="T82" fmla="*/ 64 w 137"/>
                <a:gd name="T83" fmla="*/ 74 h 199"/>
                <a:gd name="T84" fmla="*/ 65 w 137"/>
                <a:gd name="T85" fmla="*/ 78 h 199"/>
                <a:gd name="T86" fmla="*/ 68 w 137"/>
                <a:gd name="T87" fmla="*/ 76 h 199"/>
                <a:gd name="T88" fmla="*/ 67 w 137"/>
                <a:gd name="T89" fmla="*/ 72 h 199"/>
                <a:gd name="T90" fmla="*/ 71 w 137"/>
                <a:gd name="T91" fmla="*/ 67 h 199"/>
                <a:gd name="T92" fmla="*/ 75 w 137"/>
                <a:gd name="T93" fmla="*/ 60 h 199"/>
                <a:gd name="T94" fmla="*/ 76 w 137"/>
                <a:gd name="T95" fmla="*/ 52 h 199"/>
                <a:gd name="T96" fmla="*/ 70 w 137"/>
                <a:gd name="T97" fmla="*/ 43 h 199"/>
                <a:gd name="T98" fmla="*/ 62 w 137"/>
                <a:gd name="T99" fmla="*/ 35 h 199"/>
                <a:gd name="T100" fmla="*/ 61 w 137"/>
                <a:gd name="T101" fmla="*/ 26 h 199"/>
                <a:gd name="T102" fmla="*/ 63 w 137"/>
                <a:gd name="T103" fmla="*/ 16 h 199"/>
                <a:gd name="T104" fmla="*/ 76 w 137"/>
                <a:gd name="T105" fmla="*/ 11 h 199"/>
                <a:gd name="T106" fmla="*/ 82 w 137"/>
                <a:gd name="T107" fmla="*/ 14 h 199"/>
                <a:gd name="T108" fmla="*/ 89 w 137"/>
                <a:gd name="T109" fmla="*/ 12 h 199"/>
                <a:gd name="T110" fmla="*/ 102 w 137"/>
                <a:gd name="T111" fmla="*/ 9 h 199"/>
                <a:gd name="T112" fmla="*/ 113 w 137"/>
                <a:gd name="T113" fmla="*/ 9 h 199"/>
                <a:gd name="T114" fmla="*/ 128 w 137"/>
                <a:gd name="T115" fmla="*/ 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99">
                  <a:moveTo>
                    <a:pt x="136" y="0"/>
                  </a:moveTo>
                  <a:lnTo>
                    <a:pt x="136" y="0"/>
                  </a:lnTo>
                  <a:lnTo>
                    <a:pt x="137" y="1"/>
                  </a:lnTo>
                  <a:lnTo>
                    <a:pt x="136" y="2"/>
                  </a:lnTo>
                  <a:lnTo>
                    <a:pt x="137" y="6"/>
                  </a:lnTo>
                  <a:lnTo>
                    <a:pt x="136" y="7"/>
                  </a:lnTo>
                  <a:lnTo>
                    <a:pt x="135" y="9"/>
                  </a:lnTo>
                  <a:lnTo>
                    <a:pt x="133" y="12"/>
                  </a:lnTo>
                  <a:lnTo>
                    <a:pt x="133" y="15"/>
                  </a:lnTo>
                  <a:lnTo>
                    <a:pt x="133" y="20"/>
                  </a:lnTo>
                  <a:lnTo>
                    <a:pt x="133" y="24"/>
                  </a:lnTo>
                  <a:lnTo>
                    <a:pt x="134" y="27"/>
                  </a:lnTo>
                  <a:lnTo>
                    <a:pt x="132" y="28"/>
                  </a:lnTo>
                  <a:lnTo>
                    <a:pt x="133" y="30"/>
                  </a:lnTo>
                  <a:lnTo>
                    <a:pt x="133" y="30"/>
                  </a:lnTo>
                  <a:lnTo>
                    <a:pt x="133" y="37"/>
                  </a:lnTo>
                  <a:lnTo>
                    <a:pt x="134" y="42"/>
                  </a:lnTo>
                  <a:lnTo>
                    <a:pt x="133" y="43"/>
                  </a:lnTo>
                  <a:lnTo>
                    <a:pt x="134" y="44"/>
                  </a:lnTo>
                  <a:lnTo>
                    <a:pt x="135" y="43"/>
                  </a:lnTo>
                  <a:lnTo>
                    <a:pt x="136" y="45"/>
                  </a:lnTo>
                  <a:lnTo>
                    <a:pt x="134" y="47"/>
                  </a:lnTo>
                  <a:lnTo>
                    <a:pt x="136" y="47"/>
                  </a:lnTo>
                  <a:lnTo>
                    <a:pt x="137" y="48"/>
                  </a:lnTo>
                  <a:lnTo>
                    <a:pt x="137" y="49"/>
                  </a:lnTo>
                  <a:lnTo>
                    <a:pt x="136" y="51"/>
                  </a:lnTo>
                  <a:lnTo>
                    <a:pt x="135" y="54"/>
                  </a:lnTo>
                  <a:lnTo>
                    <a:pt x="133" y="56"/>
                  </a:lnTo>
                  <a:lnTo>
                    <a:pt x="134" y="56"/>
                  </a:lnTo>
                  <a:lnTo>
                    <a:pt x="134" y="58"/>
                  </a:lnTo>
                  <a:lnTo>
                    <a:pt x="134" y="59"/>
                  </a:lnTo>
                  <a:lnTo>
                    <a:pt x="132" y="61"/>
                  </a:lnTo>
                  <a:lnTo>
                    <a:pt x="128" y="65"/>
                  </a:lnTo>
                  <a:lnTo>
                    <a:pt x="127" y="66"/>
                  </a:lnTo>
                  <a:lnTo>
                    <a:pt x="123" y="69"/>
                  </a:lnTo>
                  <a:lnTo>
                    <a:pt x="124" y="70"/>
                  </a:lnTo>
                  <a:lnTo>
                    <a:pt x="123" y="72"/>
                  </a:lnTo>
                  <a:lnTo>
                    <a:pt x="121" y="73"/>
                  </a:lnTo>
                  <a:lnTo>
                    <a:pt x="118" y="75"/>
                  </a:lnTo>
                  <a:lnTo>
                    <a:pt x="116" y="75"/>
                  </a:lnTo>
                  <a:lnTo>
                    <a:pt x="115" y="78"/>
                  </a:lnTo>
                  <a:lnTo>
                    <a:pt x="112" y="79"/>
                  </a:lnTo>
                  <a:lnTo>
                    <a:pt x="108" y="79"/>
                  </a:lnTo>
                  <a:lnTo>
                    <a:pt x="105" y="80"/>
                  </a:lnTo>
                  <a:lnTo>
                    <a:pt x="94" y="85"/>
                  </a:lnTo>
                  <a:lnTo>
                    <a:pt x="88" y="89"/>
                  </a:lnTo>
                  <a:lnTo>
                    <a:pt x="87" y="91"/>
                  </a:lnTo>
                  <a:lnTo>
                    <a:pt x="86" y="92"/>
                  </a:lnTo>
                  <a:lnTo>
                    <a:pt x="84" y="93"/>
                  </a:lnTo>
                  <a:lnTo>
                    <a:pt x="83" y="93"/>
                  </a:lnTo>
                  <a:lnTo>
                    <a:pt x="84" y="94"/>
                  </a:lnTo>
                  <a:lnTo>
                    <a:pt x="81" y="98"/>
                  </a:lnTo>
                  <a:lnTo>
                    <a:pt x="79" y="101"/>
                  </a:lnTo>
                  <a:lnTo>
                    <a:pt x="78" y="100"/>
                  </a:lnTo>
                  <a:lnTo>
                    <a:pt x="77" y="98"/>
                  </a:lnTo>
                  <a:lnTo>
                    <a:pt x="76" y="101"/>
                  </a:lnTo>
                  <a:lnTo>
                    <a:pt x="74" y="102"/>
                  </a:lnTo>
                  <a:lnTo>
                    <a:pt x="71" y="105"/>
                  </a:lnTo>
                  <a:lnTo>
                    <a:pt x="67" y="109"/>
                  </a:lnTo>
                  <a:lnTo>
                    <a:pt x="64" y="111"/>
                  </a:lnTo>
                  <a:lnTo>
                    <a:pt x="62" y="112"/>
                  </a:lnTo>
                  <a:lnTo>
                    <a:pt x="60" y="113"/>
                  </a:lnTo>
                  <a:lnTo>
                    <a:pt x="59" y="120"/>
                  </a:lnTo>
                  <a:lnTo>
                    <a:pt x="59" y="122"/>
                  </a:lnTo>
                  <a:lnTo>
                    <a:pt x="63" y="124"/>
                  </a:lnTo>
                  <a:lnTo>
                    <a:pt x="63" y="125"/>
                  </a:lnTo>
                  <a:lnTo>
                    <a:pt x="64" y="127"/>
                  </a:lnTo>
                  <a:lnTo>
                    <a:pt x="64" y="127"/>
                  </a:lnTo>
                  <a:lnTo>
                    <a:pt x="64" y="129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8" y="142"/>
                  </a:lnTo>
                  <a:lnTo>
                    <a:pt x="69" y="141"/>
                  </a:lnTo>
                  <a:lnTo>
                    <a:pt x="70" y="142"/>
                  </a:lnTo>
                  <a:lnTo>
                    <a:pt x="70" y="146"/>
                  </a:lnTo>
                  <a:lnTo>
                    <a:pt x="69" y="154"/>
                  </a:lnTo>
                  <a:lnTo>
                    <a:pt x="66" y="164"/>
                  </a:lnTo>
                  <a:lnTo>
                    <a:pt x="67" y="166"/>
                  </a:lnTo>
                  <a:lnTo>
                    <a:pt x="68" y="165"/>
                  </a:lnTo>
                  <a:lnTo>
                    <a:pt x="69" y="163"/>
                  </a:lnTo>
                  <a:lnTo>
                    <a:pt x="69" y="163"/>
                  </a:lnTo>
                  <a:lnTo>
                    <a:pt x="69" y="166"/>
                  </a:lnTo>
                  <a:lnTo>
                    <a:pt x="67" y="169"/>
                  </a:lnTo>
                  <a:lnTo>
                    <a:pt x="64" y="173"/>
                  </a:lnTo>
                  <a:lnTo>
                    <a:pt x="60" y="175"/>
                  </a:lnTo>
                  <a:lnTo>
                    <a:pt x="56" y="176"/>
                  </a:lnTo>
                  <a:lnTo>
                    <a:pt x="53" y="177"/>
                  </a:lnTo>
                  <a:lnTo>
                    <a:pt x="45" y="180"/>
                  </a:lnTo>
                  <a:lnTo>
                    <a:pt x="43" y="181"/>
                  </a:lnTo>
                  <a:lnTo>
                    <a:pt x="41" y="182"/>
                  </a:lnTo>
                  <a:lnTo>
                    <a:pt x="39" y="183"/>
                  </a:lnTo>
                  <a:lnTo>
                    <a:pt x="37" y="184"/>
                  </a:lnTo>
                  <a:lnTo>
                    <a:pt x="35" y="185"/>
                  </a:lnTo>
                  <a:lnTo>
                    <a:pt x="34" y="188"/>
                  </a:lnTo>
                  <a:lnTo>
                    <a:pt x="32" y="190"/>
                  </a:lnTo>
                  <a:lnTo>
                    <a:pt x="32" y="190"/>
                  </a:lnTo>
                  <a:lnTo>
                    <a:pt x="33" y="192"/>
                  </a:lnTo>
                  <a:lnTo>
                    <a:pt x="35" y="194"/>
                  </a:lnTo>
                  <a:lnTo>
                    <a:pt x="36" y="193"/>
                  </a:lnTo>
                  <a:lnTo>
                    <a:pt x="37" y="191"/>
                  </a:lnTo>
                  <a:lnTo>
                    <a:pt x="36" y="199"/>
                  </a:lnTo>
                  <a:lnTo>
                    <a:pt x="35" y="199"/>
                  </a:lnTo>
                  <a:lnTo>
                    <a:pt x="26" y="199"/>
                  </a:lnTo>
                  <a:lnTo>
                    <a:pt x="26" y="193"/>
                  </a:lnTo>
                  <a:lnTo>
                    <a:pt x="26" y="189"/>
                  </a:lnTo>
                  <a:lnTo>
                    <a:pt x="25" y="187"/>
                  </a:lnTo>
                  <a:lnTo>
                    <a:pt x="25" y="167"/>
                  </a:lnTo>
                  <a:lnTo>
                    <a:pt x="22" y="158"/>
                  </a:lnTo>
                  <a:lnTo>
                    <a:pt x="20" y="151"/>
                  </a:lnTo>
                  <a:lnTo>
                    <a:pt x="20" y="147"/>
                  </a:lnTo>
                  <a:lnTo>
                    <a:pt x="20" y="146"/>
                  </a:lnTo>
                  <a:lnTo>
                    <a:pt x="20" y="143"/>
                  </a:lnTo>
                  <a:lnTo>
                    <a:pt x="21" y="141"/>
                  </a:lnTo>
                  <a:lnTo>
                    <a:pt x="22" y="138"/>
                  </a:lnTo>
                  <a:lnTo>
                    <a:pt x="25" y="137"/>
                  </a:lnTo>
                  <a:lnTo>
                    <a:pt x="27" y="135"/>
                  </a:lnTo>
                  <a:lnTo>
                    <a:pt x="31" y="128"/>
                  </a:lnTo>
                  <a:lnTo>
                    <a:pt x="33" y="121"/>
                  </a:lnTo>
                  <a:lnTo>
                    <a:pt x="37" y="114"/>
                  </a:lnTo>
                  <a:lnTo>
                    <a:pt x="36" y="108"/>
                  </a:lnTo>
                  <a:lnTo>
                    <a:pt x="35" y="105"/>
                  </a:lnTo>
                  <a:lnTo>
                    <a:pt x="34" y="102"/>
                  </a:lnTo>
                  <a:lnTo>
                    <a:pt x="37" y="98"/>
                  </a:lnTo>
                  <a:lnTo>
                    <a:pt x="37" y="96"/>
                  </a:lnTo>
                  <a:lnTo>
                    <a:pt x="38" y="93"/>
                  </a:lnTo>
                  <a:lnTo>
                    <a:pt x="38" y="90"/>
                  </a:lnTo>
                  <a:lnTo>
                    <a:pt x="38" y="83"/>
                  </a:lnTo>
                  <a:lnTo>
                    <a:pt x="37" y="78"/>
                  </a:lnTo>
                  <a:lnTo>
                    <a:pt x="36" y="76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27" y="69"/>
                  </a:lnTo>
                  <a:lnTo>
                    <a:pt x="20" y="66"/>
                  </a:lnTo>
                  <a:lnTo>
                    <a:pt x="17" y="65"/>
                  </a:lnTo>
                  <a:lnTo>
                    <a:pt x="13" y="64"/>
                  </a:lnTo>
                  <a:lnTo>
                    <a:pt x="8" y="65"/>
                  </a:lnTo>
                  <a:lnTo>
                    <a:pt x="4" y="64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2" y="57"/>
                  </a:lnTo>
                  <a:lnTo>
                    <a:pt x="0" y="54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2" y="42"/>
                  </a:lnTo>
                  <a:lnTo>
                    <a:pt x="44" y="46"/>
                  </a:lnTo>
                  <a:lnTo>
                    <a:pt x="46" y="48"/>
                  </a:lnTo>
                  <a:lnTo>
                    <a:pt x="47" y="48"/>
                  </a:lnTo>
                  <a:lnTo>
                    <a:pt x="49" y="48"/>
                  </a:lnTo>
                  <a:lnTo>
                    <a:pt x="56" y="47"/>
                  </a:lnTo>
                  <a:lnTo>
                    <a:pt x="57" y="47"/>
                  </a:lnTo>
                  <a:lnTo>
                    <a:pt x="58" y="48"/>
                  </a:lnTo>
                  <a:lnTo>
                    <a:pt x="59" y="51"/>
                  </a:lnTo>
                  <a:lnTo>
                    <a:pt x="59" y="52"/>
                  </a:lnTo>
                  <a:lnTo>
                    <a:pt x="59" y="56"/>
                  </a:lnTo>
                  <a:lnTo>
                    <a:pt x="59" y="58"/>
                  </a:lnTo>
                  <a:lnTo>
                    <a:pt x="57" y="59"/>
                  </a:lnTo>
                  <a:lnTo>
                    <a:pt x="58" y="61"/>
                  </a:lnTo>
                  <a:lnTo>
                    <a:pt x="56" y="62"/>
                  </a:lnTo>
                  <a:lnTo>
                    <a:pt x="55" y="64"/>
                  </a:lnTo>
                  <a:lnTo>
                    <a:pt x="56" y="65"/>
                  </a:lnTo>
                  <a:lnTo>
                    <a:pt x="57" y="68"/>
                  </a:lnTo>
                  <a:lnTo>
                    <a:pt x="58" y="69"/>
                  </a:lnTo>
                  <a:lnTo>
                    <a:pt x="59" y="69"/>
                  </a:lnTo>
                  <a:lnTo>
                    <a:pt x="60" y="70"/>
                  </a:lnTo>
                  <a:lnTo>
                    <a:pt x="62" y="72"/>
                  </a:lnTo>
                  <a:lnTo>
                    <a:pt x="63" y="74"/>
                  </a:lnTo>
                  <a:lnTo>
                    <a:pt x="64" y="74"/>
                  </a:lnTo>
                  <a:lnTo>
                    <a:pt x="65" y="75"/>
                  </a:lnTo>
                  <a:lnTo>
                    <a:pt x="66" y="76"/>
                  </a:lnTo>
                  <a:lnTo>
                    <a:pt x="66" y="76"/>
                  </a:lnTo>
                  <a:lnTo>
                    <a:pt x="65" y="78"/>
                  </a:lnTo>
                  <a:lnTo>
                    <a:pt x="65" y="78"/>
                  </a:lnTo>
                  <a:lnTo>
                    <a:pt x="68" y="78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9" y="75"/>
                  </a:lnTo>
                  <a:lnTo>
                    <a:pt x="68" y="74"/>
                  </a:lnTo>
                  <a:lnTo>
                    <a:pt x="67" y="73"/>
                  </a:lnTo>
                  <a:lnTo>
                    <a:pt x="67" y="72"/>
                  </a:lnTo>
                  <a:lnTo>
                    <a:pt x="68" y="70"/>
                  </a:lnTo>
                  <a:lnTo>
                    <a:pt x="68" y="69"/>
                  </a:lnTo>
                  <a:lnTo>
                    <a:pt x="68" y="68"/>
                  </a:lnTo>
                  <a:lnTo>
                    <a:pt x="71" y="67"/>
                  </a:lnTo>
                  <a:lnTo>
                    <a:pt x="73" y="66"/>
                  </a:lnTo>
                  <a:lnTo>
                    <a:pt x="74" y="66"/>
                  </a:lnTo>
                  <a:lnTo>
                    <a:pt x="75" y="65"/>
                  </a:lnTo>
                  <a:lnTo>
                    <a:pt x="75" y="60"/>
                  </a:lnTo>
                  <a:lnTo>
                    <a:pt x="76" y="59"/>
                  </a:lnTo>
                  <a:lnTo>
                    <a:pt x="75" y="56"/>
                  </a:lnTo>
                  <a:lnTo>
                    <a:pt x="76" y="53"/>
                  </a:lnTo>
                  <a:lnTo>
                    <a:pt x="76" y="52"/>
                  </a:lnTo>
                  <a:lnTo>
                    <a:pt x="76" y="49"/>
                  </a:lnTo>
                  <a:lnTo>
                    <a:pt x="74" y="48"/>
                  </a:lnTo>
                  <a:lnTo>
                    <a:pt x="71" y="45"/>
                  </a:lnTo>
                  <a:lnTo>
                    <a:pt x="70" y="43"/>
                  </a:lnTo>
                  <a:lnTo>
                    <a:pt x="67" y="39"/>
                  </a:lnTo>
                  <a:lnTo>
                    <a:pt x="64" y="37"/>
                  </a:lnTo>
                  <a:lnTo>
                    <a:pt x="63" y="35"/>
                  </a:lnTo>
                  <a:lnTo>
                    <a:pt x="62" y="35"/>
                  </a:lnTo>
                  <a:lnTo>
                    <a:pt x="62" y="33"/>
                  </a:lnTo>
                  <a:lnTo>
                    <a:pt x="62" y="31"/>
                  </a:lnTo>
                  <a:lnTo>
                    <a:pt x="61" y="29"/>
                  </a:lnTo>
                  <a:lnTo>
                    <a:pt x="61" y="26"/>
                  </a:lnTo>
                  <a:lnTo>
                    <a:pt x="60" y="24"/>
                  </a:lnTo>
                  <a:lnTo>
                    <a:pt x="60" y="23"/>
                  </a:lnTo>
                  <a:lnTo>
                    <a:pt x="61" y="19"/>
                  </a:lnTo>
                  <a:lnTo>
                    <a:pt x="63" y="16"/>
                  </a:lnTo>
                  <a:lnTo>
                    <a:pt x="64" y="12"/>
                  </a:lnTo>
                  <a:lnTo>
                    <a:pt x="73" y="12"/>
                  </a:lnTo>
                  <a:lnTo>
                    <a:pt x="74" y="12"/>
                  </a:lnTo>
                  <a:lnTo>
                    <a:pt x="76" y="11"/>
                  </a:lnTo>
                  <a:lnTo>
                    <a:pt x="77" y="11"/>
                  </a:lnTo>
                  <a:lnTo>
                    <a:pt x="79" y="11"/>
                  </a:lnTo>
                  <a:lnTo>
                    <a:pt x="80" y="13"/>
                  </a:lnTo>
                  <a:lnTo>
                    <a:pt x="82" y="14"/>
                  </a:lnTo>
                  <a:lnTo>
                    <a:pt x="83" y="14"/>
                  </a:lnTo>
                  <a:lnTo>
                    <a:pt x="84" y="13"/>
                  </a:lnTo>
                  <a:lnTo>
                    <a:pt x="87" y="13"/>
                  </a:lnTo>
                  <a:lnTo>
                    <a:pt x="89" y="12"/>
                  </a:lnTo>
                  <a:lnTo>
                    <a:pt x="96" y="12"/>
                  </a:lnTo>
                  <a:lnTo>
                    <a:pt x="98" y="12"/>
                  </a:lnTo>
                  <a:lnTo>
                    <a:pt x="99" y="12"/>
                  </a:lnTo>
                  <a:lnTo>
                    <a:pt x="102" y="9"/>
                  </a:lnTo>
                  <a:lnTo>
                    <a:pt x="105" y="9"/>
                  </a:lnTo>
                  <a:lnTo>
                    <a:pt x="107" y="8"/>
                  </a:lnTo>
                  <a:lnTo>
                    <a:pt x="110" y="9"/>
                  </a:lnTo>
                  <a:lnTo>
                    <a:pt x="113" y="9"/>
                  </a:lnTo>
                  <a:lnTo>
                    <a:pt x="115" y="9"/>
                  </a:lnTo>
                  <a:lnTo>
                    <a:pt x="123" y="7"/>
                  </a:lnTo>
                  <a:lnTo>
                    <a:pt x="127" y="6"/>
                  </a:lnTo>
                  <a:lnTo>
                    <a:pt x="128" y="5"/>
                  </a:lnTo>
                  <a:lnTo>
                    <a:pt x="131" y="2"/>
                  </a:lnTo>
                  <a:lnTo>
                    <a:pt x="135" y="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57"/>
            <p:cNvSpPr>
              <a:spLocks/>
            </p:cNvSpPr>
            <p:nvPr/>
          </p:nvSpPr>
          <p:spPr bwMode="auto">
            <a:xfrm>
              <a:off x="3830638" y="2936875"/>
              <a:ext cx="193675" cy="180975"/>
            </a:xfrm>
            <a:custGeom>
              <a:avLst/>
              <a:gdLst>
                <a:gd name="T0" fmla="*/ 0 w 122"/>
                <a:gd name="T1" fmla="*/ 76 h 114"/>
                <a:gd name="T2" fmla="*/ 0 w 122"/>
                <a:gd name="T3" fmla="*/ 52 h 114"/>
                <a:gd name="T4" fmla="*/ 13 w 122"/>
                <a:gd name="T5" fmla="*/ 44 h 114"/>
                <a:gd name="T6" fmla="*/ 13 w 122"/>
                <a:gd name="T7" fmla="*/ 20 h 114"/>
                <a:gd name="T8" fmla="*/ 14 w 122"/>
                <a:gd name="T9" fmla="*/ 7 h 114"/>
                <a:gd name="T10" fmla="*/ 37 w 122"/>
                <a:gd name="T11" fmla="*/ 4 h 114"/>
                <a:gd name="T12" fmla="*/ 43 w 122"/>
                <a:gd name="T13" fmla="*/ 4 h 114"/>
                <a:gd name="T14" fmla="*/ 47 w 122"/>
                <a:gd name="T15" fmla="*/ 7 h 114"/>
                <a:gd name="T16" fmla="*/ 49 w 122"/>
                <a:gd name="T17" fmla="*/ 9 h 114"/>
                <a:gd name="T18" fmla="*/ 55 w 122"/>
                <a:gd name="T19" fmla="*/ 4 h 114"/>
                <a:gd name="T20" fmla="*/ 62 w 122"/>
                <a:gd name="T21" fmla="*/ 1 h 114"/>
                <a:gd name="T22" fmla="*/ 67 w 122"/>
                <a:gd name="T23" fmla="*/ 0 h 114"/>
                <a:gd name="T24" fmla="*/ 68 w 122"/>
                <a:gd name="T25" fmla="*/ 2 h 114"/>
                <a:gd name="T26" fmla="*/ 72 w 122"/>
                <a:gd name="T27" fmla="*/ 8 h 114"/>
                <a:gd name="T28" fmla="*/ 75 w 122"/>
                <a:gd name="T29" fmla="*/ 13 h 114"/>
                <a:gd name="T30" fmla="*/ 80 w 122"/>
                <a:gd name="T31" fmla="*/ 20 h 114"/>
                <a:gd name="T32" fmla="*/ 91 w 122"/>
                <a:gd name="T33" fmla="*/ 27 h 114"/>
                <a:gd name="T34" fmla="*/ 96 w 122"/>
                <a:gd name="T35" fmla="*/ 32 h 114"/>
                <a:gd name="T36" fmla="*/ 101 w 122"/>
                <a:gd name="T37" fmla="*/ 35 h 114"/>
                <a:gd name="T38" fmla="*/ 102 w 122"/>
                <a:gd name="T39" fmla="*/ 44 h 114"/>
                <a:gd name="T40" fmla="*/ 106 w 122"/>
                <a:gd name="T41" fmla="*/ 49 h 114"/>
                <a:gd name="T42" fmla="*/ 111 w 122"/>
                <a:gd name="T43" fmla="*/ 50 h 114"/>
                <a:gd name="T44" fmla="*/ 117 w 122"/>
                <a:gd name="T45" fmla="*/ 51 h 114"/>
                <a:gd name="T46" fmla="*/ 122 w 122"/>
                <a:gd name="T47" fmla="*/ 54 h 114"/>
                <a:gd name="T48" fmla="*/ 119 w 122"/>
                <a:gd name="T49" fmla="*/ 56 h 114"/>
                <a:gd name="T50" fmla="*/ 107 w 122"/>
                <a:gd name="T51" fmla="*/ 62 h 114"/>
                <a:gd name="T52" fmla="*/ 98 w 122"/>
                <a:gd name="T53" fmla="*/ 68 h 114"/>
                <a:gd name="T54" fmla="*/ 91 w 122"/>
                <a:gd name="T55" fmla="*/ 75 h 114"/>
                <a:gd name="T56" fmla="*/ 81 w 122"/>
                <a:gd name="T57" fmla="*/ 85 h 114"/>
                <a:gd name="T58" fmla="*/ 74 w 122"/>
                <a:gd name="T59" fmla="*/ 96 h 114"/>
                <a:gd name="T60" fmla="*/ 71 w 122"/>
                <a:gd name="T61" fmla="*/ 98 h 114"/>
                <a:gd name="T62" fmla="*/ 62 w 122"/>
                <a:gd name="T63" fmla="*/ 100 h 114"/>
                <a:gd name="T64" fmla="*/ 53 w 122"/>
                <a:gd name="T65" fmla="*/ 97 h 114"/>
                <a:gd name="T66" fmla="*/ 47 w 122"/>
                <a:gd name="T67" fmla="*/ 95 h 114"/>
                <a:gd name="T68" fmla="*/ 40 w 122"/>
                <a:gd name="T69" fmla="*/ 101 h 114"/>
                <a:gd name="T70" fmla="*/ 38 w 122"/>
                <a:gd name="T71" fmla="*/ 104 h 114"/>
                <a:gd name="T72" fmla="*/ 33 w 122"/>
                <a:gd name="T73" fmla="*/ 108 h 114"/>
                <a:gd name="T74" fmla="*/ 29 w 122"/>
                <a:gd name="T75" fmla="*/ 113 h 114"/>
                <a:gd name="T76" fmla="*/ 17 w 122"/>
                <a:gd name="T77" fmla="*/ 114 h 114"/>
                <a:gd name="T78" fmla="*/ 11 w 122"/>
                <a:gd name="T79" fmla="*/ 113 h 114"/>
                <a:gd name="T80" fmla="*/ 12 w 122"/>
                <a:gd name="T81" fmla="*/ 107 h 114"/>
                <a:gd name="T82" fmla="*/ 12 w 122"/>
                <a:gd name="T83" fmla="*/ 103 h 114"/>
                <a:gd name="T84" fmla="*/ 10 w 122"/>
                <a:gd name="T85" fmla="*/ 96 h 114"/>
                <a:gd name="T86" fmla="*/ 6 w 122"/>
                <a:gd name="T87" fmla="*/ 92 h 114"/>
                <a:gd name="T88" fmla="*/ 3 w 122"/>
                <a:gd name="T89" fmla="*/ 89 h 114"/>
                <a:gd name="T90" fmla="*/ 0 w 122"/>
                <a:gd name="T91" fmla="*/ 8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2" h="114">
                  <a:moveTo>
                    <a:pt x="0" y="88"/>
                  </a:moveTo>
                  <a:lnTo>
                    <a:pt x="0" y="76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13" y="52"/>
                  </a:lnTo>
                  <a:lnTo>
                    <a:pt x="13" y="44"/>
                  </a:lnTo>
                  <a:lnTo>
                    <a:pt x="13" y="32"/>
                  </a:lnTo>
                  <a:lnTo>
                    <a:pt x="13" y="20"/>
                  </a:lnTo>
                  <a:lnTo>
                    <a:pt x="13" y="9"/>
                  </a:lnTo>
                  <a:lnTo>
                    <a:pt x="14" y="7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9" y="4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48" y="11"/>
                  </a:lnTo>
                  <a:lnTo>
                    <a:pt x="49" y="9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61" y="3"/>
                  </a:lnTo>
                  <a:lnTo>
                    <a:pt x="62" y="1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8" y="0"/>
                  </a:lnTo>
                  <a:lnTo>
                    <a:pt x="68" y="2"/>
                  </a:lnTo>
                  <a:lnTo>
                    <a:pt x="69" y="4"/>
                  </a:lnTo>
                  <a:lnTo>
                    <a:pt x="72" y="8"/>
                  </a:lnTo>
                  <a:lnTo>
                    <a:pt x="75" y="11"/>
                  </a:lnTo>
                  <a:lnTo>
                    <a:pt x="75" y="13"/>
                  </a:lnTo>
                  <a:lnTo>
                    <a:pt x="76" y="16"/>
                  </a:lnTo>
                  <a:lnTo>
                    <a:pt x="80" y="20"/>
                  </a:lnTo>
                  <a:lnTo>
                    <a:pt x="87" y="27"/>
                  </a:lnTo>
                  <a:lnTo>
                    <a:pt x="91" y="27"/>
                  </a:lnTo>
                  <a:lnTo>
                    <a:pt x="94" y="29"/>
                  </a:lnTo>
                  <a:lnTo>
                    <a:pt x="96" y="32"/>
                  </a:lnTo>
                  <a:lnTo>
                    <a:pt x="99" y="33"/>
                  </a:lnTo>
                  <a:lnTo>
                    <a:pt x="101" y="35"/>
                  </a:lnTo>
                  <a:lnTo>
                    <a:pt x="101" y="40"/>
                  </a:lnTo>
                  <a:lnTo>
                    <a:pt x="102" y="44"/>
                  </a:lnTo>
                  <a:lnTo>
                    <a:pt x="104" y="47"/>
                  </a:lnTo>
                  <a:lnTo>
                    <a:pt x="106" y="49"/>
                  </a:lnTo>
                  <a:lnTo>
                    <a:pt x="108" y="50"/>
                  </a:lnTo>
                  <a:lnTo>
                    <a:pt x="111" y="50"/>
                  </a:lnTo>
                  <a:lnTo>
                    <a:pt x="114" y="50"/>
                  </a:lnTo>
                  <a:lnTo>
                    <a:pt x="117" y="51"/>
                  </a:lnTo>
                  <a:lnTo>
                    <a:pt x="119" y="52"/>
                  </a:lnTo>
                  <a:lnTo>
                    <a:pt x="122" y="54"/>
                  </a:lnTo>
                  <a:lnTo>
                    <a:pt x="122" y="55"/>
                  </a:lnTo>
                  <a:lnTo>
                    <a:pt x="119" y="56"/>
                  </a:lnTo>
                  <a:lnTo>
                    <a:pt x="116" y="58"/>
                  </a:lnTo>
                  <a:lnTo>
                    <a:pt x="107" y="62"/>
                  </a:lnTo>
                  <a:lnTo>
                    <a:pt x="103" y="65"/>
                  </a:lnTo>
                  <a:lnTo>
                    <a:pt x="98" y="68"/>
                  </a:lnTo>
                  <a:lnTo>
                    <a:pt x="94" y="72"/>
                  </a:lnTo>
                  <a:lnTo>
                    <a:pt x="91" y="75"/>
                  </a:lnTo>
                  <a:lnTo>
                    <a:pt x="87" y="81"/>
                  </a:lnTo>
                  <a:lnTo>
                    <a:pt x="81" y="85"/>
                  </a:lnTo>
                  <a:lnTo>
                    <a:pt x="77" y="89"/>
                  </a:lnTo>
                  <a:lnTo>
                    <a:pt x="74" y="96"/>
                  </a:lnTo>
                  <a:lnTo>
                    <a:pt x="73" y="97"/>
                  </a:lnTo>
                  <a:lnTo>
                    <a:pt x="71" y="98"/>
                  </a:lnTo>
                  <a:lnTo>
                    <a:pt x="68" y="99"/>
                  </a:lnTo>
                  <a:lnTo>
                    <a:pt x="62" y="100"/>
                  </a:lnTo>
                  <a:lnTo>
                    <a:pt x="59" y="100"/>
                  </a:lnTo>
                  <a:lnTo>
                    <a:pt x="53" y="97"/>
                  </a:lnTo>
                  <a:lnTo>
                    <a:pt x="51" y="96"/>
                  </a:lnTo>
                  <a:lnTo>
                    <a:pt x="47" y="95"/>
                  </a:lnTo>
                  <a:lnTo>
                    <a:pt x="44" y="96"/>
                  </a:lnTo>
                  <a:lnTo>
                    <a:pt x="40" y="101"/>
                  </a:lnTo>
                  <a:lnTo>
                    <a:pt x="38" y="102"/>
                  </a:lnTo>
                  <a:lnTo>
                    <a:pt x="38" y="104"/>
                  </a:lnTo>
                  <a:lnTo>
                    <a:pt x="36" y="106"/>
                  </a:lnTo>
                  <a:lnTo>
                    <a:pt x="33" y="108"/>
                  </a:lnTo>
                  <a:lnTo>
                    <a:pt x="32" y="109"/>
                  </a:lnTo>
                  <a:lnTo>
                    <a:pt x="29" y="113"/>
                  </a:lnTo>
                  <a:lnTo>
                    <a:pt x="21" y="114"/>
                  </a:lnTo>
                  <a:lnTo>
                    <a:pt x="17" y="114"/>
                  </a:lnTo>
                  <a:lnTo>
                    <a:pt x="13" y="114"/>
                  </a:lnTo>
                  <a:lnTo>
                    <a:pt x="11" y="113"/>
                  </a:lnTo>
                  <a:lnTo>
                    <a:pt x="10" y="111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2" y="103"/>
                  </a:lnTo>
                  <a:lnTo>
                    <a:pt x="12" y="99"/>
                  </a:lnTo>
                  <a:lnTo>
                    <a:pt x="10" y="96"/>
                  </a:lnTo>
                  <a:lnTo>
                    <a:pt x="7" y="94"/>
                  </a:lnTo>
                  <a:lnTo>
                    <a:pt x="6" y="92"/>
                  </a:lnTo>
                  <a:lnTo>
                    <a:pt x="3" y="90"/>
                  </a:lnTo>
                  <a:lnTo>
                    <a:pt x="3" y="89"/>
                  </a:lnTo>
                  <a:lnTo>
                    <a:pt x="1" y="88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59"/>
            <p:cNvSpPr>
              <a:spLocks/>
            </p:cNvSpPr>
            <p:nvPr/>
          </p:nvSpPr>
          <p:spPr bwMode="auto">
            <a:xfrm>
              <a:off x="3122613" y="2362200"/>
              <a:ext cx="147638" cy="106362"/>
            </a:xfrm>
            <a:custGeom>
              <a:avLst/>
              <a:gdLst>
                <a:gd name="T0" fmla="*/ 40 w 93"/>
                <a:gd name="T1" fmla="*/ 4 h 67"/>
                <a:gd name="T2" fmla="*/ 33 w 93"/>
                <a:gd name="T3" fmla="*/ 4 h 67"/>
                <a:gd name="T4" fmla="*/ 27 w 93"/>
                <a:gd name="T5" fmla="*/ 2 h 67"/>
                <a:gd name="T6" fmla="*/ 23 w 93"/>
                <a:gd name="T7" fmla="*/ 1 h 67"/>
                <a:gd name="T8" fmla="*/ 18 w 93"/>
                <a:gd name="T9" fmla="*/ 3 h 67"/>
                <a:gd name="T10" fmla="*/ 15 w 93"/>
                <a:gd name="T11" fmla="*/ 6 h 67"/>
                <a:gd name="T12" fmla="*/ 16 w 93"/>
                <a:gd name="T13" fmla="*/ 12 h 67"/>
                <a:gd name="T14" fmla="*/ 4 w 93"/>
                <a:gd name="T15" fmla="*/ 18 h 67"/>
                <a:gd name="T16" fmla="*/ 0 w 93"/>
                <a:gd name="T17" fmla="*/ 24 h 67"/>
                <a:gd name="T18" fmla="*/ 4 w 93"/>
                <a:gd name="T19" fmla="*/ 22 h 67"/>
                <a:gd name="T20" fmla="*/ 8 w 93"/>
                <a:gd name="T21" fmla="*/ 31 h 67"/>
                <a:gd name="T22" fmla="*/ 17 w 93"/>
                <a:gd name="T23" fmla="*/ 37 h 67"/>
                <a:gd name="T24" fmla="*/ 20 w 93"/>
                <a:gd name="T25" fmla="*/ 42 h 67"/>
                <a:gd name="T26" fmla="*/ 25 w 93"/>
                <a:gd name="T27" fmla="*/ 45 h 67"/>
                <a:gd name="T28" fmla="*/ 29 w 93"/>
                <a:gd name="T29" fmla="*/ 42 h 67"/>
                <a:gd name="T30" fmla="*/ 32 w 93"/>
                <a:gd name="T31" fmla="*/ 35 h 67"/>
                <a:gd name="T32" fmla="*/ 38 w 93"/>
                <a:gd name="T33" fmla="*/ 35 h 67"/>
                <a:gd name="T34" fmla="*/ 49 w 93"/>
                <a:gd name="T35" fmla="*/ 35 h 67"/>
                <a:gd name="T36" fmla="*/ 53 w 93"/>
                <a:gd name="T37" fmla="*/ 39 h 67"/>
                <a:gd name="T38" fmla="*/ 55 w 93"/>
                <a:gd name="T39" fmla="*/ 42 h 67"/>
                <a:gd name="T40" fmla="*/ 55 w 93"/>
                <a:gd name="T41" fmla="*/ 45 h 67"/>
                <a:gd name="T42" fmla="*/ 56 w 93"/>
                <a:gd name="T43" fmla="*/ 50 h 67"/>
                <a:gd name="T44" fmla="*/ 59 w 93"/>
                <a:gd name="T45" fmla="*/ 52 h 67"/>
                <a:gd name="T46" fmla="*/ 61 w 93"/>
                <a:gd name="T47" fmla="*/ 52 h 67"/>
                <a:gd name="T48" fmla="*/ 65 w 93"/>
                <a:gd name="T49" fmla="*/ 52 h 67"/>
                <a:gd name="T50" fmla="*/ 70 w 93"/>
                <a:gd name="T51" fmla="*/ 54 h 67"/>
                <a:gd name="T52" fmla="*/ 72 w 93"/>
                <a:gd name="T53" fmla="*/ 63 h 67"/>
                <a:gd name="T54" fmla="*/ 71 w 93"/>
                <a:gd name="T55" fmla="*/ 66 h 67"/>
                <a:gd name="T56" fmla="*/ 76 w 93"/>
                <a:gd name="T57" fmla="*/ 67 h 67"/>
                <a:gd name="T58" fmla="*/ 80 w 93"/>
                <a:gd name="T59" fmla="*/ 62 h 67"/>
                <a:gd name="T60" fmla="*/ 87 w 93"/>
                <a:gd name="T61" fmla="*/ 63 h 67"/>
                <a:gd name="T62" fmla="*/ 89 w 93"/>
                <a:gd name="T63" fmla="*/ 57 h 67"/>
                <a:gd name="T64" fmla="*/ 88 w 93"/>
                <a:gd name="T65" fmla="*/ 55 h 67"/>
                <a:gd name="T66" fmla="*/ 86 w 93"/>
                <a:gd name="T67" fmla="*/ 53 h 67"/>
                <a:gd name="T68" fmla="*/ 91 w 93"/>
                <a:gd name="T69" fmla="*/ 53 h 67"/>
                <a:gd name="T70" fmla="*/ 92 w 93"/>
                <a:gd name="T71" fmla="*/ 51 h 67"/>
                <a:gd name="T72" fmla="*/ 90 w 93"/>
                <a:gd name="T73" fmla="*/ 48 h 67"/>
                <a:gd name="T74" fmla="*/ 91 w 93"/>
                <a:gd name="T75" fmla="*/ 44 h 67"/>
                <a:gd name="T76" fmla="*/ 87 w 93"/>
                <a:gd name="T77" fmla="*/ 40 h 67"/>
                <a:gd name="T78" fmla="*/ 89 w 93"/>
                <a:gd name="T79" fmla="*/ 31 h 67"/>
                <a:gd name="T80" fmla="*/ 87 w 93"/>
                <a:gd name="T81" fmla="*/ 28 h 67"/>
                <a:gd name="T82" fmla="*/ 84 w 93"/>
                <a:gd name="T83" fmla="*/ 20 h 67"/>
                <a:gd name="T84" fmla="*/ 81 w 93"/>
                <a:gd name="T85" fmla="*/ 20 h 67"/>
                <a:gd name="T86" fmla="*/ 84 w 93"/>
                <a:gd name="T87" fmla="*/ 17 h 67"/>
                <a:gd name="T88" fmla="*/ 81 w 93"/>
                <a:gd name="T89" fmla="*/ 15 h 67"/>
                <a:gd name="T90" fmla="*/ 78 w 93"/>
                <a:gd name="T91" fmla="*/ 8 h 67"/>
                <a:gd name="T92" fmla="*/ 76 w 93"/>
                <a:gd name="T93" fmla="*/ 6 h 67"/>
                <a:gd name="T94" fmla="*/ 74 w 93"/>
                <a:gd name="T95" fmla="*/ 3 h 67"/>
                <a:gd name="T96" fmla="*/ 72 w 93"/>
                <a:gd name="T97" fmla="*/ 4 h 67"/>
                <a:gd name="T98" fmla="*/ 64 w 93"/>
                <a:gd name="T99" fmla="*/ 7 h 67"/>
                <a:gd name="T100" fmla="*/ 57 w 93"/>
                <a:gd name="T101" fmla="*/ 7 h 67"/>
                <a:gd name="T102" fmla="*/ 52 w 93"/>
                <a:gd name="T103" fmla="*/ 6 h 67"/>
                <a:gd name="T104" fmla="*/ 46 w 93"/>
                <a:gd name="T105" fmla="*/ 8 h 67"/>
                <a:gd name="T106" fmla="*/ 47 w 93"/>
                <a:gd name="T107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67">
                  <a:moveTo>
                    <a:pt x="47" y="3"/>
                  </a:moveTo>
                  <a:lnTo>
                    <a:pt x="45" y="3"/>
                  </a:lnTo>
                  <a:lnTo>
                    <a:pt x="43" y="4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1" y="3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5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6" y="12"/>
                  </a:lnTo>
                  <a:lnTo>
                    <a:pt x="15" y="13"/>
                  </a:lnTo>
                  <a:lnTo>
                    <a:pt x="10" y="13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4" y="18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1" y="21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3" y="22"/>
                  </a:lnTo>
                  <a:lnTo>
                    <a:pt x="4" y="22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7" y="25"/>
                  </a:lnTo>
                  <a:lnTo>
                    <a:pt x="7" y="28"/>
                  </a:lnTo>
                  <a:lnTo>
                    <a:pt x="8" y="31"/>
                  </a:lnTo>
                  <a:lnTo>
                    <a:pt x="9" y="32"/>
                  </a:lnTo>
                  <a:lnTo>
                    <a:pt x="11" y="33"/>
                  </a:lnTo>
                  <a:lnTo>
                    <a:pt x="12" y="34"/>
                  </a:lnTo>
                  <a:lnTo>
                    <a:pt x="15" y="35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9" y="40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5"/>
                  </a:lnTo>
                  <a:lnTo>
                    <a:pt x="25" y="45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7" y="42"/>
                  </a:lnTo>
                  <a:lnTo>
                    <a:pt x="28" y="42"/>
                  </a:lnTo>
                  <a:lnTo>
                    <a:pt x="29" y="42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3" y="37"/>
                  </a:lnTo>
                  <a:lnTo>
                    <a:pt x="32" y="35"/>
                  </a:lnTo>
                  <a:lnTo>
                    <a:pt x="33" y="35"/>
                  </a:lnTo>
                  <a:lnTo>
                    <a:pt x="35" y="35"/>
                  </a:lnTo>
                  <a:lnTo>
                    <a:pt x="36" y="35"/>
                  </a:lnTo>
                  <a:lnTo>
                    <a:pt x="37" y="35"/>
                  </a:lnTo>
                  <a:lnTo>
                    <a:pt x="38" y="35"/>
                  </a:lnTo>
                  <a:lnTo>
                    <a:pt x="39" y="35"/>
                  </a:lnTo>
                  <a:lnTo>
                    <a:pt x="39" y="33"/>
                  </a:lnTo>
                  <a:lnTo>
                    <a:pt x="45" y="33"/>
                  </a:lnTo>
                  <a:lnTo>
                    <a:pt x="48" y="34"/>
                  </a:lnTo>
                  <a:lnTo>
                    <a:pt x="49" y="35"/>
                  </a:lnTo>
                  <a:lnTo>
                    <a:pt x="51" y="36"/>
                  </a:lnTo>
                  <a:lnTo>
                    <a:pt x="52" y="37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9"/>
                  </a:lnTo>
                  <a:lnTo>
                    <a:pt x="53" y="40"/>
                  </a:lnTo>
                  <a:lnTo>
                    <a:pt x="53" y="40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58" y="49"/>
                  </a:lnTo>
                  <a:lnTo>
                    <a:pt x="57" y="49"/>
                  </a:lnTo>
                  <a:lnTo>
                    <a:pt x="56" y="50"/>
                  </a:lnTo>
                  <a:lnTo>
                    <a:pt x="55" y="52"/>
                  </a:lnTo>
                  <a:lnTo>
                    <a:pt x="55" y="53"/>
                  </a:lnTo>
                  <a:lnTo>
                    <a:pt x="55" y="54"/>
                  </a:lnTo>
                  <a:lnTo>
                    <a:pt x="58" y="53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60" y="52"/>
                  </a:lnTo>
                  <a:lnTo>
                    <a:pt x="60" y="53"/>
                  </a:lnTo>
                  <a:lnTo>
                    <a:pt x="61" y="53"/>
                  </a:lnTo>
                  <a:lnTo>
                    <a:pt x="61" y="52"/>
                  </a:lnTo>
                  <a:lnTo>
                    <a:pt x="62" y="51"/>
                  </a:lnTo>
                  <a:lnTo>
                    <a:pt x="63" y="51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5" y="52"/>
                  </a:lnTo>
                  <a:lnTo>
                    <a:pt x="67" y="51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3"/>
                  </a:lnTo>
                  <a:lnTo>
                    <a:pt x="70" y="54"/>
                  </a:lnTo>
                  <a:lnTo>
                    <a:pt x="70" y="55"/>
                  </a:lnTo>
                  <a:lnTo>
                    <a:pt x="71" y="57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2" y="63"/>
                  </a:lnTo>
                  <a:lnTo>
                    <a:pt x="71" y="64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2" y="65"/>
                  </a:lnTo>
                  <a:lnTo>
                    <a:pt x="73" y="65"/>
                  </a:lnTo>
                  <a:lnTo>
                    <a:pt x="74" y="66"/>
                  </a:lnTo>
                  <a:lnTo>
                    <a:pt x="75" y="67"/>
                  </a:lnTo>
                  <a:lnTo>
                    <a:pt x="76" y="67"/>
                  </a:lnTo>
                  <a:lnTo>
                    <a:pt x="77" y="67"/>
                  </a:lnTo>
                  <a:lnTo>
                    <a:pt x="78" y="66"/>
                  </a:lnTo>
                  <a:lnTo>
                    <a:pt x="79" y="66"/>
                  </a:lnTo>
                  <a:lnTo>
                    <a:pt x="80" y="64"/>
                  </a:lnTo>
                  <a:lnTo>
                    <a:pt x="80" y="62"/>
                  </a:lnTo>
                  <a:lnTo>
                    <a:pt x="81" y="62"/>
                  </a:lnTo>
                  <a:lnTo>
                    <a:pt x="82" y="62"/>
                  </a:lnTo>
                  <a:lnTo>
                    <a:pt x="83" y="63"/>
                  </a:lnTo>
                  <a:lnTo>
                    <a:pt x="84" y="63"/>
                  </a:lnTo>
                  <a:lnTo>
                    <a:pt x="87" y="63"/>
                  </a:lnTo>
                  <a:lnTo>
                    <a:pt x="87" y="62"/>
                  </a:lnTo>
                  <a:lnTo>
                    <a:pt x="88" y="61"/>
                  </a:lnTo>
                  <a:lnTo>
                    <a:pt x="88" y="59"/>
                  </a:lnTo>
                  <a:lnTo>
                    <a:pt x="88" y="58"/>
                  </a:lnTo>
                  <a:lnTo>
                    <a:pt x="89" y="57"/>
                  </a:lnTo>
                  <a:lnTo>
                    <a:pt x="89" y="57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9" y="55"/>
                  </a:lnTo>
                  <a:lnTo>
                    <a:pt x="88" y="55"/>
                  </a:lnTo>
                  <a:lnTo>
                    <a:pt x="86" y="55"/>
                  </a:lnTo>
                  <a:lnTo>
                    <a:pt x="86" y="55"/>
                  </a:lnTo>
                  <a:lnTo>
                    <a:pt x="86" y="54"/>
                  </a:lnTo>
                  <a:lnTo>
                    <a:pt x="86" y="53"/>
                  </a:lnTo>
                  <a:lnTo>
                    <a:pt x="86" y="53"/>
                  </a:lnTo>
                  <a:lnTo>
                    <a:pt x="86" y="52"/>
                  </a:lnTo>
                  <a:lnTo>
                    <a:pt x="88" y="52"/>
                  </a:lnTo>
                  <a:lnTo>
                    <a:pt x="90" y="52"/>
                  </a:lnTo>
                  <a:lnTo>
                    <a:pt x="90" y="53"/>
                  </a:lnTo>
                  <a:lnTo>
                    <a:pt x="91" y="53"/>
                  </a:lnTo>
                  <a:lnTo>
                    <a:pt x="92" y="52"/>
                  </a:lnTo>
                  <a:lnTo>
                    <a:pt x="92" y="54"/>
                  </a:lnTo>
                  <a:lnTo>
                    <a:pt x="93" y="54"/>
                  </a:lnTo>
                  <a:lnTo>
                    <a:pt x="92" y="52"/>
                  </a:lnTo>
                  <a:lnTo>
                    <a:pt x="92" y="51"/>
                  </a:lnTo>
                  <a:lnTo>
                    <a:pt x="92" y="50"/>
                  </a:lnTo>
                  <a:lnTo>
                    <a:pt x="92" y="49"/>
                  </a:lnTo>
                  <a:lnTo>
                    <a:pt x="91" y="49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0" y="46"/>
                  </a:lnTo>
                  <a:lnTo>
                    <a:pt x="91" y="46"/>
                  </a:lnTo>
                  <a:lnTo>
                    <a:pt x="92" y="45"/>
                  </a:lnTo>
                  <a:lnTo>
                    <a:pt x="92" y="45"/>
                  </a:lnTo>
                  <a:lnTo>
                    <a:pt x="91" y="44"/>
                  </a:lnTo>
                  <a:lnTo>
                    <a:pt x="90" y="44"/>
                  </a:lnTo>
                  <a:lnTo>
                    <a:pt x="90" y="41"/>
                  </a:lnTo>
                  <a:lnTo>
                    <a:pt x="89" y="41"/>
                  </a:lnTo>
                  <a:lnTo>
                    <a:pt x="87" y="40"/>
                  </a:lnTo>
                  <a:lnTo>
                    <a:pt x="87" y="40"/>
                  </a:lnTo>
                  <a:lnTo>
                    <a:pt x="87" y="36"/>
                  </a:lnTo>
                  <a:lnTo>
                    <a:pt x="87" y="34"/>
                  </a:lnTo>
                  <a:lnTo>
                    <a:pt x="87" y="33"/>
                  </a:lnTo>
                  <a:lnTo>
                    <a:pt x="88" y="33"/>
                  </a:lnTo>
                  <a:lnTo>
                    <a:pt x="89" y="31"/>
                  </a:lnTo>
                  <a:lnTo>
                    <a:pt x="89" y="31"/>
                  </a:lnTo>
                  <a:lnTo>
                    <a:pt x="89" y="30"/>
                  </a:lnTo>
                  <a:lnTo>
                    <a:pt x="89" y="29"/>
                  </a:lnTo>
                  <a:lnTo>
                    <a:pt x="88" y="29"/>
                  </a:lnTo>
                  <a:lnTo>
                    <a:pt x="87" y="28"/>
                  </a:lnTo>
                  <a:lnTo>
                    <a:pt x="86" y="28"/>
                  </a:lnTo>
                  <a:lnTo>
                    <a:pt x="85" y="26"/>
                  </a:lnTo>
                  <a:lnTo>
                    <a:pt x="85" y="21"/>
                  </a:lnTo>
                  <a:lnTo>
                    <a:pt x="85" y="20"/>
                  </a:lnTo>
                  <a:lnTo>
                    <a:pt x="84" y="20"/>
                  </a:lnTo>
                  <a:lnTo>
                    <a:pt x="83" y="20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19"/>
                  </a:lnTo>
                  <a:lnTo>
                    <a:pt x="82" y="18"/>
                  </a:lnTo>
                  <a:lnTo>
                    <a:pt x="83" y="18"/>
                  </a:lnTo>
                  <a:lnTo>
                    <a:pt x="83" y="17"/>
                  </a:lnTo>
                  <a:lnTo>
                    <a:pt x="84" y="17"/>
                  </a:lnTo>
                  <a:lnTo>
                    <a:pt x="84" y="16"/>
                  </a:lnTo>
                  <a:lnTo>
                    <a:pt x="84" y="16"/>
                  </a:lnTo>
                  <a:lnTo>
                    <a:pt x="83" y="16"/>
                  </a:lnTo>
                  <a:lnTo>
                    <a:pt x="82" y="15"/>
                  </a:lnTo>
                  <a:lnTo>
                    <a:pt x="81" y="15"/>
                  </a:lnTo>
                  <a:lnTo>
                    <a:pt x="80" y="12"/>
                  </a:lnTo>
                  <a:lnTo>
                    <a:pt x="79" y="13"/>
                  </a:lnTo>
                  <a:lnTo>
                    <a:pt x="79" y="13"/>
                  </a:lnTo>
                  <a:lnTo>
                    <a:pt x="79" y="9"/>
                  </a:lnTo>
                  <a:lnTo>
                    <a:pt x="78" y="8"/>
                  </a:lnTo>
                  <a:lnTo>
                    <a:pt x="78" y="8"/>
                  </a:lnTo>
                  <a:lnTo>
                    <a:pt x="78" y="7"/>
                  </a:lnTo>
                  <a:lnTo>
                    <a:pt x="77" y="6"/>
                  </a:lnTo>
                  <a:lnTo>
                    <a:pt x="77" y="6"/>
                  </a:lnTo>
                  <a:lnTo>
                    <a:pt x="76" y="6"/>
                  </a:lnTo>
                  <a:lnTo>
                    <a:pt x="77" y="3"/>
                  </a:lnTo>
                  <a:lnTo>
                    <a:pt x="77" y="3"/>
                  </a:lnTo>
                  <a:lnTo>
                    <a:pt x="76" y="3"/>
                  </a:lnTo>
                  <a:lnTo>
                    <a:pt x="75" y="3"/>
                  </a:lnTo>
                  <a:lnTo>
                    <a:pt x="74" y="3"/>
                  </a:lnTo>
                  <a:lnTo>
                    <a:pt x="74" y="3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1" y="5"/>
                  </a:lnTo>
                  <a:lnTo>
                    <a:pt x="68" y="6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4" y="7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9" y="6"/>
                  </a:lnTo>
                  <a:lnTo>
                    <a:pt x="58" y="7"/>
                  </a:lnTo>
                  <a:lnTo>
                    <a:pt x="57" y="7"/>
                  </a:lnTo>
                  <a:lnTo>
                    <a:pt x="57" y="9"/>
                  </a:lnTo>
                  <a:lnTo>
                    <a:pt x="56" y="10"/>
                  </a:lnTo>
                  <a:lnTo>
                    <a:pt x="55" y="9"/>
                  </a:lnTo>
                  <a:lnTo>
                    <a:pt x="53" y="7"/>
                  </a:lnTo>
                  <a:lnTo>
                    <a:pt x="52" y="6"/>
                  </a:lnTo>
                  <a:lnTo>
                    <a:pt x="51" y="6"/>
                  </a:lnTo>
                  <a:lnTo>
                    <a:pt x="49" y="7"/>
                  </a:lnTo>
                  <a:lnTo>
                    <a:pt x="49" y="8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5" y="7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6" y="4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61"/>
            <p:cNvSpPr>
              <a:spLocks/>
            </p:cNvSpPr>
            <p:nvPr/>
          </p:nvSpPr>
          <p:spPr bwMode="auto">
            <a:xfrm>
              <a:off x="3722688" y="2395537"/>
              <a:ext cx="263525" cy="153987"/>
            </a:xfrm>
            <a:custGeom>
              <a:avLst/>
              <a:gdLst>
                <a:gd name="T0" fmla="*/ 101 w 166"/>
                <a:gd name="T1" fmla="*/ 1 h 97"/>
                <a:gd name="T2" fmla="*/ 94 w 166"/>
                <a:gd name="T3" fmla="*/ 3 h 97"/>
                <a:gd name="T4" fmla="*/ 91 w 166"/>
                <a:gd name="T5" fmla="*/ 9 h 97"/>
                <a:gd name="T6" fmla="*/ 88 w 166"/>
                <a:gd name="T7" fmla="*/ 12 h 97"/>
                <a:gd name="T8" fmla="*/ 83 w 166"/>
                <a:gd name="T9" fmla="*/ 18 h 97"/>
                <a:gd name="T10" fmla="*/ 77 w 166"/>
                <a:gd name="T11" fmla="*/ 22 h 97"/>
                <a:gd name="T12" fmla="*/ 74 w 166"/>
                <a:gd name="T13" fmla="*/ 23 h 97"/>
                <a:gd name="T14" fmla="*/ 68 w 166"/>
                <a:gd name="T15" fmla="*/ 23 h 97"/>
                <a:gd name="T16" fmla="*/ 60 w 166"/>
                <a:gd name="T17" fmla="*/ 24 h 97"/>
                <a:gd name="T18" fmla="*/ 57 w 166"/>
                <a:gd name="T19" fmla="*/ 26 h 97"/>
                <a:gd name="T20" fmla="*/ 59 w 166"/>
                <a:gd name="T21" fmla="*/ 29 h 97"/>
                <a:gd name="T22" fmla="*/ 57 w 166"/>
                <a:gd name="T23" fmla="*/ 33 h 97"/>
                <a:gd name="T24" fmla="*/ 54 w 166"/>
                <a:gd name="T25" fmla="*/ 34 h 97"/>
                <a:gd name="T26" fmla="*/ 48 w 166"/>
                <a:gd name="T27" fmla="*/ 36 h 97"/>
                <a:gd name="T28" fmla="*/ 43 w 166"/>
                <a:gd name="T29" fmla="*/ 36 h 97"/>
                <a:gd name="T30" fmla="*/ 36 w 166"/>
                <a:gd name="T31" fmla="*/ 39 h 97"/>
                <a:gd name="T32" fmla="*/ 32 w 166"/>
                <a:gd name="T33" fmla="*/ 41 h 97"/>
                <a:gd name="T34" fmla="*/ 29 w 166"/>
                <a:gd name="T35" fmla="*/ 39 h 97"/>
                <a:gd name="T36" fmla="*/ 27 w 166"/>
                <a:gd name="T37" fmla="*/ 38 h 97"/>
                <a:gd name="T38" fmla="*/ 25 w 166"/>
                <a:gd name="T39" fmla="*/ 40 h 97"/>
                <a:gd name="T40" fmla="*/ 18 w 166"/>
                <a:gd name="T41" fmla="*/ 42 h 97"/>
                <a:gd name="T42" fmla="*/ 14 w 166"/>
                <a:gd name="T43" fmla="*/ 42 h 97"/>
                <a:gd name="T44" fmla="*/ 9 w 166"/>
                <a:gd name="T45" fmla="*/ 48 h 97"/>
                <a:gd name="T46" fmla="*/ 3 w 166"/>
                <a:gd name="T47" fmla="*/ 58 h 97"/>
                <a:gd name="T48" fmla="*/ 1 w 166"/>
                <a:gd name="T49" fmla="*/ 67 h 97"/>
                <a:gd name="T50" fmla="*/ 4 w 166"/>
                <a:gd name="T51" fmla="*/ 78 h 97"/>
                <a:gd name="T52" fmla="*/ 14 w 166"/>
                <a:gd name="T53" fmla="*/ 93 h 97"/>
                <a:gd name="T54" fmla="*/ 23 w 166"/>
                <a:gd name="T55" fmla="*/ 94 h 97"/>
                <a:gd name="T56" fmla="*/ 37 w 166"/>
                <a:gd name="T57" fmla="*/ 87 h 97"/>
                <a:gd name="T58" fmla="*/ 48 w 166"/>
                <a:gd name="T59" fmla="*/ 90 h 97"/>
                <a:gd name="T60" fmla="*/ 56 w 166"/>
                <a:gd name="T61" fmla="*/ 87 h 97"/>
                <a:gd name="T62" fmla="*/ 56 w 166"/>
                <a:gd name="T63" fmla="*/ 78 h 97"/>
                <a:gd name="T64" fmla="*/ 61 w 166"/>
                <a:gd name="T65" fmla="*/ 72 h 97"/>
                <a:gd name="T66" fmla="*/ 71 w 166"/>
                <a:gd name="T67" fmla="*/ 70 h 97"/>
                <a:gd name="T68" fmla="*/ 78 w 166"/>
                <a:gd name="T69" fmla="*/ 78 h 97"/>
                <a:gd name="T70" fmla="*/ 85 w 166"/>
                <a:gd name="T71" fmla="*/ 79 h 97"/>
                <a:gd name="T72" fmla="*/ 104 w 166"/>
                <a:gd name="T73" fmla="*/ 79 h 97"/>
                <a:gd name="T74" fmla="*/ 111 w 166"/>
                <a:gd name="T75" fmla="*/ 74 h 97"/>
                <a:gd name="T76" fmla="*/ 120 w 166"/>
                <a:gd name="T77" fmla="*/ 73 h 97"/>
                <a:gd name="T78" fmla="*/ 130 w 166"/>
                <a:gd name="T79" fmla="*/ 71 h 97"/>
                <a:gd name="T80" fmla="*/ 132 w 166"/>
                <a:gd name="T81" fmla="*/ 72 h 97"/>
                <a:gd name="T82" fmla="*/ 137 w 166"/>
                <a:gd name="T83" fmla="*/ 69 h 97"/>
                <a:gd name="T84" fmla="*/ 151 w 166"/>
                <a:gd name="T85" fmla="*/ 68 h 97"/>
                <a:gd name="T86" fmla="*/ 158 w 166"/>
                <a:gd name="T87" fmla="*/ 72 h 97"/>
                <a:gd name="T88" fmla="*/ 165 w 166"/>
                <a:gd name="T89" fmla="*/ 68 h 97"/>
                <a:gd name="T90" fmla="*/ 157 w 166"/>
                <a:gd name="T91" fmla="*/ 59 h 97"/>
                <a:gd name="T92" fmla="*/ 152 w 166"/>
                <a:gd name="T93" fmla="*/ 54 h 97"/>
                <a:gd name="T94" fmla="*/ 148 w 166"/>
                <a:gd name="T95" fmla="*/ 48 h 97"/>
                <a:gd name="T96" fmla="*/ 138 w 166"/>
                <a:gd name="T97" fmla="*/ 41 h 97"/>
                <a:gd name="T98" fmla="*/ 136 w 166"/>
                <a:gd name="T99" fmla="*/ 36 h 97"/>
                <a:gd name="T100" fmla="*/ 127 w 166"/>
                <a:gd name="T101" fmla="*/ 33 h 97"/>
                <a:gd name="T102" fmla="*/ 120 w 166"/>
                <a:gd name="T103" fmla="*/ 27 h 97"/>
                <a:gd name="T104" fmla="*/ 115 w 166"/>
                <a:gd name="T105" fmla="*/ 22 h 97"/>
                <a:gd name="T106" fmla="*/ 115 w 166"/>
                <a:gd name="T107" fmla="*/ 12 h 97"/>
                <a:gd name="T108" fmla="*/ 105 w 166"/>
                <a:gd name="T10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6" h="97">
                  <a:moveTo>
                    <a:pt x="105" y="0"/>
                  </a:moveTo>
                  <a:lnTo>
                    <a:pt x="103" y="0"/>
                  </a:lnTo>
                  <a:lnTo>
                    <a:pt x="101" y="1"/>
                  </a:lnTo>
                  <a:lnTo>
                    <a:pt x="97" y="1"/>
                  </a:lnTo>
                  <a:lnTo>
                    <a:pt x="95" y="2"/>
                  </a:lnTo>
                  <a:lnTo>
                    <a:pt x="94" y="3"/>
                  </a:lnTo>
                  <a:lnTo>
                    <a:pt x="93" y="5"/>
                  </a:lnTo>
                  <a:lnTo>
                    <a:pt x="93" y="9"/>
                  </a:lnTo>
                  <a:lnTo>
                    <a:pt x="91" y="9"/>
                  </a:lnTo>
                  <a:lnTo>
                    <a:pt x="90" y="11"/>
                  </a:lnTo>
                  <a:lnTo>
                    <a:pt x="89" y="12"/>
                  </a:lnTo>
                  <a:lnTo>
                    <a:pt x="88" y="12"/>
                  </a:lnTo>
                  <a:lnTo>
                    <a:pt x="84" y="16"/>
                  </a:lnTo>
                  <a:lnTo>
                    <a:pt x="83" y="18"/>
                  </a:lnTo>
                  <a:lnTo>
                    <a:pt x="83" y="18"/>
                  </a:lnTo>
                  <a:lnTo>
                    <a:pt x="80" y="20"/>
                  </a:lnTo>
                  <a:lnTo>
                    <a:pt x="78" y="20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5" y="23"/>
                  </a:lnTo>
                  <a:lnTo>
                    <a:pt x="74" y="23"/>
                  </a:lnTo>
                  <a:lnTo>
                    <a:pt x="72" y="23"/>
                  </a:lnTo>
                  <a:lnTo>
                    <a:pt x="70" y="23"/>
                  </a:lnTo>
                  <a:lnTo>
                    <a:pt x="68" y="23"/>
                  </a:lnTo>
                  <a:lnTo>
                    <a:pt x="67" y="24"/>
                  </a:lnTo>
                  <a:lnTo>
                    <a:pt x="63" y="24"/>
                  </a:lnTo>
                  <a:lnTo>
                    <a:pt x="60" y="24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9" y="27"/>
                  </a:lnTo>
                  <a:lnTo>
                    <a:pt x="59" y="29"/>
                  </a:lnTo>
                  <a:lnTo>
                    <a:pt x="59" y="30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54" y="34"/>
                  </a:lnTo>
                  <a:lnTo>
                    <a:pt x="54" y="35"/>
                  </a:lnTo>
                  <a:lnTo>
                    <a:pt x="53" y="36"/>
                  </a:lnTo>
                  <a:lnTo>
                    <a:pt x="48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38" y="38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4" y="40"/>
                  </a:lnTo>
                  <a:lnTo>
                    <a:pt x="33" y="40"/>
                  </a:lnTo>
                  <a:lnTo>
                    <a:pt x="32" y="41"/>
                  </a:lnTo>
                  <a:lnTo>
                    <a:pt x="31" y="41"/>
                  </a:lnTo>
                  <a:lnTo>
                    <a:pt x="29" y="40"/>
                  </a:lnTo>
                  <a:lnTo>
                    <a:pt x="29" y="39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5" y="38"/>
                  </a:lnTo>
                  <a:lnTo>
                    <a:pt x="25" y="40"/>
                  </a:lnTo>
                  <a:lnTo>
                    <a:pt x="22" y="40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2" y="42"/>
                  </a:lnTo>
                  <a:lnTo>
                    <a:pt x="12" y="43"/>
                  </a:lnTo>
                  <a:lnTo>
                    <a:pt x="9" y="48"/>
                  </a:lnTo>
                  <a:lnTo>
                    <a:pt x="7" y="52"/>
                  </a:lnTo>
                  <a:lnTo>
                    <a:pt x="5" y="55"/>
                  </a:lnTo>
                  <a:lnTo>
                    <a:pt x="3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1" y="67"/>
                  </a:lnTo>
                  <a:lnTo>
                    <a:pt x="1" y="70"/>
                  </a:lnTo>
                  <a:lnTo>
                    <a:pt x="1" y="74"/>
                  </a:lnTo>
                  <a:lnTo>
                    <a:pt x="4" y="78"/>
                  </a:lnTo>
                  <a:lnTo>
                    <a:pt x="6" y="80"/>
                  </a:lnTo>
                  <a:lnTo>
                    <a:pt x="11" y="90"/>
                  </a:lnTo>
                  <a:lnTo>
                    <a:pt x="14" y="93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3" y="94"/>
                  </a:lnTo>
                  <a:lnTo>
                    <a:pt x="27" y="91"/>
                  </a:lnTo>
                  <a:lnTo>
                    <a:pt x="32" y="88"/>
                  </a:lnTo>
                  <a:lnTo>
                    <a:pt x="37" y="87"/>
                  </a:lnTo>
                  <a:lnTo>
                    <a:pt x="41" y="89"/>
                  </a:lnTo>
                  <a:lnTo>
                    <a:pt x="45" y="90"/>
                  </a:lnTo>
                  <a:lnTo>
                    <a:pt x="48" y="90"/>
                  </a:lnTo>
                  <a:lnTo>
                    <a:pt x="52" y="88"/>
                  </a:lnTo>
                  <a:lnTo>
                    <a:pt x="53" y="87"/>
                  </a:lnTo>
                  <a:lnTo>
                    <a:pt x="56" y="87"/>
                  </a:lnTo>
                  <a:lnTo>
                    <a:pt x="56" y="85"/>
                  </a:lnTo>
                  <a:lnTo>
                    <a:pt x="56" y="80"/>
                  </a:lnTo>
                  <a:lnTo>
                    <a:pt x="56" y="78"/>
                  </a:lnTo>
                  <a:lnTo>
                    <a:pt x="58" y="76"/>
                  </a:lnTo>
                  <a:lnTo>
                    <a:pt x="60" y="73"/>
                  </a:lnTo>
                  <a:lnTo>
                    <a:pt x="61" y="72"/>
                  </a:lnTo>
                  <a:lnTo>
                    <a:pt x="64" y="69"/>
                  </a:lnTo>
                  <a:lnTo>
                    <a:pt x="67" y="69"/>
                  </a:lnTo>
                  <a:lnTo>
                    <a:pt x="71" y="70"/>
                  </a:lnTo>
                  <a:lnTo>
                    <a:pt x="73" y="72"/>
                  </a:lnTo>
                  <a:lnTo>
                    <a:pt x="73" y="74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2" y="76"/>
                  </a:lnTo>
                  <a:lnTo>
                    <a:pt x="85" y="79"/>
                  </a:lnTo>
                  <a:lnTo>
                    <a:pt x="90" y="80"/>
                  </a:lnTo>
                  <a:lnTo>
                    <a:pt x="102" y="80"/>
                  </a:lnTo>
                  <a:lnTo>
                    <a:pt x="104" y="79"/>
                  </a:lnTo>
                  <a:lnTo>
                    <a:pt x="104" y="75"/>
                  </a:lnTo>
                  <a:lnTo>
                    <a:pt x="107" y="74"/>
                  </a:lnTo>
                  <a:lnTo>
                    <a:pt x="111" y="74"/>
                  </a:lnTo>
                  <a:lnTo>
                    <a:pt x="114" y="75"/>
                  </a:lnTo>
                  <a:lnTo>
                    <a:pt x="118" y="74"/>
                  </a:lnTo>
                  <a:lnTo>
                    <a:pt x="120" y="73"/>
                  </a:lnTo>
                  <a:lnTo>
                    <a:pt x="126" y="72"/>
                  </a:lnTo>
                  <a:lnTo>
                    <a:pt x="129" y="71"/>
                  </a:lnTo>
                  <a:lnTo>
                    <a:pt x="130" y="71"/>
                  </a:lnTo>
                  <a:lnTo>
                    <a:pt x="130" y="72"/>
                  </a:lnTo>
                  <a:lnTo>
                    <a:pt x="130" y="72"/>
                  </a:lnTo>
                  <a:lnTo>
                    <a:pt x="132" y="72"/>
                  </a:lnTo>
                  <a:lnTo>
                    <a:pt x="134" y="72"/>
                  </a:lnTo>
                  <a:lnTo>
                    <a:pt x="136" y="72"/>
                  </a:lnTo>
                  <a:lnTo>
                    <a:pt x="137" y="69"/>
                  </a:lnTo>
                  <a:lnTo>
                    <a:pt x="142" y="70"/>
                  </a:lnTo>
                  <a:lnTo>
                    <a:pt x="147" y="69"/>
                  </a:lnTo>
                  <a:lnTo>
                    <a:pt x="151" y="68"/>
                  </a:lnTo>
                  <a:lnTo>
                    <a:pt x="154" y="72"/>
                  </a:lnTo>
                  <a:lnTo>
                    <a:pt x="155" y="70"/>
                  </a:lnTo>
                  <a:lnTo>
                    <a:pt x="158" y="72"/>
                  </a:lnTo>
                  <a:lnTo>
                    <a:pt x="160" y="69"/>
                  </a:lnTo>
                  <a:lnTo>
                    <a:pt x="166" y="69"/>
                  </a:lnTo>
                  <a:lnTo>
                    <a:pt x="165" y="68"/>
                  </a:lnTo>
                  <a:lnTo>
                    <a:pt x="165" y="66"/>
                  </a:lnTo>
                  <a:lnTo>
                    <a:pt x="163" y="64"/>
                  </a:lnTo>
                  <a:lnTo>
                    <a:pt x="157" y="59"/>
                  </a:lnTo>
                  <a:lnTo>
                    <a:pt x="154" y="59"/>
                  </a:lnTo>
                  <a:lnTo>
                    <a:pt x="154" y="56"/>
                  </a:lnTo>
                  <a:lnTo>
                    <a:pt x="152" y="54"/>
                  </a:lnTo>
                  <a:lnTo>
                    <a:pt x="151" y="52"/>
                  </a:lnTo>
                  <a:lnTo>
                    <a:pt x="150" y="50"/>
                  </a:lnTo>
                  <a:lnTo>
                    <a:pt x="148" y="48"/>
                  </a:lnTo>
                  <a:lnTo>
                    <a:pt x="146" y="46"/>
                  </a:lnTo>
                  <a:lnTo>
                    <a:pt x="142" y="44"/>
                  </a:lnTo>
                  <a:lnTo>
                    <a:pt x="138" y="41"/>
                  </a:lnTo>
                  <a:lnTo>
                    <a:pt x="136" y="39"/>
                  </a:lnTo>
                  <a:lnTo>
                    <a:pt x="136" y="37"/>
                  </a:lnTo>
                  <a:lnTo>
                    <a:pt x="136" y="36"/>
                  </a:lnTo>
                  <a:lnTo>
                    <a:pt x="134" y="34"/>
                  </a:lnTo>
                  <a:lnTo>
                    <a:pt x="132" y="33"/>
                  </a:lnTo>
                  <a:lnTo>
                    <a:pt x="127" y="33"/>
                  </a:lnTo>
                  <a:lnTo>
                    <a:pt x="124" y="32"/>
                  </a:lnTo>
                  <a:lnTo>
                    <a:pt x="123" y="28"/>
                  </a:lnTo>
                  <a:lnTo>
                    <a:pt x="120" y="27"/>
                  </a:lnTo>
                  <a:lnTo>
                    <a:pt x="117" y="27"/>
                  </a:lnTo>
                  <a:lnTo>
                    <a:pt x="115" y="25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16" y="15"/>
                  </a:lnTo>
                  <a:lnTo>
                    <a:pt x="115" y="12"/>
                  </a:lnTo>
                  <a:lnTo>
                    <a:pt x="111" y="7"/>
                  </a:lnTo>
                  <a:lnTo>
                    <a:pt x="108" y="3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auto">
            <a:xfrm>
              <a:off x="3603625" y="2559050"/>
              <a:ext cx="117475" cy="115887"/>
            </a:xfrm>
            <a:custGeom>
              <a:avLst/>
              <a:gdLst>
                <a:gd name="T0" fmla="*/ 29 w 74"/>
                <a:gd name="T1" fmla="*/ 70 h 73"/>
                <a:gd name="T2" fmla="*/ 23 w 74"/>
                <a:gd name="T3" fmla="*/ 65 h 73"/>
                <a:gd name="T4" fmla="*/ 13 w 74"/>
                <a:gd name="T5" fmla="*/ 56 h 73"/>
                <a:gd name="T6" fmla="*/ 8 w 74"/>
                <a:gd name="T7" fmla="*/ 50 h 73"/>
                <a:gd name="T8" fmla="*/ 4 w 74"/>
                <a:gd name="T9" fmla="*/ 44 h 73"/>
                <a:gd name="T10" fmla="*/ 1 w 74"/>
                <a:gd name="T11" fmla="*/ 37 h 73"/>
                <a:gd name="T12" fmla="*/ 1 w 74"/>
                <a:gd name="T13" fmla="*/ 35 h 73"/>
                <a:gd name="T14" fmla="*/ 4 w 74"/>
                <a:gd name="T15" fmla="*/ 33 h 73"/>
                <a:gd name="T16" fmla="*/ 6 w 74"/>
                <a:gd name="T17" fmla="*/ 29 h 73"/>
                <a:gd name="T18" fmla="*/ 7 w 74"/>
                <a:gd name="T19" fmla="*/ 24 h 73"/>
                <a:gd name="T20" fmla="*/ 11 w 74"/>
                <a:gd name="T21" fmla="*/ 26 h 73"/>
                <a:gd name="T22" fmla="*/ 14 w 74"/>
                <a:gd name="T23" fmla="*/ 25 h 73"/>
                <a:gd name="T24" fmla="*/ 11 w 74"/>
                <a:gd name="T25" fmla="*/ 24 h 73"/>
                <a:gd name="T26" fmla="*/ 8 w 74"/>
                <a:gd name="T27" fmla="*/ 22 h 73"/>
                <a:gd name="T28" fmla="*/ 8 w 74"/>
                <a:gd name="T29" fmla="*/ 20 h 73"/>
                <a:gd name="T30" fmla="*/ 10 w 74"/>
                <a:gd name="T31" fmla="*/ 19 h 73"/>
                <a:gd name="T32" fmla="*/ 16 w 74"/>
                <a:gd name="T33" fmla="*/ 14 h 73"/>
                <a:gd name="T34" fmla="*/ 32 w 74"/>
                <a:gd name="T35" fmla="*/ 13 h 73"/>
                <a:gd name="T36" fmla="*/ 32 w 74"/>
                <a:gd name="T37" fmla="*/ 4 h 73"/>
                <a:gd name="T38" fmla="*/ 36 w 74"/>
                <a:gd name="T39" fmla="*/ 0 h 73"/>
                <a:gd name="T40" fmla="*/ 45 w 74"/>
                <a:gd name="T41" fmla="*/ 0 h 73"/>
                <a:gd name="T42" fmla="*/ 57 w 74"/>
                <a:gd name="T43" fmla="*/ 1 h 73"/>
                <a:gd name="T44" fmla="*/ 58 w 74"/>
                <a:gd name="T45" fmla="*/ 4 h 73"/>
                <a:gd name="T46" fmla="*/ 58 w 74"/>
                <a:gd name="T47" fmla="*/ 12 h 73"/>
                <a:gd name="T48" fmla="*/ 64 w 74"/>
                <a:gd name="T49" fmla="*/ 9 h 73"/>
                <a:gd name="T50" fmla="*/ 73 w 74"/>
                <a:gd name="T51" fmla="*/ 13 h 73"/>
                <a:gd name="T52" fmla="*/ 69 w 74"/>
                <a:gd name="T53" fmla="*/ 23 h 73"/>
                <a:gd name="T54" fmla="*/ 70 w 74"/>
                <a:gd name="T55" fmla="*/ 30 h 73"/>
                <a:gd name="T56" fmla="*/ 72 w 74"/>
                <a:gd name="T57" fmla="*/ 39 h 73"/>
                <a:gd name="T58" fmla="*/ 71 w 74"/>
                <a:gd name="T59" fmla="*/ 50 h 73"/>
                <a:gd name="T60" fmla="*/ 66 w 74"/>
                <a:gd name="T61" fmla="*/ 55 h 73"/>
                <a:gd name="T62" fmla="*/ 55 w 74"/>
                <a:gd name="T63" fmla="*/ 52 h 73"/>
                <a:gd name="T64" fmla="*/ 51 w 74"/>
                <a:gd name="T65" fmla="*/ 49 h 73"/>
                <a:gd name="T66" fmla="*/ 46 w 74"/>
                <a:gd name="T67" fmla="*/ 53 h 73"/>
                <a:gd name="T68" fmla="*/ 38 w 74"/>
                <a:gd name="T69" fmla="*/ 56 h 73"/>
                <a:gd name="T70" fmla="*/ 37 w 74"/>
                <a:gd name="T71" fmla="*/ 61 h 73"/>
                <a:gd name="T72" fmla="*/ 39 w 74"/>
                <a:gd name="T73" fmla="*/ 67 h 73"/>
                <a:gd name="T74" fmla="*/ 35 w 74"/>
                <a:gd name="T75" fmla="*/ 68 h 73"/>
                <a:gd name="T76" fmla="*/ 31 w 74"/>
                <a:gd name="T77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4" h="73">
                  <a:moveTo>
                    <a:pt x="30" y="73"/>
                  </a:moveTo>
                  <a:lnTo>
                    <a:pt x="29" y="70"/>
                  </a:lnTo>
                  <a:lnTo>
                    <a:pt x="26" y="68"/>
                  </a:lnTo>
                  <a:lnTo>
                    <a:pt x="23" y="65"/>
                  </a:lnTo>
                  <a:lnTo>
                    <a:pt x="14" y="58"/>
                  </a:lnTo>
                  <a:lnTo>
                    <a:pt x="13" y="56"/>
                  </a:lnTo>
                  <a:lnTo>
                    <a:pt x="11" y="53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4" y="44"/>
                  </a:lnTo>
                  <a:lnTo>
                    <a:pt x="3" y="41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1" y="35"/>
                  </a:lnTo>
                  <a:lnTo>
                    <a:pt x="2" y="35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6" y="29"/>
                  </a:lnTo>
                  <a:lnTo>
                    <a:pt x="6" y="24"/>
                  </a:lnTo>
                  <a:lnTo>
                    <a:pt x="7" y="24"/>
                  </a:lnTo>
                  <a:lnTo>
                    <a:pt x="8" y="25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5"/>
                  </a:lnTo>
                  <a:lnTo>
                    <a:pt x="16" y="14"/>
                  </a:lnTo>
                  <a:lnTo>
                    <a:pt x="33" y="14"/>
                  </a:lnTo>
                  <a:lnTo>
                    <a:pt x="32" y="13"/>
                  </a:lnTo>
                  <a:lnTo>
                    <a:pt x="32" y="9"/>
                  </a:lnTo>
                  <a:lnTo>
                    <a:pt x="32" y="4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1"/>
                  </a:lnTo>
                  <a:lnTo>
                    <a:pt x="45" y="0"/>
                  </a:lnTo>
                  <a:lnTo>
                    <a:pt x="49" y="1"/>
                  </a:lnTo>
                  <a:lnTo>
                    <a:pt x="57" y="1"/>
                  </a:lnTo>
                  <a:lnTo>
                    <a:pt x="59" y="1"/>
                  </a:lnTo>
                  <a:lnTo>
                    <a:pt x="58" y="4"/>
                  </a:lnTo>
                  <a:lnTo>
                    <a:pt x="58" y="9"/>
                  </a:lnTo>
                  <a:lnTo>
                    <a:pt x="58" y="12"/>
                  </a:lnTo>
                  <a:lnTo>
                    <a:pt x="60" y="13"/>
                  </a:lnTo>
                  <a:lnTo>
                    <a:pt x="64" y="9"/>
                  </a:lnTo>
                  <a:lnTo>
                    <a:pt x="71" y="10"/>
                  </a:lnTo>
                  <a:lnTo>
                    <a:pt x="73" y="13"/>
                  </a:lnTo>
                  <a:lnTo>
                    <a:pt x="74" y="17"/>
                  </a:lnTo>
                  <a:lnTo>
                    <a:pt x="69" y="23"/>
                  </a:lnTo>
                  <a:lnTo>
                    <a:pt x="69" y="27"/>
                  </a:lnTo>
                  <a:lnTo>
                    <a:pt x="70" y="30"/>
                  </a:lnTo>
                  <a:lnTo>
                    <a:pt x="73" y="36"/>
                  </a:lnTo>
                  <a:lnTo>
                    <a:pt x="72" y="39"/>
                  </a:lnTo>
                  <a:lnTo>
                    <a:pt x="72" y="42"/>
                  </a:lnTo>
                  <a:lnTo>
                    <a:pt x="71" y="50"/>
                  </a:lnTo>
                  <a:lnTo>
                    <a:pt x="70" y="54"/>
                  </a:lnTo>
                  <a:lnTo>
                    <a:pt x="66" y="55"/>
                  </a:lnTo>
                  <a:lnTo>
                    <a:pt x="62" y="51"/>
                  </a:lnTo>
                  <a:lnTo>
                    <a:pt x="55" y="52"/>
                  </a:lnTo>
                  <a:lnTo>
                    <a:pt x="53" y="50"/>
                  </a:lnTo>
                  <a:lnTo>
                    <a:pt x="51" y="49"/>
                  </a:lnTo>
                  <a:lnTo>
                    <a:pt x="49" y="50"/>
                  </a:lnTo>
                  <a:lnTo>
                    <a:pt x="46" y="53"/>
                  </a:lnTo>
                  <a:lnTo>
                    <a:pt x="41" y="55"/>
                  </a:lnTo>
                  <a:lnTo>
                    <a:pt x="38" y="56"/>
                  </a:lnTo>
                  <a:lnTo>
                    <a:pt x="37" y="58"/>
                  </a:lnTo>
                  <a:lnTo>
                    <a:pt x="37" y="61"/>
                  </a:lnTo>
                  <a:lnTo>
                    <a:pt x="38" y="64"/>
                  </a:lnTo>
                  <a:lnTo>
                    <a:pt x="39" y="67"/>
                  </a:lnTo>
                  <a:lnTo>
                    <a:pt x="38" y="68"/>
                  </a:lnTo>
                  <a:lnTo>
                    <a:pt x="35" y="68"/>
                  </a:lnTo>
                  <a:lnTo>
                    <a:pt x="32" y="68"/>
                  </a:lnTo>
                  <a:lnTo>
                    <a:pt x="31" y="70"/>
                  </a:lnTo>
                  <a:lnTo>
                    <a:pt x="30" y="73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65"/>
            <p:cNvSpPr>
              <a:spLocks/>
            </p:cNvSpPr>
            <p:nvPr/>
          </p:nvSpPr>
          <p:spPr bwMode="auto">
            <a:xfrm>
              <a:off x="3082925" y="2341562"/>
              <a:ext cx="65088" cy="15875"/>
            </a:xfrm>
            <a:custGeom>
              <a:avLst/>
              <a:gdLst>
                <a:gd name="T0" fmla="*/ 1 w 41"/>
                <a:gd name="T1" fmla="*/ 10 h 10"/>
                <a:gd name="T2" fmla="*/ 2 w 41"/>
                <a:gd name="T3" fmla="*/ 9 h 10"/>
                <a:gd name="T4" fmla="*/ 12 w 41"/>
                <a:gd name="T5" fmla="*/ 8 h 10"/>
                <a:gd name="T6" fmla="*/ 14 w 41"/>
                <a:gd name="T7" fmla="*/ 8 h 10"/>
                <a:gd name="T8" fmla="*/ 14 w 41"/>
                <a:gd name="T9" fmla="*/ 8 h 10"/>
                <a:gd name="T10" fmla="*/ 15 w 41"/>
                <a:gd name="T11" fmla="*/ 6 h 10"/>
                <a:gd name="T12" fmla="*/ 16 w 41"/>
                <a:gd name="T13" fmla="*/ 6 h 10"/>
                <a:gd name="T14" fmla="*/ 17 w 41"/>
                <a:gd name="T15" fmla="*/ 6 h 10"/>
                <a:gd name="T16" fmla="*/ 20 w 41"/>
                <a:gd name="T17" fmla="*/ 6 h 10"/>
                <a:gd name="T18" fmla="*/ 22 w 41"/>
                <a:gd name="T19" fmla="*/ 5 h 10"/>
                <a:gd name="T20" fmla="*/ 23 w 41"/>
                <a:gd name="T21" fmla="*/ 4 h 10"/>
                <a:gd name="T22" fmla="*/ 23 w 41"/>
                <a:gd name="T23" fmla="*/ 4 h 10"/>
                <a:gd name="T24" fmla="*/ 25 w 41"/>
                <a:gd name="T25" fmla="*/ 4 h 10"/>
                <a:gd name="T26" fmla="*/ 25 w 41"/>
                <a:gd name="T27" fmla="*/ 5 h 10"/>
                <a:gd name="T28" fmla="*/ 27 w 41"/>
                <a:gd name="T29" fmla="*/ 5 h 10"/>
                <a:gd name="T30" fmla="*/ 29 w 41"/>
                <a:gd name="T31" fmla="*/ 6 h 10"/>
                <a:gd name="T32" fmla="*/ 31 w 41"/>
                <a:gd name="T33" fmla="*/ 6 h 10"/>
                <a:gd name="T34" fmla="*/ 33 w 41"/>
                <a:gd name="T35" fmla="*/ 7 h 10"/>
                <a:gd name="T36" fmla="*/ 35 w 41"/>
                <a:gd name="T37" fmla="*/ 7 h 10"/>
                <a:gd name="T38" fmla="*/ 35 w 41"/>
                <a:gd name="T39" fmla="*/ 8 h 10"/>
                <a:gd name="T40" fmla="*/ 37 w 41"/>
                <a:gd name="T41" fmla="*/ 7 h 10"/>
                <a:gd name="T42" fmla="*/ 40 w 41"/>
                <a:gd name="T43" fmla="*/ 6 h 10"/>
                <a:gd name="T44" fmla="*/ 41 w 41"/>
                <a:gd name="T45" fmla="*/ 5 h 10"/>
                <a:gd name="T46" fmla="*/ 41 w 41"/>
                <a:gd name="T47" fmla="*/ 5 h 10"/>
                <a:gd name="T48" fmla="*/ 41 w 41"/>
                <a:gd name="T49" fmla="*/ 4 h 10"/>
                <a:gd name="T50" fmla="*/ 41 w 41"/>
                <a:gd name="T51" fmla="*/ 4 h 10"/>
                <a:gd name="T52" fmla="*/ 40 w 41"/>
                <a:gd name="T53" fmla="*/ 4 h 10"/>
                <a:gd name="T54" fmla="*/ 39 w 41"/>
                <a:gd name="T55" fmla="*/ 3 h 10"/>
                <a:gd name="T56" fmla="*/ 38 w 41"/>
                <a:gd name="T57" fmla="*/ 3 h 10"/>
                <a:gd name="T58" fmla="*/ 37 w 41"/>
                <a:gd name="T59" fmla="*/ 4 h 10"/>
                <a:gd name="T60" fmla="*/ 34 w 41"/>
                <a:gd name="T61" fmla="*/ 5 h 10"/>
                <a:gd name="T62" fmla="*/ 33 w 41"/>
                <a:gd name="T63" fmla="*/ 4 h 10"/>
                <a:gd name="T64" fmla="*/ 32 w 41"/>
                <a:gd name="T65" fmla="*/ 4 h 10"/>
                <a:gd name="T66" fmla="*/ 31 w 41"/>
                <a:gd name="T67" fmla="*/ 2 h 10"/>
                <a:gd name="T68" fmla="*/ 30 w 41"/>
                <a:gd name="T69" fmla="*/ 2 h 10"/>
                <a:gd name="T70" fmla="*/ 28 w 41"/>
                <a:gd name="T71" fmla="*/ 2 h 10"/>
                <a:gd name="T72" fmla="*/ 26 w 41"/>
                <a:gd name="T73" fmla="*/ 0 h 10"/>
                <a:gd name="T74" fmla="*/ 25 w 41"/>
                <a:gd name="T75" fmla="*/ 0 h 10"/>
                <a:gd name="T76" fmla="*/ 24 w 41"/>
                <a:gd name="T77" fmla="*/ 0 h 10"/>
                <a:gd name="T78" fmla="*/ 23 w 41"/>
                <a:gd name="T79" fmla="*/ 0 h 10"/>
                <a:gd name="T80" fmla="*/ 21 w 41"/>
                <a:gd name="T81" fmla="*/ 1 h 10"/>
                <a:gd name="T82" fmla="*/ 20 w 41"/>
                <a:gd name="T83" fmla="*/ 0 h 10"/>
                <a:gd name="T84" fmla="*/ 19 w 41"/>
                <a:gd name="T85" fmla="*/ 1 h 10"/>
                <a:gd name="T86" fmla="*/ 18 w 41"/>
                <a:gd name="T87" fmla="*/ 3 h 10"/>
                <a:gd name="T88" fmla="*/ 4 w 41"/>
                <a:gd name="T89" fmla="*/ 3 h 10"/>
                <a:gd name="T90" fmla="*/ 4 w 41"/>
                <a:gd name="T91" fmla="*/ 3 h 10"/>
                <a:gd name="T92" fmla="*/ 4 w 41"/>
                <a:gd name="T93" fmla="*/ 4 h 10"/>
                <a:gd name="T94" fmla="*/ 4 w 41"/>
                <a:gd name="T95" fmla="*/ 5 h 10"/>
                <a:gd name="T96" fmla="*/ 2 w 41"/>
                <a:gd name="T97" fmla="*/ 4 h 10"/>
                <a:gd name="T98" fmla="*/ 2 w 41"/>
                <a:gd name="T99" fmla="*/ 5 h 10"/>
                <a:gd name="T100" fmla="*/ 1 w 41"/>
                <a:gd name="T101" fmla="*/ 6 h 10"/>
                <a:gd name="T102" fmla="*/ 1 w 41"/>
                <a:gd name="T103" fmla="*/ 6 h 10"/>
                <a:gd name="T104" fmla="*/ 0 w 41"/>
                <a:gd name="T105" fmla="*/ 8 h 10"/>
                <a:gd name="T106" fmla="*/ 1 w 41"/>
                <a:gd name="T107" fmla="*/ 10 h 10"/>
                <a:gd name="T108" fmla="*/ 1 w 41"/>
                <a:gd name="T109" fmla="*/ 10 h 10"/>
                <a:gd name="T110" fmla="*/ 1 w 41"/>
                <a:gd name="T1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10">
                  <a:moveTo>
                    <a:pt x="1" y="10"/>
                  </a:moveTo>
                  <a:lnTo>
                    <a:pt x="2" y="9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2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7" y="7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4"/>
                  </a:lnTo>
                  <a:lnTo>
                    <a:pt x="39" y="3"/>
                  </a:lnTo>
                  <a:lnTo>
                    <a:pt x="38" y="3"/>
                  </a:lnTo>
                  <a:lnTo>
                    <a:pt x="37" y="4"/>
                  </a:lnTo>
                  <a:lnTo>
                    <a:pt x="34" y="5"/>
                  </a:lnTo>
                  <a:lnTo>
                    <a:pt x="33" y="4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9" y="1"/>
                  </a:lnTo>
                  <a:lnTo>
                    <a:pt x="18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66"/>
            <p:cNvSpPr>
              <a:spLocks/>
            </p:cNvSpPr>
            <p:nvPr/>
          </p:nvSpPr>
          <p:spPr bwMode="auto">
            <a:xfrm>
              <a:off x="3082925" y="2341562"/>
              <a:ext cx="65088" cy="15875"/>
            </a:xfrm>
            <a:custGeom>
              <a:avLst/>
              <a:gdLst>
                <a:gd name="T0" fmla="*/ 1 w 41"/>
                <a:gd name="T1" fmla="*/ 10 h 10"/>
                <a:gd name="T2" fmla="*/ 2 w 41"/>
                <a:gd name="T3" fmla="*/ 9 h 10"/>
                <a:gd name="T4" fmla="*/ 12 w 41"/>
                <a:gd name="T5" fmla="*/ 8 h 10"/>
                <a:gd name="T6" fmla="*/ 14 w 41"/>
                <a:gd name="T7" fmla="*/ 8 h 10"/>
                <a:gd name="T8" fmla="*/ 14 w 41"/>
                <a:gd name="T9" fmla="*/ 8 h 10"/>
                <a:gd name="T10" fmla="*/ 15 w 41"/>
                <a:gd name="T11" fmla="*/ 6 h 10"/>
                <a:gd name="T12" fmla="*/ 16 w 41"/>
                <a:gd name="T13" fmla="*/ 6 h 10"/>
                <a:gd name="T14" fmla="*/ 17 w 41"/>
                <a:gd name="T15" fmla="*/ 6 h 10"/>
                <a:gd name="T16" fmla="*/ 20 w 41"/>
                <a:gd name="T17" fmla="*/ 6 h 10"/>
                <a:gd name="T18" fmla="*/ 22 w 41"/>
                <a:gd name="T19" fmla="*/ 5 h 10"/>
                <a:gd name="T20" fmla="*/ 23 w 41"/>
                <a:gd name="T21" fmla="*/ 4 h 10"/>
                <a:gd name="T22" fmla="*/ 23 w 41"/>
                <a:gd name="T23" fmla="*/ 4 h 10"/>
                <a:gd name="T24" fmla="*/ 25 w 41"/>
                <a:gd name="T25" fmla="*/ 4 h 10"/>
                <a:gd name="T26" fmla="*/ 25 w 41"/>
                <a:gd name="T27" fmla="*/ 5 h 10"/>
                <a:gd name="T28" fmla="*/ 27 w 41"/>
                <a:gd name="T29" fmla="*/ 5 h 10"/>
                <a:gd name="T30" fmla="*/ 29 w 41"/>
                <a:gd name="T31" fmla="*/ 6 h 10"/>
                <a:gd name="T32" fmla="*/ 31 w 41"/>
                <a:gd name="T33" fmla="*/ 6 h 10"/>
                <a:gd name="T34" fmla="*/ 33 w 41"/>
                <a:gd name="T35" fmla="*/ 7 h 10"/>
                <a:gd name="T36" fmla="*/ 35 w 41"/>
                <a:gd name="T37" fmla="*/ 7 h 10"/>
                <a:gd name="T38" fmla="*/ 35 w 41"/>
                <a:gd name="T39" fmla="*/ 8 h 10"/>
                <a:gd name="T40" fmla="*/ 37 w 41"/>
                <a:gd name="T41" fmla="*/ 7 h 10"/>
                <a:gd name="T42" fmla="*/ 40 w 41"/>
                <a:gd name="T43" fmla="*/ 6 h 10"/>
                <a:gd name="T44" fmla="*/ 41 w 41"/>
                <a:gd name="T45" fmla="*/ 5 h 10"/>
                <a:gd name="T46" fmla="*/ 41 w 41"/>
                <a:gd name="T47" fmla="*/ 5 h 10"/>
                <a:gd name="T48" fmla="*/ 41 w 41"/>
                <a:gd name="T49" fmla="*/ 4 h 10"/>
                <a:gd name="T50" fmla="*/ 41 w 41"/>
                <a:gd name="T51" fmla="*/ 4 h 10"/>
                <a:gd name="T52" fmla="*/ 40 w 41"/>
                <a:gd name="T53" fmla="*/ 4 h 10"/>
                <a:gd name="T54" fmla="*/ 39 w 41"/>
                <a:gd name="T55" fmla="*/ 3 h 10"/>
                <a:gd name="T56" fmla="*/ 38 w 41"/>
                <a:gd name="T57" fmla="*/ 3 h 10"/>
                <a:gd name="T58" fmla="*/ 37 w 41"/>
                <a:gd name="T59" fmla="*/ 4 h 10"/>
                <a:gd name="T60" fmla="*/ 34 w 41"/>
                <a:gd name="T61" fmla="*/ 5 h 10"/>
                <a:gd name="T62" fmla="*/ 33 w 41"/>
                <a:gd name="T63" fmla="*/ 4 h 10"/>
                <a:gd name="T64" fmla="*/ 32 w 41"/>
                <a:gd name="T65" fmla="*/ 4 h 10"/>
                <a:gd name="T66" fmla="*/ 31 w 41"/>
                <a:gd name="T67" fmla="*/ 2 h 10"/>
                <a:gd name="T68" fmla="*/ 30 w 41"/>
                <a:gd name="T69" fmla="*/ 2 h 10"/>
                <a:gd name="T70" fmla="*/ 28 w 41"/>
                <a:gd name="T71" fmla="*/ 2 h 10"/>
                <a:gd name="T72" fmla="*/ 26 w 41"/>
                <a:gd name="T73" fmla="*/ 0 h 10"/>
                <a:gd name="T74" fmla="*/ 25 w 41"/>
                <a:gd name="T75" fmla="*/ 0 h 10"/>
                <a:gd name="T76" fmla="*/ 24 w 41"/>
                <a:gd name="T77" fmla="*/ 0 h 10"/>
                <a:gd name="T78" fmla="*/ 23 w 41"/>
                <a:gd name="T79" fmla="*/ 0 h 10"/>
                <a:gd name="T80" fmla="*/ 21 w 41"/>
                <a:gd name="T81" fmla="*/ 1 h 10"/>
                <a:gd name="T82" fmla="*/ 20 w 41"/>
                <a:gd name="T83" fmla="*/ 0 h 10"/>
                <a:gd name="T84" fmla="*/ 19 w 41"/>
                <a:gd name="T85" fmla="*/ 1 h 10"/>
                <a:gd name="T86" fmla="*/ 18 w 41"/>
                <a:gd name="T87" fmla="*/ 3 h 10"/>
                <a:gd name="T88" fmla="*/ 4 w 41"/>
                <a:gd name="T89" fmla="*/ 3 h 10"/>
                <a:gd name="T90" fmla="*/ 4 w 41"/>
                <a:gd name="T91" fmla="*/ 3 h 10"/>
                <a:gd name="T92" fmla="*/ 4 w 41"/>
                <a:gd name="T93" fmla="*/ 4 h 10"/>
                <a:gd name="T94" fmla="*/ 4 w 41"/>
                <a:gd name="T95" fmla="*/ 5 h 10"/>
                <a:gd name="T96" fmla="*/ 2 w 41"/>
                <a:gd name="T97" fmla="*/ 4 h 10"/>
                <a:gd name="T98" fmla="*/ 2 w 41"/>
                <a:gd name="T99" fmla="*/ 5 h 10"/>
                <a:gd name="T100" fmla="*/ 1 w 41"/>
                <a:gd name="T101" fmla="*/ 6 h 10"/>
                <a:gd name="T102" fmla="*/ 1 w 41"/>
                <a:gd name="T103" fmla="*/ 6 h 10"/>
                <a:gd name="T104" fmla="*/ 0 w 41"/>
                <a:gd name="T105" fmla="*/ 8 h 10"/>
                <a:gd name="T106" fmla="*/ 1 w 41"/>
                <a:gd name="T107" fmla="*/ 10 h 10"/>
                <a:gd name="T108" fmla="*/ 1 w 41"/>
                <a:gd name="T109" fmla="*/ 10 h 10"/>
                <a:gd name="T110" fmla="*/ 1 w 41"/>
                <a:gd name="T1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10">
                  <a:moveTo>
                    <a:pt x="1" y="10"/>
                  </a:moveTo>
                  <a:lnTo>
                    <a:pt x="2" y="9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2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3" y="7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7" y="7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4"/>
                  </a:lnTo>
                  <a:lnTo>
                    <a:pt x="39" y="3"/>
                  </a:lnTo>
                  <a:lnTo>
                    <a:pt x="38" y="3"/>
                  </a:lnTo>
                  <a:lnTo>
                    <a:pt x="37" y="4"/>
                  </a:lnTo>
                  <a:lnTo>
                    <a:pt x="34" y="5"/>
                  </a:lnTo>
                  <a:lnTo>
                    <a:pt x="33" y="4"/>
                  </a:lnTo>
                  <a:lnTo>
                    <a:pt x="32" y="4"/>
                  </a:lnTo>
                  <a:lnTo>
                    <a:pt x="31" y="2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6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9" y="1"/>
                  </a:lnTo>
                  <a:lnTo>
                    <a:pt x="18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4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67"/>
            <p:cNvSpPr>
              <a:spLocks/>
            </p:cNvSpPr>
            <p:nvPr/>
          </p:nvSpPr>
          <p:spPr bwMode="auto">
            <a:xfrm>
              <a:off x="3087688" y="2362200"/>
              <a:ext cx="63500" cy="34925"/>
            </a:xfrm>
            <a:custGeom>
              <a:avLst/>
              <a:gdLst>
                <a:gd name="T0" fmla="*/ 39 w 40"/>
                <a:gd name="T1" fmla="*/ 0 h 22"/>
                <a:gd name="T2" fmla="*/ 39 w 40"/>
                <a:gd name="T3" fmla="*/ 2 h 22"/>
                <a:gd name="T4" fmla="*/ 40 w 40"/>
                <a:gd name="T5" fmla="*/ 3 h 22"/>
                <a:gd name="T6" fmla="*/ 40 w 40"/>
                <a:gd name="T7" fmla="*/ 4 h 22"/>
                <a:gd name="T8" fmla="*/ 39 w 40"/>
                <a:gd name="T9" fmla="*/ 5 h 22"/>
                <a:gd name="T10" fmla="*/ 39 w 40"/>
                <a:gd name="T11" fmla="*/ 6 h 22"/>
                <a:gd name="T12" fmla="*/ 37 w 40"/>
                <a:gd name="T13" fmla="*/ 6 h 22"/>
                <a:gd name="T14" fmla="*/ 37 w 40"/>
                <a:gd name="T15" fmla="*/ 6 h 22"/>
                <a:gd name="T16" fmla="*/ 36 w 40"/>
                <a:gd name="T17" fmla="*/ 7 h 22"/>
                <a:gd name="T18" fmla="*/ 38 w 40"/>
                <a:gd name="T19" fmla="*/ 8 h 22"/>
                <a:gd name="T20" fmla="*/ 38 w 40"/>
                <a:gd name="T21" fmla="*/ 9 h 22"/>
                <a:gd name="T22" fmla="*/ 39 w 40"/>
                <a:gd name="T23" fmla="*/ 13 h 22"/>
                <a:gd name="T24" fmla="*/ 37 w 40"/>
                <a:gd name="T25" fmla="*/ 13 h 22"/>
                <a:gd name="T26" fmla="*/ 36 w 40"/>
                <a:gd name="T27" fmla="*/ 14 h 22"/>
                <a:gd name="T28" fmla="*/ 32 w 40"/>
                <a:gd name="T29" fmla="*/ 14 h 22"/>
                <a:gd name="T30" fmla="*/ 28 w 40"/>
                <a:gd name="T31" fmla="*/ 15 h 22"/>
                <a:gd name="T32" fmla="*/ 26 w 40"/>
                <a:gd name="T33" fmla="*/ 17 h 22"/>
                <a:gd name="T34" fmla="*/ 25 w 40"/>
                <a:gd name="T35" fmla="*/ 18 h 22"/>
                <a:gd name="T36" fmla="*/ 24 w 40"/>
                <a:gd name="T37" fmla="*/ 20 h 22"/>
                <a:gd name="T38" fmla="*/ 24 w 40"/>
                <a:gd name="T39" fmla="*/ 21 h 22"/>
                <a:gd name="T40" fmla="*/ 23 w 40"/>
                <a:gd name="T41" fmla="*/ 22 h 22"/>
                <a:gd name="T42" fmla="*/ 21 w 40"/>
                <a:gd name="T43" fmla="*/ 22 h 22"/>
                <a:gd name="T44" fmla="*/ 21 w 40"/>
                <a:gd name="T45" fmla="*/ 22 h 22"/>
                <a:gd name="T46" fmla="*/ 22 w 40"/>
                <a:gd name="T47" fmla="*/ 21 h 22"/>
                <a:gd name="T48" fmla="*/ 20 w 40"/>
                <a:gd name="T49" fmla="*/ 21 h 22"/>
                <a:gd name="T50" fmla="*/ 19 w 40"/>
                <a:gd name="T51" fmla="*/ 21 h 22"/>
                <a:gd name="T52" fmla="*/ 18 w 40"/>
                <a:gd name="T53" fmla="*/ 20 h 22"/>
                <a:gd name="T54" fmla="*/ 17 w 40"/>
                <a:gd name="T55" fmla="*/ 18 h 22"/>
                <a:gd name="T56" fmla="*/ 18 w 40"/>
                <a:gd name="T57" fmla="*/ 16 h 22"/>
                <a:gd name="T58" fmla="*/ 17 w 40"/>
                <a:gd name="T59" fmla="*/ 13 h 22"/>
                <a:gd name="T60" fmla="*/ 18 w 40"/>
                <a:gd name="T61" fmla="*/ 12 h 22"/>
                <a:gd name="T62" fmla="*/ 19 w 40"/>
                <a:gd name="T63" fmla="*/ 12 h 22"/>
                <a:gd name="T64" fmla="*/ 24 w 40"/>
                <a:gd name="T65" fmla="*/ 11 h 22"/>
                <a:gd name="T66" fmla="*/ 24 w 40"/>
                <a:gd name="T67" fmla="*/ 10 h 22"/>
                <a:gd name="T68" fmla="*/ 19 w 40"/>
                <a:gd name="T69" fmla="*/ 11 h 22"/>
                <a:gd name="T70" fmla="*/ 17 w 40"/>
                <a:gd name="T71" fmla="*/ 11 h 22"/>
                <a:gd name="T72" fmla="*/ 14 w 40"/>
                <a:gd name="T73" fmla="*/ 13 h 22"/>
                <a:gd name="T74" fmla="*/ 12 w 40"/>
                <a:gd name="T75" fmla="*/ 13 h 22"/>
                <a:gd name="T76" fmla="*/ 11 w 40"/>
                <a:gd name="T77" fmla="*/ 13 h 22"/>
                <a:gd name="T78" fmla="*/ 11 w 40"/>
                <a:gd name="T79" fmla="*/ 11 h 22"/>
                <a:gd name="T80" fmla="*/ 9 w 40"/>
                <a:gd name="T81" fmla="*/ 11 h 22"/>
                <a:gd name="T82" fmla="*/ 7 w 40"/>
                <a:gd name="T83" fmla="*/ 11 h 22"/>
                <a:gd name="T84" fmla="*/ 6 w 40"/>
                <a:gd name="T85" fmla="*/ 10 h 22"/>
                <a:gd name="T86" fmla="*/ 6 w 40"/>
                <a:gd name="T87" fmla="*/ 8 h 22"/>
                <a:gd name="T88" fmla="*/ 1 w 40"/>
                <a:gd name="T89" fmla="*/ 6 h 22"/>
                <a:gd name="T90" fmla="*/ 0 w 40"/>
                <a:gd name="T91" fmla="*/ 4 h 22"/>
                <a:gd name="T92" fmla="*/ 1 w 40"/>
                <a:gd name="T93" fmla="*/ 4 h 22"/>
                <a:gd name="T94" fmla="*/ 1 w 40"/>
                <a:gd name="T95" fmla="*/ 4 h 22"/>
                <a:gd name="T96" fmla="*/ 2 w 40"/>
                <a:gd name="T97" fmla="*/ 4 h 22"/>
                <a:gd name="T98" fmla="*/ 4 w 40"/>
                <a:gd name="T99" fmla="*/ 4 h 22"/>
                <a:gd name="T100" fmla="*/ 6 w 40"/>
                <a:gd name="T101" fmla="*/ 3 h 22"/>
                <a:gd name="T102" fmla="*/ 7 w 40"/>
                <a:gd name="T103" fmla="*/ 3 h 22"/>
                <a:gd name="T104" fmla="*/ 14 w 40"/>
                <a:gd name="T105" fmla="*/ 3 h 22"/>
                <a:gd name="T106" fmla="*/ 16 w 40"/>
                <a:gd name="T107" fmla="*/ 3 h 22"/>
                <a:gd name="T108" fmla="*/ 18 w 40"/>
                <a:gd name="T109" fmla="*/ 2 h 22"/>
                <a:gd name="T110" fmla="*/ 21 w 40"/>
                <a:gd name="T111" fmla="*/ 0 h 22"/>
                <a:gd name="T112" fmla="*/ 27 w 40"/>
                <a:gd name="T113" fmla="*/ 0 h 22"/>
                <a:gd name="T114" fmla="*/ 27 w 40"/>
                <a:gd name="T115" fmla="*/ 0 h 22"/>
                <a:gd name="T116" fmla="*/ 39 w 40"/>
                <a:gd name="T1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" h="22">
                  <a:moveTo>
                    <a:pt x="39" y="0"/>
                  </a:moveTo>
                  <a:lnTo>
                    <a:pt x="39" y="2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39" y="5"/>
                  </a:lnTo>
                  <a:lnTo>
                    <a:pt x="39" y="6"/>
                  </a:lnTo>
                  <a:lnTo>
                    <a:pt x="37" y="6"/>
                  </a:lnTo>
                  <a:lnTo>
                    <a:pt x="37" y="6"/>
                  </a:lnTo>
                  <a:lnTo>
                    <a:pt x="36" y="7"/>
                  </a:lnTo>
                  <a:lnTo>
                    <a:pt x="38" y="8"/>
                  </a:lnTo>
                  <a:lnTo>
                    <a:pt x="38" y="9"/>
                  </a:lnTo>
                  <a:lnTo>
                    <a:pt x="39" y="13"/>
                  </a:lnTo>
                  <a:lnTo>
                    <a:pt x="37" y="13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4" y="20"/>
                  </a:lnTo>
                  <a:lnTo>
                    <a:pt x="24" y="21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2" y="21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8" y="16"/>
                  </a:lnTo>
                  <a:lnTo>
                    <a:pt x="17" y="13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4" y="11"/>
                  </a:lnTo>
                  <a:lnTo>
                    <a:pt x="24" y="10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6" y="10"/>
                  </a:lnTo>
                  <a:lnTo>
                    <a:pt x="6" y="8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7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21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69"/>
            <p:cNvSpPr>
              <a:spLocks/>
            </p:cNvSpPr>
            <p:nvPr/>
          </p:nvSpPr>
          <p:spPr bwMode="auto">
            <a:xfrm>
              <a:off x="3190875" y="2443162"/>
              <a:ext cx="84138" cy="77787"/>
            </a:xfrm>
            <a:custGeom>
              <a:avLst/>
              <a:gdLst>
                <a:gd name="T0" fmla="*/ 1 w 53"/>
                <a:gd name="T1" fmla="*/ 18 h 49"/>
                <a:gd name="T2" fmla="*/ 2 w 53"/>
                <a:gd name="T3" fmla="*/ 16 h 49"/>
                <a:gd name="T4" fmla="*/ 3 w 53"/>
                <a:gd name="T5" fmla="*/ 15 h 49"/>
                <a:gd name="T6" fmla="*/ 4 w 53"/>
                <a:gd name="T7" fmla="*/ 14 h 49"/>
                <a:gd name="T8" fmla="*/ 7 w 53"/>
                <a:gd name="T9" fmla="*/ 12 h 49"/>
                <a:gd name="T10" fmla="*/ 10 w 53"/>
                <a:gd name="T11" fmla="*/ 10 h 49"/>
                <a:gd name="T12" fmla="*/ 11 w 53"/>
                <a:gd name="T13" fmla="*/ 9 h 49"/>
                <a:gd name="T14" fmla="*/ 12 w 53"/>
                <a:gd name="T15" fmla="*/ 6 h 49"/>
                <a:gd name="T16" fmla="*/ 14 w 53"/>
                <a:gd name="T17" fmla="*/ 4 h 49"/>
                <a:gd name="T18" fmla="*/ 16 w 53"/>
                <a:gd name="T19" fmla="*/ 3 h 49"/>
                <a:gd name="T20" fmla="*/ 15 w 53"/>
                <a:gd name="T21" fmla="*/ 1 h 49"/>
                <a:gd name="T22" fmla="*/ 17 w 53"/>
                <a:gd name="T23" fmla="*/ 0 h 49"/>
                <a:gd name="T24" fmla="*/ 19 w 53"/>
                <a:gd name="T25" fmla="*/ 0 h 49"/>
                <a:gd name="T26" fmla="*/ 20 w 53"/>
                <a:gd name="T27" fmla="*/ 1 h 49"/>
                <a:gd name="T28" fmla="*/ 23 w 53"/>
                <a:gd name="T29" fmla="*/ 0 h 49"/>
                <a:gd name="T30" fmla="*/ 23 w 53"/>
                <a:gd name="T31" fmla="*/ 0 h 49"/>
                <a:gd name="T32" fmla="*/ 26 w 53"/>
                <a:gd name="T33" fmla="*/ 2 h 49"/>
                <a:gd name="T34" fmla="*/ 27 w 53"/>
                <a:gd name="T35" fmla="*/ 5 h 49"/>
                <a:gd name="T36" fmla="*/ 28 w 53"/>
                <a:gd name="T37" fmla="*/ 9 h 49"/>
                <a:gd name="T38" fmla="*/ 27 w 53"/>
                <a:gd name="T39" fmla="*/ 13 h 49"/>
                <a:gd name="T40" fmla="*/ 26 w 53"/>
                <a:gd name="T41" fmla="*/ 14 h 49"/>
                <a:gd name="T42" fmla="*/ 27 w 53"/>
                <a:gd name="T43" fmla="*/ 14 h 49"/>
                <a:gd name="T44" fmla="*/ 29 w 53"/>
                <a:gd name="T45" fmla="*/ 14 h 49"/>
                <a:gd name="T46" fmla="*/ 31 w 53"/>
                <a:gd name="T47" fmla="*/ 16 h 49"/>
                <a:gd name="T48" fmla="*/ 33 w 53"/>
                <a:gd name="T49" fmla="*/ 15 h 49"/>
                <a:gd name="T50" fmla="*/ 35 w 53"/>
                <a:gd name="T51" fmla="*/ 14 h 49"/>
                <a:gd name="T52" fmla="*/ 36 w 53"/>
                <a:gd name="T53" fmla="*/ 11 h 49"/>
                <a:gd name="T54" fmla="*/ 38 w 53"/>
                <a:gd name="T55" fmla="*/ 10 h 49"/>
                <a:gd name="T56" fmla="*/ 39 w 53"/>
                <a:gd name="T57" fmla="*/ 13 h 49"/>
                <a:gd name="T58" fmla="*/ 40 w 53"/>
                <a:gd name="T59" fmla="*/ 15 h 49"/>
                <a:gd name="T60" fmla="*/ 41 w 53"/>
                <a:gd name="T61" fmla="*/ 16 h 49"/>
                <a:gd name="T62" fmla="*/ 41 w 53"/>
                <a:gd name="T63" fmla="*/ 20 h 49"/>
                <a:gd name="T64" fmla="*/ 39 w 53"/>
                <a:gd name="T65" fmla="*/ 23 h 49"/>
                <a:gd name="T66" fmla="*/ 38 w 53"/>
                <a:gd name="T67" fmla="*/ 24 h 49"/>
                <a:gd name="T68" fmla="*/ 39 w 53"/>
                <a:gd name="T69" fmla="*/ 25 h 49"/>
                <a:gd name="T70" fmla="*/ 40 w 53"/>
                <a:gd name="T71" fmla="*/ 25 h 49"/>
                <a:gd name="T72" fmla="*/ 41 w 53"/>
                <a:gd name="T73" fmla="*/ 25 h 49"/>
                <a:gd name="T74" fmla="*/ 45 w 53"/>
                <a:gd name="T75" fmla="*/ 26 h 49"/>
                <a:gd name="T76" fmla="*/ 47 w 53"/>
                <a:gd name="T77" fmla="*/ 28 h 49"/>
                <a:gd name="T78" fmla="*/ 47 w 53"/>
                <a:gd name="T79" fmla="*/ 29 h 49"/>
                <a:gd name="T80" fmla="*/ 49 w 53"/>
                <a:gd name="T81" fmla="*/ 31 h 49"/>
                <a:gd name="T82" fmla="*/ 51 w 53"/>
                <a:gd name="T83" fmla="*/ 32 h 49"/>
                <a:gd name="T84" fmla="*/ 53 w 53"/>
                <a:gd name="T85" fmla="*/ 33 h 49"/>
                <a:gd name="T86" fmla="*/ 53 w 53"/>
                <a:gd name="T87" fmla="*/ 35 h 49"/>
                <a:gd name="T88" fmla="*/ 53 w 53"/>
                <a:gd name="T89" fmla="*/ 38 h 49"/>
                <a:gd name="T90" fmla="*/ 52 w 53"/>
                <a:gd name="T91" fmla="*/ 38 h 49"/>
                <a:gd name="T92" fmla="*/ 52 w 53"/>
                <a:gd name="T93" fmla="*/ 41 h 49"/>
                <a:gd name="T94" fmla="*/ 51 w 53"/>
                <a:gd name="T95" fmla="*/ 41 h 49"/>
                <a:gd name="T96" fmla="*/ 51 w 53"/>
                <a:gd name="T97" fmla="*/ 43 h 49"/>
                <a:gd name="T98" fmla="*/ 46 w 53"/>
                <a:gd name="T99" fmla="*/ 48 h 49"/>
                <a:gd name="T100" fmla="*/ 44 w 53"/>
                <a:gd name="T101" fmla="*/ 47 h 49"/>
                <a:gd name="T102" fmla="*/ 40 w 53"/>
                <a:gd name="T103" fmla="*/ 46 h 49"/>
                <a:gd name="T104" fmla="*/ 36 w 53"/>
                <a:gd name="T105" fmla="*/ 45 h 49"/>
                <a:gd name="T106" fmla="*/ 31 w 53"/>
                <a:gd name="T107" fmla="*/ 42 h 49"/>
                <a:gd name="T108" fmla="*/ 25 w 53"/>
                <a:gd name="T109" fmla="*/ 37 h 49"/>
                <a:gd name="T110" fmla="*/ 15 w 53"/>
                <a:gd name="T111" fmla="*/ 29 h 49"/>
                <a:gd name="T112" fmla="*/ 12 w 53"/>
                <a:gd name="T113" fmla="*/ 28 h 49"/>
                <a:gd name="T114" fmla="*/ 7 w 53"/>
                <a:gd name="T115" fmla="*/ 23 h 49"/>
                <a:gd name="T116" fmla="*/ 4 w 53"/>
                <a:gd name="T117" fmla="*/ 22 h 49"/>
                <a:gd name="T118" fmla="*/ 4 w 53"/>
                <a:gd name="T119" fmla="*/ 20 h 49"/>
                <a:gd name="T120" fmla="*/ 1 w 53"/>
                <a:gd name="T121" fmla="*/ 19 h 49"/>
                <a:gd name="T122" fmla="*/ 1 w 53"/>
                <a:gd name="T123" fmla="*/ 1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3" h="49">
                  <a:moveTo>
                    <a:pt x="1" y="18"/>
                  </a:moveTo>
                  <a:lnTo>
                    <a:pt x="1" y="18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4" y="14"/>
                  </a:lnTo>
                  <a:lnTo>
                    <a:pt x="5" y="14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7" y="5"/>
                  </a:lnTo>
                  <a:lnTo>
                    <a:pt x="27" y="8"/>
                  </a:lnTo>
                  <a:lnTo>
                    <a:pt x="28" y="9"/>
                  </a:lnTo>
                  <a:lnTo>
                    <a:pt x="27" y="12"/>
                  </a:lnTo>
                  <a:lnTo>
                    <a:pt x="27" y="13"/>
                  </a:lnTo>
                  <a:lnTo>
                    <a:pt x="26" y="13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28" y="13"/>
                  </a:lnTo>
                  <a:lnTo>
                    <a:pt x="29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2" y="16"/>
                  </a:lnTo>
                  <a:lnTo>
                    <a:pt x="33" y="15"/>
                  </a:lnTo>
                  <a:lnTo>
                    <a:pt x="34" y="15"/>
                  </a:lnTo>
                  <a:lnTo>
                    <a:pt x="35" y="14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6"/>
                  </a:lnTo>
                  <a:lnTo>
                    <a:pt x="41" y="16"/>
                  </a:lnTo>
                  <a:lnTo>
                    <a:pt x="42" y="17"/>
                  </a:lnTo>
                  <a:lnTo>
                    <a:pt x="41" y="20"/>
                  </a:lnTo>
                  <a:lnTo>
                    <a:pt x="41" y="21"/>
                  </a:lnTo>
                  <a:lnTo>
                    <a:pt x="39" y="23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5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6"/>
                  </a:lnTo>
                  <a:lnTo>
                    <a:pt x="45" y="26"/>
                  </a:lnTo>
                  <a:lnTo>
                    <a:pt x="46" y="26"/>
                  </a:lnTo>
                  <a:lnTo>
                    <a:pt x="47" y="28"/>
                  </a:lnTo>
                  <a:lnTo>
                    <a:pt x="47" y="29"/>
                  </a:lnTo>
                  <a:lnTo>
                    <a:pt x="47" y="29"/>
                  </a:lnTo>
                  <a:lnTo>
                    <a:pt x="48" y="30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1" y="32"/>
                  </a:lnTo>
                  <a:lnTo>
                    <a:pt x="53" y="32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5"/>
                  </a:lnTo>
                  <a:lnTo>
                    <a:pt x="53" y="37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42"/>
                  </a:lnTo>
                  <a:lnTo>
                    <a:pt x="51" y="43"/>
                  </a:lnTo>
                  <a:lnTo>
                    <a:pt x="51" y="49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7"/>
                  </a:lnTo>
                  <a:lnTo>
                    <a:pt x="42" y="47"/>
                  </a:lnTo>
                  <a:lnTo>
                    <a:pt x="40" y="46"/>
                  </a:lnTo>
                  <a:lnTo>
                    <a:pt x="38" y="45"/>
                  </a:lnTo>
                  <a:lnTo>
                    <a:pt x="36" y="45"/>
                  </a:lnTo>
                  <a:lnTo>
                    <a:pt x="34" y="43"/>
                  </a:lnTo>
                  <a:lnTo>
                    <a:pt x="31" y="42"/>
                  </a:lnTo>
                  <a:lnTo>
                    <a:pt x="28" y="41"/>
                  </a:lnTo>
                  <a:lnTo>
                    <a:pt x="25" y="37"/>
                  </a:lnTo>
                  <a:lnTo>
                    <a:pt x="16" y="30"/>
                  </a:lnTo>
                  <a:lnTo>
                    <a:pt x="15" y="29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8" y="26"/>
                  </a:lnTo>
                  <a:lnTo>
                    <a:pt x="7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1" y="18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71"/>
            <p:cNvSpPr>
              <a:spLocks/>
            </p:cNvSpPr>
            <p:nvPr/>
          </p:nvSpPr>
          <p:spPr bwMode="auto">
            <a:xfrm>
              <a:off x="3363913" y="2393950"/>
              <a:ext cx="90488" cy="122237"/>
            </a:xfrm>
            <a:custGeom>
              <a:avLst/>
              <a:gdLst>
                <a:gd name="T0" fmla="*/ 56 w 57"/>
                <a:gd name="T1" fmla="*/ 61 h 77"/>
                <a:gd name="T2" fmla="*/ 51 w 57"/>
                <a:gd name="T3" fmla="*/ 55 h 77"/>
                <a:gd name="T4" fmla="*/ 49 w 57"/>
                <a:gd name="T5" fmla="*/ 50 h 77"/>
                <a:gd name="T6" fmla="*/ 49 w 57"/>
                <a:gd name="T7" fmla="*/ 41 h 77"/>
                <a:gd name="T8" fmla="*/ 48 w 57"/>
                <a:gd name="T9" fmla="*/ 25 h 77"/>
                <a:gd name="T10" fmla="*/ 47 w 57"/>
                <a:gd name="T11" fmla="*/ 20 h 77"/>
                <a:gd name="T12" fmla="*/ 46 w 57"/>
                <a:gd name="T13" fmla="*/ 15 h 77"/>
                <a:gd name="T14" fmla="*/ 44 w 57"/>
                <a:gd name="T15" fmla="*/ 10 h 77"/>
                <a:gd name="T16" fmla="*/ 41 w 57"/>
                <a:gd name="T17" fmla="*/ 7 h 77"/>
                <a:gd name="T18" fmla="*/ 39 w 57"/>
                <a:gd name="T19" fmla="*/ 4 h 77"/>
                <a:gd name="T20" fmla="*/ 40 w 57"/>
                <a:gd name="T21" fmla="*/ 2 h 77"/>
                <a:gd name="T22" fmla="*/ 40 w 57"/>
                <a:gd name="T23" fmla="*/ 1 h 77"/>
                <a:gd name="T24" fmla="*/ 38 w 57"/>
                <a:gd name="T25" fmla="*/ 0 h 77"/>
                <a:gd name="T26" fmla="*/ 34 w 57"/>
                <a:gd name="T27" fmla="*/ 0 h 77"/>
                <a:gd name="T28" fmla="*/ 30 w 57"/>
                <a:gd name="T29" fmla="*/ 2 h 77"/>
                <a:gd name="T30" fmla="*/ 20 w 57"/>
                <a:gd name="T31" fmla="*/ 1 h 77"/>
                <a:gd name="T32" fmla="*/ 11 w 57"/>
                <a:gd name="T33" fmla="*/ 1 h 77"/>
                <a:gd name="T34" fmla="*/ 4 w 57"/>
                <a:gd name="T35" fmla="*/ 1 h 77"/>
                <a:gd name="T36" fmla="*/ 3 w 57"/>
                <a:gd name="T37" fmla="*/ 5 h 77"/>
                <a:gd name="T38" fmla="*/ 4 w 57"/>
                <a:gd name="T39" fmla="*/ 7 h 77"/>
                <a:gd name="T40" fmla="*/ 5 w 57"/>
                <a:gd name="T41" fmla="*/ 9 h 77"/>
                <a:gd name="T42" fmla="*/ 6 w 57"/>
                <a:gd name="T43" fmla="*/ 14 h 77"/>
                <a:gd name="T44" fmla="*/ 6 w 57"/>
                <a:gd name="T45" fmla="*/ 18 h 77"/>
                <a:gd name="T46" fmla="*/ 6 w 57"/>
                <a:gd name="T47" fmla="*/ 20 h 77"/>
                <a:gd name="T48" fmla="*/ 7 w 57"/>
                <a:gd name="T49" fmla="*/ 22 h 77"/>
                <a:gd name="T50" fmla="*/ 6 w 57"/>
                <a:gd name="T51" fmla="*/ 24 h 77"/>
                <a:gd name="T52" fmla="*/ 7 w 57"/>
                <a:gd name="T53" fmla="*/ 25 h 77"/>
                <a:gd name="T54" fmla="*/ 9 w 57"/>
                <a:gd name="T55" fmla="*/ 34 h 77"/>
                <a:gd name="T56" fmla="*/ 8 w 57"/>
                <a:gd name="T57" fmla="*/ 36 h 77"/>
                <a:gd name="T58" fmla="*/ 6 w 57"/>
                <a:gd name="T59" fmla="*/ 37 h 77"/>
                <a:gd name="T60" fmla="*/ 5 w 57"/>
                <a:gd name="T61" fmla="*/ 39 h 77"/>
                <a:gd name="T62" fmla="*/ 3 w 57"/>
                <a:gd name="T63" fmla="*/ 44 h 77"/>
                <a:gd name="T64" fmla="*/ 2 w 57"/>
                <a:gd name="T65" fmla="*/ 48 h 77"/>
                <a:gd name="T66" fmla="*/ 0 w 57"/>
                <a:gd name="T67" fmla="*/ 51 h 77"/>
                <a:gd name="T68" fmla="*/ 0 w 57"/>
                <a:gd name="T69" fmla="*/ 56 h 77"/>
                <a:gd name="T70" fmla="*/ 2 w 57"/>
                <a:gd name="T71" fmla="*/ 64 h 77"/>
                <a:gd name="T72" fmla="*/ 5 w 57"/>
                <a:gd name="T73" fmla="*/ 66 h 77"/>
                <a:gd name="T74" fmla="*/ 6 w 57"/>
                <a:gd name="T75" fmla="*/ 69 h 77"/>
                <a:gd name="T76" fmla="*/ 5 w 57"/>
                <a:gd name="T77" fmla="*/ 72 h 77"/>
                <a:gd name="T78" fmla="*/ 2 w 57"/>
                <a:gd name="T79" fmla="*/ 71 h 77"/>
                <a:gd name="T80" fmla="*/ 1 w 57"/>
                <a:gd name="T81" fmla="*/ 73 h 77"/>
                <a:gd name="T82" fmla="*/ 16 w 57"/>
                <a:gd name="T83" fmla="*/ 77 h 77"/>
                <a:gd name="T84" fmla="*/ 22 w 57"/>
                <a:gd name="T85" fmla="*/ 74 h 77"/>
                <a:gd name="T86" fmla="*/ 32 w 57"/>
                <a:gd name="T87" fmla="*/ 71 h 77"/>
                <a:gd name="T88" fmla="*/ 43 w 57"/>
                <a:gd name="T89" fmla="*/ 66 h 77"/>
                <a:gd name="T90" fmla="*/ 46 w 57"/>
                <a:gd name="T91" fmla="*/ 65 h 77"/>
                <a:gd name="T92" fmla="*/ 51 w 57"/>
                <a:gd name="T93" fmla="*/ 65 h 77"/>
                <a:gd name="T94" fmla="*/ 56 w 57"/>
                <a:gd name="T95" fmla="*/ 6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7" h="77">
                  <a:moveTo>
                    <a:pt x="57" y="61"/>
                  </a:moveTo>
                  <a:lnTo>
                    <a:pt x="56" y="61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2"/>
                  </a:lnTo>
                  <a:lnTo>
                    <a:pt x="49" y="50"/>
                  </a:lnTo>
                  <a:lnTo>
                    <a:pt x="49" y="45"/>
                  </a:lnTo>
                  <a:lnTo>
                    <a:pt x="49" y="41"/>
                  </a:lnTo>
                  <a:lnTo>
                    <a:pt x="48" y="32"/>
                  </a:lnTo>
                  <a:lnTo>
                    <a:pt x="48" y="25"/>
                  </a:lnTo>
                  <a:lnTo>
                    <a:pt x="48" y="22"/>
                  </a:lnTo>
                  <a:lnTo>
                    <a:pt x="47" y="20"/>
                  </a:lnTo>
                  <a:lnTo>
                    <a:pt x="46" y="19"/>
                  </a:lnTo>
                  <a:lnTo>
                    <a:pt x="46" y="15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9"/>
                  </a:lnTo>
                  <a:lnTo>
                    <a:pt x="41" y="7"/>
                  </a:lnTo>
                  <a:lnTo>
                    <a:pt x="39" y="6"/>
                  </a:lnTo>
                  <a:lnTo>
                    <a:pt x="39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1" y="1"/>
                  </a:lnTo>
                  <a:lnTo>
                    <a:pt x="40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1" y="2"/>
                  </a:lnTo>
                  <a:lnTo>
                    <a:pt x="30" y="2"/>
                  </a:lnTo>
                  <a:lnTo>
                    <a:pt x="26" y="2"/>
                  </a:lnTo>
                  <a:lnTo>
                    <a:pt x="20" y="1"/>
                  </a:lnTo>
                  <a:lnTo>
                    <a:pt x="13" y="1"/>
                  </a:lnTo>
                  <a:lnTo>
                    <a:pt x="11" y="1"/>
                  </a:lnTo>
                  <a:lnTo>
                    <a:pt x="8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7" y="25"/>
                  </a:lnTo>
                  <a:lnTo>
                    <a:pt x="9" y="31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6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9"/>
                  </a:lnTo>
                  <a:lnTo>
                    <a:pt x="4" y="42"/>
                  </a:lnTo>
                  <a:lnTo>
                    <a:pt x="3" y="44"/>
                  </a:lnTo>
                  <a:lnTo>
                    <a:pt x="3" y="47"/>
                  </a:lnTo>
                  <a:lnTo>
                    <a:pt x="2" y="48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0" y="56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6" y="69"/>
                  </a:lnTo>
                  <a:lnTo>
                    <a:pt x="6" y="72"/>
                  </a:lnTo>
                  <a:lnTo>
                    <a:pt x="5" y="72"/>
                  </a:lnTo>
                  <a:lnTo>
                    <a:pt x="4" y="71"/>
                  </a:lnTo>
                  <a:lnTo>
                    <a:pt x="2" y="71"/>
                  </a:lnTo>
                  <a:lnTo>
                    <a:pt x="2" y="72"/>
                  </a:lnTo>
                  <a:lnTo>
                    <a:pt x="1" y="73"/>
                  </a:lnTo>
                  <a:lnTo>
                    <a:pt x="9" y="75"/>
                  </a:lnTo>
                  <a:lnTo>
                    <a:pt x="16" y="77"/>
                  </a:lnTo>
                  <a:lnTo>
                    <a:pt x="20" y="75"/>
                  </a:lnTo>
                  <a:lnTo>
                    <a:pt x="22" y="74"/>
                  </a:lnTo>
                  <a:lnTo>
                    <a:pt x="24" y="73"/>
                  </a:lnTo>
                  <a:lnTo>
                    <a:pt x="32" y="71"/>
                  </a:lnTo>
                  <a:lnTo>
                    <a:pt x="39" y="68"/>
                  </a:lnTo>
                  <a:lnTo>
                    <a:pt x="43" y="66"/>
                  </a:lnTo>
                  <a:lnTo>
                    <a:pt x="44" y="65"/>
                  </a:lnTo>
                  <a:lnTo>
                    <a:pt x="46" y="65"/>
                  </a:lnTo>
                  <a:lnTo>
                    <a:pt x="51" y="64"/>
                  </a:lnTo>
                  <a:lnTo>
                    <a:pt x="51" y="65"/>
                  </a:lnTo>
                  <a:lnTo>
                    <a:pt x="54" y="65"/>
                  </a:lnTo>
                  <a:lnTo>
                    <a:pt x="56" y="62"/>
                  </a:lnTo>
                  <a:lnTo>
                    <a:pt x="57" y="6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9" name="Freeform 73"/>
            <p:cNvSpPr>
              <a:spLocks/>
            </p:cNvSpPr>
            <p:nvPr/>
          </p:nvSpPr>
          <p:spPr bwMode="auto">
            <a:xfrm>
              <a:off x="3481388" y="2341562"/>
              <a:ext cx="241300" cy="179387"/>
            </a:xfrm>
            <a:custGeom>
              <a:avLst/>
              <a:gdLst>
                <a:gd name="T0" fmla="*/ 11 w 152"/>
                <a:gd name="T1" fmla="*/ 18 h 113"/>
                <a:gd name="T2" fmla="*/ 13 w 152"/>
                <a:gd name="T3" fmla="*/ 14 h 113"/>
                <a:gd name="T4" fmla="*/ 18 w 152"/>
                <a:gd name="T5" fmla="*/ 9 h 113"/>
                <a:gd name="T6" fmla="*/ 23 w 152"/>
                <a:gd name="T7" fmla="*/ 2 h 113"/>
                <a:gd name="T8" fmla="*/ 33 w 152"/>
                <a:gd name="T9" fmla="*/ 0 h 113"/>
                <a:gd name="T10" fmla="*/ 47 w 152"/>
                <a:gd name="T11" fmla="*/ 4 h 113"/>
                <a:gd name="T12" fmla="*/ 55 w 152"/>
                <a:gd name="T13" fmla="*/ 10 h 113"/>
                <a:gd name="T14" fmla="*/ 63 w 152"/>
                <a:gd name="T15" fmla="*/ 6 h 113"/>
                <a:gd name="T16" fmla="*/ 72 w 152"/>
                <a:gd name="T17" fmla="*/ 8 h 113"/>
                <a:gd name="T18" fmla="*/ 86 w 152"/>
                <a:gd name="T19" fmla="*/ 12 h 113"/>
                <a:gd name="T20" fmla="*/ 96 w 152"/>
                <a:gd name="T21" fmla="*/ 7 h 113"/>
                <a:gd name="T22" fmla="*/ 109 w 152"/>
                <a:gd name="T23" fmla="*/ 6 h 113"/>
                <a:gd name="T24" fmla="*/ 118 w 152"/>
                <a:gd name="T25" fmla="*/ 5 h 113"/>
                <a:gd name="T26" fmla="*/ 123 w 152"/>
                <a:gd name="T27" fmla="*/ 8 h 113"/>
                <a:gd name="T28" fmla="*/ 129 w 152"/>
                <a:gd name="T29" fmla="*/ 4 h 113"/>
                <a:gd name="T30" fmla="*/ 133 w 152"/>
                <a:gd name="T31" fmla="*/ 3 h 113"/>
                <a:gd name="T32" fmla="*/ 136 w 152"/>
                <a:gd name="T33" fmla="*/ 0 h 113"/>
                <a:gd name="T34" fmla="*/ 138 w 152"/>
                <a:gd name="T35" fmla="*/ 4 h 113"/>
                <a:gd name="T36" fmla="*/ 143 w 152"/>
                <a:gd name="T37" fmla="*/ 9 h 113"/>
                <a:gd name="T38" fmla="*/ 148 w 152"/>
                <a:gd name="T39" fmla="*/ 16 h 113"/>
                <a:gd name="T40" fmla="*/ 152 w 152"/>
                <a:gd name="T41" fmla="*/ 18 h 113"/>
                <a:gd name="T42" fmla="*/ 152 w 152"/>
                <a:gd name="T43" fmla="*/ 25 h 113"/>
                <a:gd name="T44" fmla="*/ 143 w 152"/>
                <a:gd name="T45" fmla="*/ 30 h 113"/>
                <a:gd name="T46" fmla="*/ 139 w 152"/>
                <a:gd name="T47" fmla="*/ 34 h 113"/>
                <a:gd name="T48" fmla="*/ 135 w 152"/>
                <a:gd name="T49" fmla="*/ 44 h 113"/>
                <a:gd name="T50" fmla="*/ 132 w 152"/>
                <a:gd name="T51" fmla="*/ 55 h 113"/>
                <a:gd name="T52" fmla="*/ 130 w 152"/>
                <a:gd name="T53" fmla="*/ 60 h 113"/>
                <a:gd name="T54" fmla="*/ 123 w 152"/>
                <a:gd name="T55" fmla="*/ 67 h 113"/>
                <a:gd name="T56" fmla="*/ 119 w 152"/>
                <a:gd name="T57" fmla="*/ 77 h 113"/>
                <a:gd name="T58" fmla="*/ 113 w 152"/>
                <a:gd name="T59" fmla="*/ 86 h 113"/>
                <a:gd name="T60" fmla="*/ 106 w 152"/>
                <a:gd name="T61" fmla="*/ 85 h 113"/>
                <a:gd name="T62" fmla="*/ 104 w 152"/>
                <a:gd name="T63" fmla="*/ 84 h 113"/>
                <a:gd name="T64" fmla="*/ 93 w 152"/>
                <a:gd name="T65" fmla="*/ 82 h 113"/>
                <a:gd name="T66" fmla="*/ 88 w 152"/>
                <a:gd name="T67" fmla="*/ 86 h 113"/>
                <a:gd name="T68" fmla="*/ 82 w 152"/>
                <a:gd name="T69" fmla="*/ 91 h 113"/>
                <a:gd name="T70" fmla="*/ 78 w 152"/>
                <a:gd name="T71" fmla="*/ 101 h 113"/>
                <a:gd name="T72" fmla="*/ 74 w 152"/>
                <a:gd name="T73" fmla="*/ 106 h 113"/>
                <a:gd name="T74" fmla="*/ 72 w 152"/>
                <a:gd name="T75" fmla="*/ 106 h 113"/>
                <a:gd name="T76" fmla="*/ 65 w 152"/>
                <a:gd name="T77" fmla="*/ 110 h 113"/>
                <a:gd name="T78" fmla="*/ 56 w 152"/>
                <a:gd name="T79" fmla="*/ 110 h 113"/>
                <a:gd name="T80" fmla="*/ 54 w 152"/>
                <a:gd name="T81" fmla="*/ 112 h 113"/>
                <a:gd name="T82" fmla="*/ 51 w 152"/>
                <a:gd name="T83" fmla="*/ 111 h 113"/>
                <a:gd name="T84" fmla="*/ 46 w 152"/>
                <a:gd name="T85" fmla="*/ 113 h 113"/>
                <a:gd name="T86" fmla="*/ 43 w 152"/>
                <a:gd name="T87" fmla="*/ 112 h 113"/>
                <a:gd name="T88" fmla="*/ 36 w 152"/>
                <a:gd name="T89" fmla="*/ 106 h 113"/>
                <a:gd name="T90" fmla="*/ 36 w 152"/>
                <a:gd name="T91" fmla="*/ 99 h 113"/>
                <a:gd name="T92" fmla="*/ 32 w 152"/>
                <a:gd name="T93" fmla="*/ 97 h 113"/>
                <a:gd name="T94" fmla="*/ 30 w 152"/>
                <a:gd name="T95" fmla="*/ 95 h 113"/>
                <a:gd name="T96" fmla="*/ 23 w 152"/>
                <a:gd name="T97" fmla="*/ 89 h 113"/>
                <a:gd name="T98" fmla="*/ 1 w 152"/>
                <a:gd name="T99" fmla="*/ 89 h 113"/>
                <a:gd name="T100" fmla="*/ 0 w 152"/>
                <a:gd name="T101" fmla="*/ 78 h 113"/>
                <a:gd name="T102" fmla="*/ 1 w 152"/>
                <a:gd name="T103" fmla="*/ 63 h 113"/>
                <a:gd name="T104" fmla="*/ 5 w 152"/>
                <a:gd name="T105" fmla="*/ 53 h 113"/>
                <a:gd name="T106" fmla="*/ 11 w 152"/>
                <a:gd name="T107" fmla="*/ 46 h 113"/>
                <a:gd name="T108" fmla="*/ 12 w 152"/>
                <a:gd name="T109" fmla="*/ 44 h 113"/>
                <a:gd name="T110" fmla="*/ 11 w 152"/>
                <a:gd name="T111" fmla="*/ 42 h 113"/>
                <a:gd name="T112" fmla="*/ 14 w 152"/>
                <a:gd name="T113" fmla="*/ 40 h 113"/>
                <a:gd name="T114" fmla="*/ 13 w 152"/>
                <a:gd name="T115" fmla="*/ 33 h 113"/>
                <a:gd name="T116" fmla="*/ 10 w 152"/>
                <a:gd name="T117" fmla="*/ 2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2" h="113">
                  <a:moveTo>
                    <a:pt x="11" y="25"/>
                  </a:moveTo>
                  <a:lnTo>
                    <a:pt x="12" y="23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2" y="15"/>
                  </a:lnTo>
                  <a:lnTo>
                    <a:pt x="13" y="14"/>
                  </a:lnTo>
                  <a:lnTo>
                    <a:pt x="14" y="13"/>
                  </a:lnTo>
                  <a:lnTo>
                    <a:pt x="16" y="12"/>
                  </a:lnTo>
                  <a:lnTo>
                    <a:pt x="18" y="9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23" y="2"/>
                  </a:lnTo>
                  <a:lnTo>
                    <a:pt x="27" y="1"/>
                  </a:lnTo>
                  <a:lnTo>
                    <a:pt x="31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7" y="4"/>
                  </a:lnTo>
                  <a:lnTo>
                    <a:pt x="52" y="9"/>
                  </a:lnTo>
                  <a:lnTo>
                    <a:pt x="54" y="10"/>
                  </a:lnTo>
                  <a:lnTo>
                    <a:pt x="55" y="10"/>
                  </a:lnTo>
                  <a:lnTo>
                    <a:pt x="57" y="10"/>
                  </a:lnTo>
                  <a:lnTo>
                    <a:pt x="59" y="8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8" y="6"/>
                  </a:lnTo>
                  <a:lnTo>
                    <a:pt x="72" y="8"/>
                  </a:lnTo>
                  <a:lnTo>
                    <a:pt x="78" y="11"/>
                  </a:lnTo>
                  <a:lnTo>
                    <a:pt x="80" y="12"/>
                  </a:lnTo>
                  <a:lnTo>
                    <a:pt x="86" y="12"/>
                  </a:lnTo>
                  <a:lnTo>
                    <a:pt x="89" y="12"/>
                  </a:lnTo>
                  <a:lnTo>
                    <a:pt x="92" y="10"/>
                  </a:lnTo>
                  <a:lnTo>
                    <a:pt x="96" y="7"/>
                  </a:lnTo>
                  <a:lnTo>
                    <a:pt x="98" y="6"/>
                  </a:lnTo>
                  <a:lnTo>
                    <a:pt x="105" y="6"/>
                  </a:lnTo>
                  <a:lnTo>
                    <a:pt x="109" y="6"/>
                  </a:lnTo>
                  <a:lnTo>
                    <a:pt x="111" y="5"/>
                  </a:lnTo>
                  <a:lnTo>
                    <a:pt x="116" y="5"/>
                  </a:lnTo>
                  <a:lnTo>
                    <a:pt x="118" y="5"/>
                  </a:lnTo>
                  <a:lnTo>
                    <a:pt x="119" y="6"/>
                  </a:lnTo>
                  <a:lnTo>
                    <a:pt x="121" y="7"/>
                  </a:lnTo>
                  <a:lnTo>
                    <a:pt x="123" y="8"/>
                  </a:lnTo>
                  <a:lnTo>
                    <a:pt x="125" y="8"/>
                  </a:lnTo>
                  <a:lnTo>
                    <a:pt x="127" y="7"/>
                  </a:lnTo>
                  <a:lnTo>
                    <a:pt x="129" y="4"/>
                  </a:lnTo>
                  <a:lnTo>
                    <a:pt x="129" y="4"/>
                  </a:lnTo>
                  <a:lnTo>
                    <a:pt x="131" y="3"/>
                  </a:lnTo>
                  <a:lnTo>
                    <a:pt x="133" y="3"/>
                  </a:lnTo>
                  <a:lnTo>
                    <a:pt x="134" y="3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37" y="2"/>
                  </a:lnTo>
                  <a:lnTo>
                    <a:pt x="138" y="4"/>
                  </a:lnTo>
                  <a:lnTo>
                    <a:pt x="140" y="6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6" y="14"/>
                  </a:lnTo>
                  <a:lnTo>
                    <a:pt x="148" y="15"/>
                  </a:lnTo>
                  <a:lnTo>
                    <a:pt x="148" y="16"/>
                  </a:lnTo>
                  <a:lnTo>
                    <a:pt x="151" y="17"/>
                  </a:lnTo>
                  <a:lnTo>
                    <a:pt x="151" y="17"/>
                  </a:lnTo>
                  <a:lnTo>
                    <a:pt x="152" y="18"/>
                  </a:lnTo>
                  <a:lnTo>
                    <a:pt x="152" y="19"/>
                  </a:lnTo>
                  <a:lnTo>
                    <a:pt x="152" y="22"/>
                  </a:lnTo>
                  <a:lnTo>
                    <a:pt x="152" y="25"/>
                  </a:lnTo>
                  <a:lnTo>
                    <a:pt x="148" y="28"/>
                  </a:lnTo>
                  <a:lnTo>
                    <a:pt x="147" y="29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1" y="33"/>
                  </a:lnTo>
                  <a:lnTo>
                    <a:pt x="139" y="34"/>
                  </a:lnTo>
                  <a:lnTo>
                    <a:pt x="139" y="35"/>
                  </a:lnTo>
                  <a:lnTo>
                    <a:pt x="137" y="40"/>
                  </a:lnTo>
                  <a:lnTo>
                    <a:pt x="135" y="44"/>
                  </a:lnTo>
                  <a:lnTo>
                    <a:pt x="134" y="46"/>
                  </a:lnTo>
                  <a:lnTo>
                    <a:pt x="133" y="49"/>
                  </a:lnTo>
                  <a:lnTo>
                    <a:pt x="132" y="55"/>
                  </a:lnTo>
                  <a:lnTo>
                    <a:pt x="131" y="57"/>
                  </a:lnTo>
                  <a:lnTo>
                    <a:pt x="131" y="59"/>
                  </a:lnTo>
                  <a:lnTo>
                    <a:pt x="130" y="60"/>
                  </a:lnTo>
                  <a:lnTo>
                    <a:pt x="127" y="61"/>
                  </a:lnTo>
                  <a:lnTo>
                    <a:pt x="124" y="64"/>
                  </a:lnTo>
                  <a:lnTo>
                    <a:pt x="123" y="67"/>
                  </a:lnTo>
                  <a:lnTo>
                    <a:pt x="122" y="70"/>
                  </a:lnTo>
                  <a:lnTo>
                    <a:pt x="121" y="72"/>
                  </a:lnTo>
                  <a:lnTo>
                    <a:pt x="119" y="77"/>
                  </a:lnTo>
                  <a:lnTo>
                    <a:pt x="115" y="83"/>
                  </a:lnTo>
                  <a:lnTo>
                    <a:pt x="114" y="85"/>
                  </a:lnTo>
                  <a:lnTo>
                    <a:pt x="113" y="86"/>
                  </a:lnTo>
                  <a:lnTo>
                    <a:pt x="111" y="87"/>
                  </a:lnTo>
                  <a:lnTo>
                    <a:pt x="108" y="87"/>
                  </a:lnTo>
                  <a:lnTo>
                    <a:pt x="106" y="85"/>
                  </a:lnTo>
                  <a:lnTo>
                    <a:pt x="105" y="85"/>
                  </a:lnTo>
                  <a:lnTo>
                    <a:pt x="105" y="85"/>
                  </a:lnTo>
                  <a:lnTo>
                    <a:pt x="104" y="84"/>
                  </a:lnTo>
                  <a:lnTo>
                    <a:pt x="102" y="81"/>
                  </a:lnTo>
                  <a:lnTo>
                    <a:pt x="98" y="81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9" y="82"/>
                  </a:lnTo>
                  <a:lnTo>
                    <a:pt x="88" y="86"/>
                  </a:lnTo>
                  <a:lnTo>
                    <a:pt x="85" y="87"/>
                  </a:lnTo>
                  <a:lnTo>
                    <a:pt x="83" y="89"/>
                  </a:lnTo>
                  <a:lnTo>
                    <a:pt x="82" y="91"/>
                  </a:lnTo>
                  <a:lnTo>
                    <a:pt x="79" y="94"/>
                  </a:lnTo>
                  <a:lnTo>
                    <a:pt x="79" y="98"/>
                  </a:lnTo>
                  <a:lnTo>
                    <a:pt x="78" y="101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4" y="107"/>
                  </a:lnTo>
                  <a:lnTo>
                    <a:pt x="73" y="106"/>
                  </a:lnTo>
                  <a:lnTo>
                    <a:pt x="72" y="106"/>
                  </a:lnTo>
                  <a:lnTo>
                    <a:pt x="71" y="108"/>
                  </a:lnTo>
                  <a:lnTo>
                    <a:pt x="71" y="110"/>
                  </a:lnTo>
                  <a:lnTo>
                    <a:pt x="65" y="110"/>
                  </a:lnTo>
                  <a:lnTo>
                    <a:pt x="63" y="110"/>
                  </a:lnTo>
                  <a:lnTo>
                    <a:pt x="57" y="108"/>
                  </a:lnTo>
                  <a:lnTo>
                    <a:pt x="56" y="110"/>
                  </a:lnTo>
                  <a:lnTo>
                    <a:pt x="55" y="110"/>
                  </a:lnTo>
                  <a:lnTo>
                    <a:pt x="55" y="111"/>
                  </a:lnTo>
                  <a:lnTo>
                    <a:pt x="54" y="112"/>
                  </a:lnTo>
                  <a:lnTo>
                    <a:pt x="53" y="112"/>
                  </a:lnTo>
                  <a:lnTo>
                    <a:pt x="52" y="112"/>
                  </a:lnTo>
                  <a:lnTo>
                    <a:pt x="51" y="111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6" y="113"/>
                  </a:lnTo>
                  <a:lnTo>
                    <a:pt x="45" y="112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40" y="111"/>
                  </a:lnTo>
                  <a:lnTo>
                    <a:pt x="39" y="109"/>
                  </a:lnTo>
                  <a:lnTo>
                    <a:pt x="36" y="106"/>
                  </a:lnTo>
                  <a:lnTo>
                    <a:pt x="34" y="103"/>
                  </a:lnTo>
                  <a:lnTo>
                    <a:pt x="34" y="100"/>
                  </a:lnTo>
                  <a:lnTo>
                    <a:pt x="36" y="99"/>
                  </a:lnTo>
                  <a:lnTo>
                    <a:pt x="35" y="99"/>
                  </a:lnTo>
                  <a:lnTo>
                    <a:pt x="33" y="99"/>
                  </a:lnTo>
                  <a:lnTo>
                    <a:pt x="32" y="97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5"/>
                  </a:lnTo>
                  <a:lnTo>
                    <a:pt x="29" y="93"/>
                  </a:lnTo>
                  <a:lnTo>
                    <a:pt x="28" y="91"/>
                  </a:lnTo>
                  <a:lnTo>
                    <a:pt x="23" y="89"/>
                  </a:lnTo>
                  <a:lnTo>
                    <a:pt x="20" y="89"/>
                  </a:lnTo>
                  <a:lnTo>
                    <a:pt x="15" y="88"/>
                  </a:lnTo>
                  <a:lnTo>
                    <a:pt x="1" y="89"/>
                  </a:lnTo>
                  <a:lnTo>
                    <a:pt x="0" y="88"/>
                  </a:lnTo>
                  <a:lnTo>
                    <a:pt x="0" y="80"/>
                  </a:lnTo>
                  <a:lnTo>
                    <a:pt x="0" y="78"/>
                  </a:lnTo>
                  <a:lnTo>
                    <a:pt x="1" y="73"/>
                  </a:lnTo>
                  <a:lnTo>
                    <a:pt x="1" y="67"/>
                  </a:lnTo>
                  <a:lnTo>
                    <a:pt x="1" y="63"/>
                  </a:lnTo>
                  <a:lnTo>
                    <a:pt x="2" y="60"/>
                  </a:lnTo>
                  <a:lnTo>
                    <a:pt x="5" y="56"/>
                  </a:lnTo>
                  <a:lnTo>
                    <a:pt x="5" y="53"/>
                  </a:lnTo>
                  <a:lnTo>
                    <a:pt x="6" y="51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2" y="43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2" y="41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36"/>
                  </a:lnTo>
                  <a:lnTo>
                    <a:pt x="13" y="33"/>
                  </a:lnTo>
                  <a:lnTo>
                    <a:pt x="13" y="32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26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0" name="Freeform 75"/>
            <p:cNvSpPr>
              <a:spLocks/>
            </p:cNvSpPr>
            <p:nvPr/>
          </p:nvSpPr>
          <p:spPr bwMode="auto">
            <a:xfrm>
              <a:off x="3651250" y="2532062"/>
              <a:ext cx="155575" cy="161925"/>
            </a:xfrm>
            <a:custGeom>
              <a:avLst/>
              <a:gdLst>
                <a:gd name="T0" fmla="*/ 96 w 98"/>
                <a:gd name="T1" fmla="*/ 1 h 102"/>
                <a:gd name="T2" fmla="*/ 89 w 98"/>
                <a:gd name="T3" fmla="*/ 3 h 102"/>
                <a:gd name="T4" fmla="*/ 81 w 98"/>
                <a:gd name="T5" fmla="*/ 0 h 102"/>
                <a:gd name="T6" fmla="*/ 71 w 98"/>
                <a:gd name="T7" fmla="*/ 3 h 102"/>
                <a:gd name="T8" fmla="*/ 65 w 98"/>
                <a:gd name="T9" fmla="*/ 10 h 102"/>
                <a:gd name="T10" fmla="*/ 65 w 98"/>
                <a:gd name="T11" fmla="*/ 21 h 102"/>
                <a:gd name="T12" fmla="*/ 63 w 98"/>
                <a:gd name="T13" fmla="*/ 24 h 102"/>
                <a:gd name="T14" fmla="*/ 55 w 98"/>
                <a:gd name="T15" fmla="*/ 20 h 102"/>
                <a:gd name="T16" fmla="*/ 48 w 98"/>
                <a:gd name="T17" fmla="*/ 19 h 102"/>
                <a:gd name="T18" fmla="*/ 28 w 98"/>
                <a:gd name="T19" fmla="*/ 18 h 102"/>
                <a:gd name="T20" fmla="*/ 26 w 98"/>
                <a:gd name="T21" fmla="*/ 25 h 102"/>
                <a:gd name="T22" fmla="*/ 29 w 98"/>
                <a:gd name="T23" fmla="*/ 30 h 102"/>
                <a:gd name="T24" fmla="*/ 39 w 98"/>
                <a:gd name="T25" fmla="*/ 26 h 102"/>
                <a:gd name="T26" fmla="*/ 42 w 98"/>
                <a:gd name="T27" fmla="*/ 33 h 102"/>
                <a:gd name="T28" fmla="*/ 38 w 98"/>
                <a:gd name="T29" fmla="*/ 43 h 102"/>
                <a:gd name="T30" fmla="*/ 41 w 98"/>
                <a:gd name="T31" fmla="*/ 52 h 102"/>
                <a:gd name="T32" fmla="*/ 40 w 98"/>
                <a:gd name="T33" fmla="*/ 59 h 102"/>
                <a:gd name="T34" fmla="*/ 38 w 98"/>
                <a:gd name="T35" fmla="*/ 70 h 102"/>
                <a:gd name="T36" fmla="*/ 30 w 98"/>
                <a:gd name="T37" fmla="*/ 68 h 102"/>
                <a:gd name="T38" fmla="*/ 22 w 98"/>
                <a:gd name="T39" fmla="*/ 66 h 102"/>
                <a:gd name="T40" fmla="*/ 18 w 98"/>
                <a:gd name="T41" fmla="*/ 67 h 102"/>
                <a:gd name="T42" fmla="*/ 10 w 98"/>
                <a:gd name="T43" fmla="*/ 71 h 102"/>
                <a:gd name="T44" fmla="*/ 7 w 98"/>
                <a:gd name="T45" fmla="*/ 75 h 102"/>
                <a:gd name="T46" fmla="*/ 8 w 98"/>
                <a:gd name="T47" fmla="*/ 80 h 102"/>
                <a:gd name="T48" fmla="*/ 8 w 98"/>
                <a:gd name="T49" fmla="*/ 84 h 102"/>
                <a:gd name="T50" fmla="*/ 2 w 98"/>
                <a:gd name="T51" fmla="*/ 85 h 102"/>
                <a:gd name="T52" fmla="*/ 0 w 98"/>
                <a:gd name="T53" fmla="*/ 89 h 102"/>
                <a:gd name="T54" fmla="*/ 5 w 98"/>
                <a:gd name="T55" fmla="*/ 93 h 102"/>
                <a:gd name="T56" fmla="*/ 10 w 98"/>
                <a:gd name="T57" fmla="*/ 97 h 102"/>
                <a:gd name="T58" fmla="*/ 15 w 98"/>
                <a:gd name="T59" fmla="*/ 100 h 102"/>
                <a:gd name="T60" fmla="*/ 19 w 98"/>
                <a:gd name="T61" fmla="*/ 96 h 102"/>
                <a:gd name="T62" fmla="*/ 24 w 98"/>
                <a:gd name="T63" fmla="*/ 95 h 102"/>
                <a:gd name="T64" fmla="*/ 29 w 98"/>
                <a:gd name="T65" fmla="*/ 100 h 102"/>
                <a:gd name="T66" fmla="*/ 33 w 98"/>
                <a:gd name="T67" fmla="*/ 96 h 102"/>
                <a:gd name="T68" fmla="*/ 38 w 98"/>
                <a:gd name="T69" fmla="*/ 95 h 102"/>
                <a:gd name="T70" fmla="*/ 42 w 98"/>
                <a:gd name="T71" fmla="*/ 95 h 102"/>
                <a:gd name="T72" fmla="*/ 45 w 98"/>
                <a:gd name="T73" fmla="*/ 99 h 102"/>
                <a:gd name="T74" fmla="*/ 55 w 98"/>
                <a:gd name="T75" fmla="*/ 93 h 102"/>
                <a:gd name="T76" fmla="*/ 62 w 98"/>
                <a:gd name="T77" fmla="*/ 88 h 102"/>
                <a:gd name="T78" fmla="*/ 66 w 98"/>
                <a:gd name="T79" fmla="*/ 80 h 102"/>
                <a:gd name="T80" fmla="*/ 66 w 98"/>
                <a:gd name="T81" fmla="*/ 72 h 102"/>
                <a:gd name="T82" fmla="*/ 73 w 98"/>
                <a:gd name="T83" fmla="*/ 60 h 102"/>
                <a:gd name="T84" fmla="*/ 82 w 98"/>
                <a:gd name="T85" fmla="*/ 54 h 102"/>
                <a:gd name="T86" fmla="*/ 86 w 98"/>
                <a:gd name="T87" fmla="*/ 50 h 102"/>
                <a:gd name="T88" fmla="*/ 88 w 98"/>
                <a:gd name="T89" fmla="*/ 30 h 102"/>
                <a:gd name="T90" fmla="*/ 92 w 98"/>
                <a:gd name="T91" fmla="*/ 15 h 102"/>
                <a:gd name="T92" fmla="*/ 98 w 98"/>
                <a:gd name="T93" fmla="*/ 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8" h="102">
                  <a:moveTo>
                    <a:pt x="97" y="0"/>
                  </a:moveTo>
                  <a:lnTo>
                    <a:pt x="96" y="1"/>
                  </a:lnTo>
                  <a:lnTo>
                    <a:pt x="92" y="2"/>
                  </a:lnTo>
                  <a:lnTo>
                    <a:pt x="89" y="3"/>
                  </a:lnTo>
                  <a:lnTo>
                    <a:pt x="85" y="2"/>
                  </a:lnTo>
                  <a:lnTo>
                    <a:pt x="81" y="0"/>
                  </a:lnTo>
                  <a:lnTo>
                    <a:pt x="76" y="1"/>
                  </a:lnTo>
                  <a:lnTo>
                    <a:pt x="71" y="3"/>
                  </a:lnTo>
                  <a:lnTo>
                    <a:pt x="67" y="7"/>
                  </a:lnTo>
                  <a:lnTo>
                    <a:pt x="65" y="10"/>
                  </a:lnTo>
                  <a:lnTo>
                    <a:pt x="64" y="12"/>
                  </a:lnTo>
                  <a:lnTo>
                    <a:pt x="65" y="21"/>
                  </a:lnTo>
                  <a:lnTo>
                    <a:pt x="64" y="24"/>
                  </a:lnTo>
                  <a:lnTo>
                    <a:pt x="63" y="24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2" y="19"/>
                  </a:lnTo>
                  <a:lnTo>
                    <a:pt x="48" y="19"/>
                  </a:lnTo>
                  <a:lnTo>
                    <a:pt x="46" y="18"/>
                  </a:lnTo>
                  <a:lnTo>
                    <a:pt x="28" y="18"/>
                  </a:lnTo>
                  <a:lnTo>
                    <a:pt x="27" y="21"/>
                  </a:lnTo>
                  <a:lnTo>
                    <a:pt x="26" y="25"/>
                  </a:lnTo>
                  <a:lnTo>
                    <a:pt x="27" y="29"/>
                  </a:lnTo>
                  <a:lnTo>
                    <a:pt x="29" y="30"/>
                  </a:lnTo>
                  <a:lnTo>
                    <a:pt x="33" y="25"/>
                  </a:lnTo>
                  <a:lnTo>
                    <a:pt x="39" y="26"/>
                  </a:lnTo>
                  <a:lnTo>
                    <a:pt x="42" y="29"/>
                  </a:lnTo>
                  <a:lnTo>
                    <a:pt x="42" y="33"/>
                  </a:lnTo>
                  <a:lnTo>
                    <a:pt x="38" y="40"/>
                  </a:lnTo>
                  <a:lnTo>
                    <a:pt x="38" y="43"/>
                  </a:lnTo>
                  <a:lnTo>
                    <a:pt x="38" y="46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0" y="59"/>
                  </a:lnTo>
                  <a:lnTo>
                    <a:pt x="39" y="66"/>
                  </a:lnTo>
                  <a:lnTo>
                    <a:pt x="38" y="70"/>
                  </a:lnTo>
                  <a:lnTo>
                    <a:pt x="34" y="71"/>
                  </a:lnTo>
                  <a:lnTo>
                    <a:pt x="30" y="68"/>
                  </a:lnTo>
                  <a:lnTo>
                    <a:pt x="24" y="68"/>
                  </a:lnTo>
                  <a:lnTo>
                    <a:pt x="22" y="66"/>
                  </a:lnTo>
                  <a:lnTo>
                    <a:pt x="20" y="65"/>
                  </a:lnTo>
                  <a:lnTo>
                    <a:pt x="18" y="67"/>
                  </a:lnTo>
                  <a:lnTo>
                    <a:pt x="16" y="69"/>
                  </a:lnTo>
                  <a:lnTo>
                    <a:pt x="10" y="71"/>
                  </a:lnTo>
                  <a:lnTo>
                    <a:pt x="8" y="73"/>
                  </a:lnTo>
                  <a:lnTo>
                    <a:pt x="7" y="75"/>
                  </a:lnTo>
                  <a:lnTo>
                    <a:pt x="7" y="77"/>
                  </a:lnTo>
                  <a:lnTo>
                    <a:pt x="8" y="80"/>
                  </a:lnTo>
                  <a:lnTo>
                    <a:pt x="8" y="83"/>
                  </a:lnTo>
                  <a:lnTo>
                    <a:pt x="8" y="84"/>
                  </a:lnTo>
                  <a:lnTo>
                    <a:pt x="5" y="84"/>
                  </a:lnTo>
                  <a:lnTo>
                    <a:pt x="2" y="85"/>
                  </a:lnTo>
                  <a:lnTo>
                    <a:pt x="1" y="86"/>
                  </a:lnTo>
                  <a:lnTo>
                    <a:pt x="0" y="89"/>
                  </a:lnTo>
                  <a:lnTo>
                    <a:pt x="4" y="91"/>
                  </a:lnTo>
                  <a:lnTo>
                    <a:pt x="5" y="93"/>
                  </a:lnTo>
                  <a:lnTo>
                    <a:pt x="8" y="96"/>
                  </a:lnTo>
                  <a:lnTo>
                    <a:pt x="10" y="97"/>
                  </a:lnTo>
                  <a:lnTo>
                    <a:pt x="12" y="102"/>
                  </a:lnTo>
                  <a:lnTo>
                    <a:pt x="15" y="100"/>
                  </a:lnTo>
                  <a:lnTo>
                    <a:pt x="18" y="99"/>
                  </a:lnTo>
                  <a:lnTo>
                    <a:pt x="19" y="96"/>
                  </a:lnTo>
                  <a:lnTo>
                    <a:pt x="22" y="95"/>
                  </a:lnTo>
                  <a:lnTo>
                    <a:pt x="24" y="95"/>
                  </a:lnTo>
                  <a:lnTo>
                    <a:pt x="25" y="98"/>
                  </a:lnTo>
                  <a:lnTo>
                    <a:pt x="29" y="100"/>
                  </a:lnTo>
                  <a:lnTo>
                    <a:pt x="32" y="99"/>
                  </a:lnTo>
                  <a:lnTo>
                    <a:pt x="33" y="96"/>
                  </a:lnTo>
                  <a:lnTo>
                    <a:pt x="35" y="95"/>
                  </a:lnTo>
                  <a:lnTo>
                    <a:pt x="38" y="95"/>
                  </a:lnTo>
                  <a:lnTo>
                    <a:pt x="41" y="94"/>
                  </a:lnTo>
                  <a:lnTo>
                    <a:pt x="42" y="95"/>
                  </a:lnTo>
                  <a:lnTo>
                    <a:pt x="42" y="99"/>
                  </a:lnTo>
                  <a:lnTo>
                    <a:pt x="45" y="99"/>
                  </a:lnTo>
                  <a:lnTo>
                    <a:pt x="49" y="98"/>
                  </a:lnTo>
                  <a:lnTo>
                    <a:pt x="55" y="93"/>
                  </a:lnTo>
                  <a:lnTo>
                    <a:pt x="58" y="92"/>
                  </a:lnTo>
                  <a:lnTo>
                    <a:pt x="62" y="88"/>
                  </a:lnTo>
                  <a:lnTo>
                    <a:pt x="65" y="84"/>
                  </a:lnTo>
                  <a:lnTo>
                    <a:pt x="66" y="80"/>
                  </a:lnTo>
                  <a:lnTo>
                    <a:pt x="66" y="76"/>
                  </a:lnTo>
                  <a:lnTo>
                    <a:pt x="66" y="72"/>
                  </a:lnTo>
                  <a:lnTo>
                    <a:pt x="68" y="67"/>
                  </a:lnTo>
                  <a:lnTo>
                    <a:pt x="73" y="60"/>
                  </a:lnTo>
                  <a:lnTo>
                    <a:pt x="77" y="56"/>
                  </a:lnTo>
                  <a:lnTo>
                    <a:pt x="82" y="54"/>
                  </a:lnTo>
                  <a:lnTo>
                    <a:pt x="85" y="51"/>
                  </a:lnTo>
                  <a:lnTo>
                    <a:pt x="86" y="50"/>
                  </a:lnTo>
                  <a:lnTo>
                    <a:pt x="87" y="44"/>
                  </a:lnTo>
                  <a:lnTo>
                    <a:pt x="88" y="30"/>
                  </a:lnTo>
                  <a:lnTo>
                    <a:pt x="90" y="21"/>
                  </a:lnTo>
                  <a:lnTo>
                    <a:pt x="92" y="15"/>
                  </a:lnTo>
                  <a:lnTo>
                    <a:pt x="97" y="8"/>
                  </a:lnTo>
                  <a:lnTo>
                    <a:pt x="98" y="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1" name="Freeform 77"/>
            <p:cNvSpPr>
              <a:spLocks/>
            </p:cNvSpPr>
            <p:nvPr/>
          </p:nvSpPr>
          <p:spPr bwMode="auto">
            <a:xfrm>
              <a:off x="3616325" y="2560637"/>
              <a:ext cx="39688" cy="22225"/>
            </a:xfrm>
            <a:custGeom>
              <a:avLst/>
              <a:gdLst>
                <a:gd name="T0" fmla="*/ 25 w 25"/>
                <a:gd name="T1" fmla="*/ 0 h 14"/>
                <a:gd name="T2" fmla="*/ 16 w 25"/>
                <a:gd name="T3" fmla="*/ 0 h 14"/>
                <a:gd name="T4" fmla="*/ 6 w 25"/>
                <a:gd name="T5" fmla="*/ 0 h 14"/>
                <a:gd name="T6" fmla="*/ 5 w 25"/>
                <a:gd name="T7" fmla="*/ 0 h 14"/>
                <a:gd name="T8" fmla="*/ 5 w 25"/>
                <a:gd name="T9" fmla="*/ 3 h 14"/>
                <a:gd name="T10" fmla="*/ 3 w 25"/>
                <a:gd name="T11" fmla="*/ 5 h 14"/>
                <a:gd name="T12" fmla="*/ 3 w 25"/>
                <a:gd name="T13" fmla="*/ 7 h 14"/>
                <a:gd name="T14" fmla="*/ 0 w 25"/>
                <a:gd name="T15" fmla="*/ 11 h 14"/>
                <a:gd name="T16" fmla="*/ 4 w 25"/>
                <a:gd name="T17" fmla="*/ 13 h 14"/>
                <a:gd name="T18" fmla="*/ 4 w 25"/>
                <a:gd name="T19" fmla="*/ 13 h 14"/>
                <a:gd name="T20" fmla="*/ 3 w 25"/>
                <a:gd name="T21" fmla="*/ 14 h 14"/>
                <a:gd name="T22" fmla="*/ 3 w 25"/>
                <a:gd name="T23" fmla="*/ 14 h 14"/>
                <a:gd name="T24" fmla="*/ 9 w 25"/>
                <a:gd name="T25" fmla="*/ 13 h 14"/>
                <a:gd name="T26" fmla="*/ 25 w 25"/>
                <a:gd name="T27" fmla="*/ 12 h 14"/>
                <a:gd name="T28" fmla="*/ 25 w 25"/>
                <a:gd name="T29" fmla="*/ 12 h 14"/>
                <a:gd name="T30" fmla="*/ 24 w 25"/>
                <a:gd name="T31" fmla="*/ 8 h 14"/>
                <a:gd name="T32" fmla="*/ 24 w 25"/>
                <a:gd name="T33" fmla="*/ 3 h 14"/>
                <a:gd name="T34" fmla="*/ 25 w 25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" h="14">
                  <a:moveTo>
                    <a:pt x="25" y="0"/>
                  </a:moveTo>
                  <a:lnTo>
                    <a:pt x="1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0" y="11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9" y="13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24" y="8"/>
                  </a:lnTo>
                  <a:lnTo>
                    <a:pt x="24" y="3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2" name="Freeform 79"/>
            <p:cNvSpPr>
              <a:spLocks/>
            </p:cNvSpPr>
            <p:nvPr/>
          </p:nvSpPr>
          <p:spPr bwMode="auto">
            <a:xfrm>
              <a:off x="4022725" y="2644775"/>
              <a:ext cx="33338" cy="39687"/>
            </a:xfrm>
            <a:custGeom>
              <a:avLst/>
              <a:gdLst>
                <a:gd name="T0" fmla="*/ 19 w 21"/>
                <a:gd name="T1" fmla="*/ 1 h 25"/>
                <a:gd name="T2" fmla="*/ 19 w 21"/>
                <a:gd name="T3" fmla="*/ 0 h 25"/>
                <a:gd name="T4" fmla="*/ 18 w 21"/>
                <a:gd name="T5" fmla="*/ 0 h 25"/>
                <a:gd name="T6" fmla="*/ 18 w 21"/>
                <a:gd name="T7" fmla="*/ 0 h 25"/>
                <a:gd name="T8" fmla="*/ 16 w 21"/>
                <a:gd name="T9" fmla="*/ 0 h 25"/>
                <a:gd name="T10" fmla="*/ 14 w 21"/>
                <a:gd name="T11" fmla="*/ 1 h 25"/>
                <a:gd name="T12" fmla="*/ 11 w 21"/>
                <a:gd name="T13" fmla="*/ 1 h 25"/>
                <a:gd name="T14" fmla="*/ 11 w 21"/>
                <a:gd name="T15" fmla="*/ 1 h 25"/>
                <a:gd name="T16" fmla="*/ 10 w 21"/>
                <a:gd name="T17" fmla="*/ 2 h 25"/>
                <a:gd name="T18" fmla="*/ 10 w 21"/>
                <a:gd name="T19" fmla="*/ 4 h 25"/>
                <a:gd name="T20" fmla="*/ 9 w 21"/>
                <a:gd name="T21" fmla="*/ 5 h 25"/>
                <a:gd name="T22" fmla="*/ 8 w 21"/>
                <a:gd name="T23" fmla="*/ 5 h 25"/>
                <a:gd name="T24" fmla="*/ 6 w 21"/>
                <a:gd name="T25" fmla="*/ 6 h 25"/>
                <a:gd name="T26" fmla="*/ 5 w 21"/>
                <a:gd name="T27" fmla="*/ 6 h 25"/>
                <a:gd name="T28" fmla="*/ 4 w 21"/>
                <a:gd name="T29" fmla="*/ 6 h 25"/>
                <a:gd name="T30" fmla="*/ 4 w 21"/>
                <a:gd name="T31" fmla="*/ 4 h 25"/>
                <a:gd name="T32" fmla="*/ 3 w 21"/>
                <a:gd name="T33" fmla="*/ 3 h 25"/>
                <a:gd name="T34" fmla="*/ 2 w 21"/>
                <a:gd name="T35" fmla="*/ 2 h 25"/>
                <a:gd name="T36" fmla="*/ 1 w 21"/>
                <a:gd name="T37" fmla="*/ 2 h 25"/>
                <a:gd name="T38" fmla="*/ 0 w 21"/>
                <a:gd name="T39" fmla="*/ 3 h 25"/>
                <a:gd name="T40" fmla="*/ 0 w 21"/>
                <a:gd name="T41" fmla="*/ 5 h 25"/>
                <a:gd name="T42" fmla="*/ 0 w 21"/>
                <a:gd name="T43" fmla="*/ 5 h 25"/>
                <a:gd name="T44" fmla="*/ 1 w 21"/>
                <a:gd name="T45" fmla="*/ 6 h 25"/>
                <a:gd name="T46" fmla="*/ 2 w 21"/>
                <a:gd name="T47" fmla="*/ 8 h 25"/>
                <a:gd name="T48" fmla="*/ 2 w 21"/>
                <a:gd name="T49" fmla="*/ 13 h 25"/>
                <a:gd name="T50" fmla="*/ 3 w 21"/>
                <a:gd name="T51" fmla="*/ 13 h 25"/>
                <a:gd name="T52" fmla="*/ 4 w 21"/>
                <a:gd name="T53" fmla="*/ 15 h 25"/>
                <a:gd name="T54" fmla="*/ 4 w 21"/>
                <a:gd name="T55" fmla="*/ 17 h 25"/>
                <a:gd name="T56" fmla="*/ 4 w 21"/>
                <a:gd name="T57" fmla="*/ 20 h 25"/>
                <a:gd name="T58" fmla="*/ 4 w 21"/>
                <a:gd name="T59" fmla="*/ 22 h 25"/>
                <a:gd name="T60" fmla="*/ 5 w 21"/>
                <a:gd name="T61" fmla="*/ 23 h 25"/>
                <a:gd name="T62" fmla="*/ 7 w 21"/>
                <a:gd name="T63" fmla="*/ 25 h 25"/>
                <a:gd name="T64" fmla="*/ 7 w 21"/>
                <a:gd name="T65" fmla="*/ 24 h 25"/>
                <a:gd name="T66" fmla="*/ 10 w 21"/>
                <a:gd name="T67" fmla="*/ 24 h 25"/>
                <a:gd name="T68" fmla="*/ 13 w 21"/>
                <a:gd name="T69" fmla="*/ 23 h 25"/>
                <a:gd name="T70" fmla="*/ 16 w 21"/>
                <a:gd name="T71" fmla="*/ 19 h 25"/>
                <a:gd name="T72" fmla="*/ 17 w 21"/>
                <a:gd name="T73" fmla="*/ 17 h 25"/>
                <a:gd name="T74" fmla="*/ 18 w 21"/>
                <a:gd name="T75" fmla="*/ 14 h 25"/>
                <a:gd name="T76" fmla="*/ 21 w 21"/>
                <a:gd name="T77" fmla="*/ 12 h 25"/>
                <a:gd name="T78" fmla="*/ 21 w 21"/>
                <a:gd name="T79" fmla="*/ 10 h 25"/>
                <a:gd name="T80" fmla="*/ 21 w 21"/>
                <a:gd name="T81" fmla="*/ 9 h 25"/>
                <a:gd name="T82" fmla="*/ 21 w 21"/>
                <a:gd name="T83" fmla="*/ 8 h 25"/>
                <a:gd name="T84" fmla="*/ 20 w 21"/>
                <a:gd name="T85" fmla="*/ 7 h 25"/>
                <a:gd name="T86" fmla="*/ 19 w 21"/>
                <a:gd name="T87" fmla="*/ 6 h 25"/>
                <a:gd name="T88" fmla="*/ 18 w 21"/>
                <a:gd name="T89" fmla="*/ 6 h 25"/>
                <a:gd name="T90" fmla="*/ 18 w 21"/>
                <a:gd name="T91" fmla="*/ 5 h 25"/>
                <a:gd name="T92" fmla="*/ 18 w 21"/>
                <a:gd name="T93" fmla="*/ 4 h 25"/>
                <a:gd name="T94" fmla="*/ 18 w 21"/>
                <a:gd name="T95" fmla="*/ 2 h 25"/>
                <a:gd name="T96" fmla="*/ 19 w 21"/>
                <a:gd name="T9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25">
                  <a:moveTo>
                    <a:pt x="19" y="1"/>
                  </a:moveTo>
                  <a:lnTo>
                    <a:pt x="1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8"/>
                  </a:lnTo>
                  <a:lnTo>
                    <a:pt x="2" y="13"/>
                  </a:lnTo>
                  <a:lnTo>
                    <a:pt x="3" y="13"/>
                  </a:lnTo>
                  <a:lnTo>
                    <a:pt x="4" y="15"/>
                  </a:lnTo>
                  <a:lnTo>
                    <a:pt x="4" y="17"/>
                  </a:lnTo>
                  <a:lnTo>
                    <a:pt x="4" y="20"/>
                  </a:lnTo>
                  <a:lnTo>
                    <a:pt x="4" y="22"/>
                  </a:lnTo>
                  <a:lnTo>
                    <a:pt x="5" y="23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10" y="24"/>
                  </a:lnTo>
                  <a:lnTo>
                    <a:pt x="13" y="23"/>
                  </a:lnTo>
                  <a:lnTo>
                    <a:pt x="16" y="19"/>
                  </a:lnTo>
                  <a:lnTo>
                    <a:pt x="17" y="17"/>
                  </a:lnTo>
                  <a:lnTo>
                    <a:pt x="18" y="14"/>
                  </a:lnTo>
                  <a:lnTo>
                    <a:pt x="21" y="12"/>
                  </a:lnTo>
                  <a:lnTo>
                    <a:pt x="21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3" name="Freeform 81"/>
            <p:cNvSpPr>
              <a:spLocks/>
            </p:cNvSpPr>
            <p:nvPr/>
          </p:nvSpPr>
          <p:spPr bwMode="auto">
            <a:xfrm>
              <a:off x="4032250" y="2520950"/>
              <a:ext cx="107950" cy="106362"/>
            </a:xfrm>
            <a:custGeom>
              <a:avLst/>
              <a:gdLst>
                <a:gd name="T0" fmla="*/ 55 w 68"/>
                <a:gd name="T1" fmla="*/ 0 h 67"/>
                <a:gd name="T2" fmla="*/ 48 w 68"/>
                <a:gd name="T3" fmla="*/ 5 h 67"/>
                <a:gd name="T4" fmla="*/ 40 w 68"/>
                <a:gd name="T5" fmla="*/ 4 h 67"/>
                <a:gd name="T6" fmla="*/ 34 w 68"/>
                <a:gd name="T7" fmla="*/ 6 h 67"/>
                <a:gd name="T8" fmla="*/ 29 w 68"/>
                <a:gd name="T9" fmla="*/ 5 h 67"/>
                <a:gd name="T10" fmla="*/ 23 w 68"/>
                <a:gd name="T11" fmla="*/ 6 h 67"/>
                <a:gd name="T12" fmla="*/ 18 w 68"/>
                <a:gd name="T13" fmla="*/ 5 h 67"/>
                <a:gd name="T14" fmla="*/ 16 w 68"/>
                <a:gd name="T15" fmla="*/ 7 h 67"/>
                <a:gd name="T16" fmla="*/ 14 w 68"/>
                <a:gd name="T17" fmla="*/ 13 h 67"/>
                <a:gd name="T18" fmla="*/ 15 w 68"/>
                <a:gd name="T19" fmla="*/ 20 h 67"/>
                <a:gd name="T20" fmla="*/ 18 w 68"/>
                <a:gd name="T21" fmla="*/ 22 h 67"/>
                <a:gd name="T22" fmla="*/ 20 w 68"/>
                <a:gd name="T23" fmla="*/ 23 h 67"/>
                <a:gd name="T24" fmla="*/ 20 w 68"/>
                <a:gd name="T25" fmla="*/ 27 h 67"/>
                <a:gd name="T26" fmla="*/ 16 w 68"/>
                <a:gd name="T27" fmla="*/ 30 h 67"/>
                <a:gd name="T28" fmla="*/ 13 w 68"/>
                <a:gd name="T29" fmla="*/ 33 h 67"/>
                <a:gd name="T30" fmla="*/ 11 w 68"/>
                <a:gd name="T31" fmla="*/ 35 h 67"/>
                <a:gd name="T32" fmla="*/ 5 w 68"/>
                <a:gd name="T33" fmla="*/ 41 h 67"/>
                <a:gd name="T34" fmla="*/ 3 w 68"/>
                <a:gd name="T35" fmla="*/ 45 h 67"/>
                <a:gd name="T36" fmla="*/ 1 w 68"/>
                <a:gd name="T37" fmla="*/ 55 h 67"/>
                <a:gd name="T38" fmla="*/ 0 w 68"/>
                <a:gd name="T39" fmla="*/ 66 h 67"/>
                <a:gd name="T40" fmla="*/ 3 w 68"/>
                <a:gd name="T41" fmla="*/ 67 h 67"/>
                <a:gd name="T42" fmla="*/ 6 w 68"/>
                <a:gd name="T43" fmla="*/ 64 h 67"/>
                <a:gd name="T44" fmla="*/ 9 w 68"/>
                <a:gd name="T45" fmla="*/ 63 h 67"/>
                <a:gd name="T46" fmla="*/ 15 w 68"/>
                <a:gd name="T47" fmla="*/ 63 h 67"/>
                <a:gd name="T48" fmla="*/ 17 w 68"/>
                <a:gd name="T49" fmla="*/ 62 h 67"/>
                <a:gd name="T50" fmla="*/ 26 w 68"/>
                <a:gd name="T51" fmla="*/ 61 h 67"/>
                <a:gd name="T52" fmla="*/ 29 w 68"/>
                <a:gd name="T53" fmla="*/ 53 h 67"/>
                <a:gd name="T54" fmla="*/ 31 w 68"/>
                <a:gd name="T55" fmla="*/ 52 h 67"/>
                <a:gd name="T56" fmla="*/ 35 w 68"/>
                <a:gd name="T57" fmla="*/ 49 h 67"/>
                <a:gd name="T58" fmla="*/ 37 w 68"/>
                <a:gd name="T59" fmla="*/ 49 h 67"/>
                <a:gd name="T60" fmla="*/ 39 w 68"/>
                <a:gd name="T61" fmla="*/ 48 h 67"/>
                <a:gd name="T62" fmla="*/ 43 w 68"/>
                <a:gd name="T63" fmla="*/ 50 h 67"/>
                <a:gd name="T64" fmla="*/ 47 w 68"/>
                <a:gd name="T65" fmla="*/ 47 h 67"/>
                <a:gd name="T66" fmla="*/ 53 w 68"/>
                <a:gd name="T67" fmla="*/ 47 h 67"/>
                <a:gd name="T68" fmla="*/ 55 w 68"/>
                <a:gd name="T69" fmla="*/ 47 h 67"/>
                <a:gd name="T70" fmla="*/ 61 w 68"/>
                <a:gd name="T71" fmla="*/ 40 h 67"/>
                <a:gd name="T72" fmla="*/ 64 w 68"/>
                <a:gd name="T73" fmla="*/ 37 h 67"/>
                <a:gd name="T74" fmla="*/ 67 w 68"/>
                <a:gd name="T75" fmla="*/ 32 h 67"/>
                <a:gd name="T76" fmla="*/ 68 w 68"/>
                <a:gd name="T77" fmla="*/ 25 h 67"/>
                <a:gd name="T78" fmla="*/ 67 w 68"/>
                <a:gd name="T79" fmla="*/ 18 h 67"/>
                <a:gd name="T80" fmla="*/ 65 w 68"/>
                <a:gd name="T81" fmla="*/ 15 h 67"/>
                <a:gd name="T82" fmla="*/ 63 w 68"/>
                <a:gd name="T83" fmla="*/ 14 h 67"/>
                <a:gd name="T84" fmla="*/ 61 w 68"/>
                <a:gd name="T85" fmla="*/ 11 h 67"/>
                <a:gd name="T86" fmla="*/ 60 w 68"/>
                <a:gd name="T87" fmla="*/ 5 h 67"/>
                <a:gd name="T88" fmla="*/ 59 w 68"/>
                <a:gd name="T89" fmla="*/ 3 h 67"/>
                <a:gd name="T90" fmla="*/ 56 w 68"/>
                <a:gd name="T91" fmla="*/ 2 h 67"/>
                <a:gd name="T92" fmla="*/ 55 w 68"/>
                <a:gd name="T93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" h="67">
                  <a:moveTo>
                    <a:pt x="55" y="1"/>
                  </a:moveTo>
                  <a:lnTo>
                    <a:pt x="55" y="0"/>
                  </a:lnTo>
                  <a:lnTo>
                    <a:pt x="55" y="1"/>
                  </a:lnTo>
                  <a:lnTo>
                    <a:pt x="48" y="5"/>
                  </a:lnTo>
                  <a:lnTo>
                    <a:pt x="44" y="5"/>
                  </a:lnTo>
                  <a:lnTo>
                    <a:pt x="40" y="4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0" y="7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6"/>
                  </a:lnTo>
                  <a:lnTo>
                    <a:pt x="21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4" y="13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6" y="21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1" y="25"/>
                  </a:lnTo>
                  <a:lnTo>
                    <a:pt x="20" y="27"/>
                  </a:lnTo>
                  <a:lnTo>
                    <a:pt x="18" y="29"/>
                  </a:lnTo>
                  <a:lnTo>
                    <a:pt x="16" y="30"/>
                  </a:lnTo>
                  <a:lnTo>
                    <a:pt x="14" y="31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1" y="35"/>
                  </a:lnTo>
                  <a:lnTo>
                    <a:pt x="8" y="38"/>
                  </a:lnTo>
                  <a:lnTo>
                    <a:pt x="5" y="41"/>
                  </a:lnTo>
                  <a:lnTo>
                    <a:pt x="4" y="42"/>
                  </a:lnTo>
                  <a:lnTo>
                    <a:pt x="3" y="45"/>
                  </a:lnTo>
                  <a:lnTo>
                    <a:pt x="1" y="52"/>
                  </a:lnTo>
                  <a:lnTo>
                    <a:pt x="1" y="55"/>
                  </a:lnTo>
                  <a:lnTo>
                    <a:pt x="1" y="61"/>
                  </a:lnTo>
                  <a:lnTo>
                    <a:pt x="0" y="66"/>
                  </a:lnTo>
                  <a:lnTo>
                    <a:pt x="1" y="66"/>
                  </a:lnTo>
                  <a:lnTo>
                    <a:pt x="3" y="67"/>
                  </a:lnTo>
                  <a:lnTo>
                    <a:pt x="5" y="67"/>
                  </a:lnTo>
                  <a:lnTo>
                    <a:pt x="6" y="64"/>
                  </a:lnTo>
                  <a:lnTo>
                    <a:pt x="7" y="63"/>
                  </a:lnTo>
                  <a:lnTo>
                    <a:pt x="9" y="63"/>
                  </a:lnTo>
                  <a:lnTo>
                    <a:pt x="10" y="62"/>
                  </a:lnTo>
                  <a:lnTo>
                    <a:pt x="15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27" y="62"/>
                  </a:lnTo>
                  <a:lnTo>
                    <a:pt x="26" y="61"/>
                  </a:lnTo>
                  <a:lnTo>
                    <a:pt x="29" y="55"/>
                  </a:lnTo>
                  <a:lnTo>
                    <a:pt x="29" y="53"/>
                  </a:lnTo>
                  <a:lnTo>
                    <a:pt x="29" y="52"/>
                  </a:lnTo>
                  <a:lnTo>
                    <a:pt x="31" y="52"/>
                  </a:lnTo>
                  <a:lnTo>
                    <a:pt x="34" y="51"/>
                  </a:lnTo>
                  <a:lnTo>
                    <a:pt x="35" y="49"/>
                  </a:lnTo>
                  <a:lnTo>
                    <a:pt x="36" y="50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39" y="48"/>
                  </a:lnTo>
                  <a:lnTo>
                    <a:pt x="41" y="49"/>
                  </a:lnTo>
                  <a:lnTo>
                    <a:pt x="43" y="50"/>
                  </a:lnTo>
                  <a:lnTo>
                    <a:pt x="46" y="46"/>
                  </a:lnTo>
                  <a:lnTo>
                    <a:pt x="47" y="47"/>
                  </a:lnTo>
                  <a:lnTo>
                    <a:pt x="51" y="48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5" y="47"/>
                  </a:lnTo>
                  <a:lnTo>
                    <a:pt x="57" y="46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7"/>
                  </a:lnTo>
                  <a:lnTo>
                    <a:pt x="65" y="35"/>
                  </a:lnTo>
                  <a:lnTo>
                    <a:pt x="67" y="32"/>
                  </a:lnTo>
                  <a:lnTo>
                    <a:pt x="68" y="29"/>
                  </a:lnTo>
                  <a:lnTo>
                    <a:pt x="68" y="25"/>
                  </a:lnTo>
                  <a:lnTo>
                    <a:pt x="67" y="22"/>
                  </a:lnTo>
                  <a:lnTo>
                    <a:pt x="67" y="18"/>
                  </a:lnTo>
                  <a:lnTo>
                    <a:pt x="67" y="17"/>
                  </a:lnTo>
                  <a:lnTo>
                    <a:pt x="65" y="15"/>
                  </a:lnTo>
                  <a:lnTo>
                    <a:pt x="65" y="15"/>
                  </a:lnTo>
                  <a:lnTo>
                    <a:pt x="63" y="14"/>
                  </a:lnTo>
                  <a:lnTo>
                    <a:pt x="62" y="13"/>
                  </a:lnTo>
                  <a:lnTo>
                    <a:pt x="61" y="11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9" y="4"/>
                  </a:lnTo>
                  <a:lnTo>
                    <a:pt x="59" y="3"/>
                  </a:lnTo>
                  <a:lnTo>
                    <a:pt x="59" y="2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5" y="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4" name="Freeform 83"/>
            <p:cNvSpPr>
              <a:spLocks/>
            </p:cNvSpPr>
            <p:nvPr/>
          </p:nvSpPr>
          <p:spPr bwMode="auto">
            <a:xfrm>
              <a:off x="3322638" y="2319337"/>
              <a:ext cx="152400" cy="104775"/>
            </a:xfrm>
            <a:custGeom>
              <a:avLst/>
              <a:gdLst>
                <a:gd name="T0" fmla="*/ 56 w 96"/>
                <a:gd name="T1" fmla="*/ 2 h 66"/>
                <a:gd name="T2" fmla="*/ 42 w 96"/>
                <a:gd name="T3" fmla="*/ 10 h 66"/>
                <a:gd name="T4" fmla="*/ 26 w 96"/>
                <a:gd name="T5" fmla="*/ 20 h 66"/>
                <a:gd name="T6" fmla="*/ 19 w 96"/>
                <a:gd name="T7" fmla="*/ 21 h 66"/>
                <a:gd name="T8" fmla="*/ 15 w 96"/>
                <a:gd name="T9" fmla="*/ 26 h 66"/>
                <a:gd name="T10" fmla="*/ 11 w 96"/>
                <a:gd name="T11" fmla="*/ 35 h 66"/>
                <a:gd name="T12" fmla="*/ 4 w 96"/>
                <a:gd name="T13" fmla="*/ 41 h 66"/>
                <a:gd name="T14" fmla="*/ 1 w 96"/>
                <a:gd name="T15" fmla="*/ 48 h 66"/>
                <a:gd name="T16" fmla="*/ 1 w 96"/>
                <a:gd name="T17" fmla="*/ 56 h 66"/>
                <a:gd name="T18" fmla="*/ 2 w 96"/>
                <a:gd name="T19" fmla="*/ 58 h 66"/>
                <a:gd name="T20" fmla="*/ 3 w 96"/>
                <a:gd name="T21" fmla="*/ 59 h 66"/>
                <a:gd name="T22" fmla="*/ 4 w 96"/>
                <a:gd name="T23" fmla="*/ 61 h 66"/>
                <a:gd name="T24" fmla="*/ 6 w 96"/>
                <a:gd name="T25" fmla="*/ 63 h 66"/>
                <a:gd name="T26" fmla="*/ 8 w 96"/>
                <a:gd name="T27" fmla="*/ 64 h 66"/>
                <a:gd name="T28" fmla="*/ 10 w 96"/>
                <a:gd name="T29" fmla="*/ 64 h 66"/>
                <a:gd name="T30" fmla="*/ 13 w 96"/>
                <a:gd name="T31" fmla="*/ 63 h 66"/>
                <a:gd name="T32" fmla="*/ 19 w 96"/>
                <a:gd name="T33" fmla="*/ 61 h 66"/>
                <a:gd name="T34" fmla="*/ 25 w 96"/>
                <a:gd name="T35" fmla="*/ 62 h 66"/>
                <a:gd name="T36" fmla="*/ 28 w 96"/>
                <a:gd name="T37" fmla="*/ 63 h 66"/>
                <a:gd name="T38" fmla="*/ 30 w 96"/>
                <a:gd name="T39" fmla="*/ 66 h 66"/>
                <a:gd name="T40" fmla="*/ 33 w 96"/>
                <a:gd name="T41" fmla="*/ 66 h 66"/>
                <a:gd name="T42" fmla="*/ 32 w 96"/>
                <a:gd name="T43" fmla="*/ 61 h 66"/>
                <a:gd name="T44" fmla="*/ 31 w 96"/>
                <a:gd name="T45" fmla="*/ 56 h 66"/>
                <a:gd name="T46" fmla="*/ 30 w 96"/>
                <a:gd name="T47" fmla="*/ 52 h 66"/>
                <a:gd name="T48" fmla="*/ 35 w 96"/>
                <a:gd name="T49" fmla="*/ 48 h 66"/>
                <a:gd name="T50" fmla="*/ 46 w 96"/>
                <a:gd name="T51" fmla="*/ 48 h 66"/>
                <a:gd name="T52" fmla="*/ 57 w 96"/>
                <a:gd name="T53" fmla="*/ 49 h 66"/>
                <a:gd name="T54" fmla="*/ 63 w 96"/>
                <a:gd name="T55" fmla="*/ 47 h 66"/>
                <a:gd name="T56" fmla="*/ 73 w 96"/>
                <a:gd name="T57" fmla="*/ 49 h 66"/>
                <a:gd name="T58" fmla="*/ 77 w 96"/>
                <a:gd name="T59" fmla="*/ 48 h 66"/>
                <a:gd name="T60" fmla="*/ 79 w 96"/>
                <a:gd name="T61" fmla="*/ 46 h 66"/>
                <a:gd name="T62" fmla="*/ 81 w 96"/>
                <a:gd name="T63" fmla="*/ 45 h 66"/>
                <a:gd name="T64" fmla="*/ 84 w 96"/>
                <a:gd name="T65" fmla="*/ 42 h 66"/>
                <a:gd name="T66" fmla="*/ 89 w 96"/>
                <a:gd name="T67" fmla="*/ 43 h 66"/>
                <a:gd name="T68" fmla="*/ 94 w 96"/>
                <a:gd name="T69" fmla="*/ 40 h 66"/>
                <a:gd name="T70" fmla="*/ 96 w 96"/>
                <a:gd name="T71" fmla="*/ 38 h 66"/>
                <a:gd name="T72" fmla="*/ 96 w 96"/>
                <a:gd name="T73" fmla="*/ 37 h 66"/>
                <a:gd name="T74" fmla="*/ 92 w 96"/>
                <a:gd name="T75" fmla="*/ 32 h 66"/>
                <a:gd name="T76" fmla="*/ 94 w 96"/>
                <a:gd name="T77" fmla="*/ 31 h 66"/>
                <a:gd name="T78" fmla="*/ 93 w 96"/>
                <a:gd name="T79" fmla="*/ 28 h 66"/>
                <a:gd name="T80" fmla="*/ 89 w 96"/>
                <a:gd name="T81" fmla="*/ 29 h 66"/>
                <a:gd name="T82" fmla="*/ 85 w 96"/>
                <a:gd name="T83" fmla="*/ 28 h 66"/>
                <a:gd name="T84" fmla="*/ 80 w 96"/>
                <a:gd name="T85" fmla="*/ 23 h 66"/>
                <a:gd name="T86" fmla="*/ 73 w 96"/>
                <a:gd name="T87" fmla="*/ 15 h 66"/>
                <a:gd name="T88" fmla="*/ 70 w 96"/>
                <a:gd name="T89" fmla="*/ 8 h 66"/>
                <a:gd name="T90" fmla="*/ 67 w 96"/>
                <a:gd name="T91" fmla="*/ 5 h 66"/>
                <a:gd name="T92" fmla="*/ 68 w 96"/>
                <a:gd name="T9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66">
                  <a:moveTo>
                    <a:pt x="68" y="0"/>
                  </a:moveTo>
                  <a:lnTo>
                    <a:pt x="60" y="0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1" y="5"/>
                  </a:lnTo>
                  <a:lnTo>
                    <a:pt x="42" y="10"/>
                  </a:lnTo>
                  <a:lnTo>
                    <a:pt x="39" y="14"/>
                  </a:lnTo>
                  <a:lnTo>
                    <a:pt x="35" y="17"/>
                  </a:lnTo>
                  <a:lnTo>
                    <a:pt x="26" y="20"/>
                  </a:lnTo>
                  <a:lnTo>
                    <a:pt x="24" y="20"/>
                  </a:lnTo>
                  <a:lnTo>
                    <a:pt x="21" y="20"/>
                  </a:lnTo>
                  <a:lnTo>
                    <a:pt x="19" y="21"/>
                  </a:lnTo>
                  <a:lnTo>
                    <a:pt x="17" y="22"/>
                  </a:lnTo>
                  <a:lnTo>
                    <a:pt x="16" y="23"/>
                  </a:lnTo>
                  <a:lnTo>
                    <a:pt x="15" y="26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7" y="37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3" y="43"/>
                  </a:lnTo>
                  <a:lnTo>
                    <a:pt x="3" y="45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7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3" y="59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1"/>
                  </a:lnTo>
                  <a:lnTo>
                    <a:pt x="5" y="61"/>
                  </a:lnTo>
                  <a:lnTo>
                    <a:pt x="6" y="62"/>
                  </a:lnTo>
                  <a:lnTo>
                    <a:pt x="6" y="63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0" y="64"/>
                  </a:lnTo>
                  <a:lnTo>
                    <a:pt x="11" y="64"/>
                  </a:lnTo>
                  <a:lnTo>
                    <a:pt x="12" y="64"/>
                  </a:lnTo>
                  <a:lnTo>
                    <a:pt x="13" y="63"/>
                  </a:lnTo>
                  <a:lnTo>
                    <a:pt x="14" y="62"/>
                  </a:lnTo>
                  <a:lnTo>
                    <a:pt x="16" y="62"/>
                  </a:lnTo>
                  <a:lnTo>
                    <a:pt x="19" y="61"/>
                  </a:lnTo>
                  <a:lnTo>
                    <a:pt x="21" y="61"/>
                  </a:lnTo>
                  <a:lnTo>
                    <a:pt x="22" y="61"/>
                  </a:lnTo>
                  <a:lnTo>
                    <a:pt x="25" y="62"/>
                  </a:lnTo>
                  <a:lnTo>
                    <a:pt x="26" y="61"/>
                  </a:lnTo>
                  <a:lnTo>
                    <a:pt x="26" y="61"/>
                  </a:lnTo>
                  <a:lnTo>
                    <a:pt x="28" y="63"/>
                  </a:lnTo>
                  <a:lnTo>
                    <a:pt x="29" y="63"/>
                  </a:lnTo>
                  <a:lnTo>
                    <a:pt x="29" y="64"/>
                  </a:lnTo>
                  <a:lnTo>
                    <a:pt x="30" y="66"/>
                  </a:lnTo>
                  <a:lnTo>
                    <a:pt x="31" y="66"/>
                  </a:lnTo>
                  <a:lnTo>
                    <a:pt x="32" y="66"/>
                  </a:lnTo>
                  <a:lnTo>
                    <a:pt x="33" y="66"/>
                  </a:lnTo>
                  <a:lnTo>
                    <a:pt x="32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1" y="59"/>
                  </a:lnTo>
                  <a:lnTo>
                    <a:pt x="32" y="56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0" y="54"/>
                  </a:lnTo>
                  <a:lnTo>
                    <a:pt x="30" y="52"/>
                  </a:lnTo>
                  <a:lnTo>
                    <a:pt x="30" y="50"/>
                  </a:lnTo>
                  <a:lnTo>
                    <a:pt x="31" y="48"/>
                  </a:lnTo>
                  <a:lnTo>
                    <a:pt x="35" y="48"/>
                  </a:lnTo>
                  <a:lnTo>
                    <a:pt x="37" y="48"/>
                  </a:lnTo>
                  <a:lnTo>
                    <a:pt x="40" y="48"/>
                  </a:lnTo>
                  <a:lnTo>
                    <a:pt x="46" y="48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60" y="47"/>
                  </a:lnTo>
                  <a:lnTo>
                    <a:pt x="63" y="47"/>
                  </a:lnTo>
                  <a:lnTo>
                    <a:pt x="63" y="47"/>
                  </a:lnTo>
                  <a:lnTo>
                    <a:pt x="71" y="48"/>
                  </a:lnTo>
                  <a:lnTo>
                    <a:pt x="72" y="49"/>
                  </a:lnTo>
                  <a:lnTo>
                    <a:pt x="73" y="49"/>
                  </a:lnTo>
                  <a:lnTo>
                    <a:pt x="74" y="49"/>
                  </a:lnTo>
                  <a:lnTo>
                    <a:pt x="77" y="49"/>
                  </a:lnTo>
                  <a:lnTo>
                    <a:pt x="77" y="48"/>
                  </a:lnTo>
                  <a:lnTo>
                    <a:pt x="78" y="48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80" y="46"/>
                  </a:lnTo>
                  <a:lnTo>
                    <a:pt x="80" y="45"/>
                  </a:lnTo>
                  <a:lnTo>
                    <a:pt x="81" y="45"/>
                  </a:lnTo>
                  <a:lnTo>
                    <a:pt x="82" y="45"/>
                  </a:lnTo>
                  <a:lnTo>
                    <a:pt x="83" y="43"/>
                  </a:lnTo>
                  <a:lnTo>
                    <a:pt x="84" y="42"/>
                  </a:lnTo>
                  <a:lnTo>
                    <a:pt x="85" y="42"/>
                  </a:lnTo>
                  <a:lnTo>
                    <a:pt x="87" y="43"/>
                  </a:lnTo>
                  <a:lnTo>
                    <a:pt x="89" y="43"/>
                  </a:lnTo>
                  <a:lnTo>
                    <a:pt x="91" y="43"/>
                  </a:lnTo>
                  <a:lnTo>
                    <a:pt x="92" y="43"/>
                  </a:lnTo>
                  <a:lnTo>
                    <a:pt x="94" y="40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6" y="38"/>
                  </a:lnTo>
                  <a:lnTo>
                    <a:pt x="96" y="37"/>
                  </a:lnTo>
                  <a:lnTo>
                    <a:pt x="96" y="37"/>
                  </a:lnTo>
                  <a:lnTo>
                    <a:pt x="96" y="37"/>
                  </a:lnTo>
                  <a:lnTo>
                    <a:pt x="93" y="35"/>
                  </a:lnTo>
                  <a:lnTo>
                    <a:pt x="92" y="33"/>
                  </a:lnTo>
                  <a:lnTo>
                    <a:pt x="92" y="32"/>
                  </a:lnTo>
                  <a:lnTo>
                    <a:pt x="92" y="31"/>
                  </a:lnTo>
                  <a:lnTo>
                    <a:pt x="93" y="31"/>
                  </a:lnTo>
                  <a:lnTo>
                    <a:pt x="94" y="31"/>
                  </a:lnTo>
                  <a:lnTo>
                    <a:pt x="94" y="31"/>
                  </a:lnTo>
                  <a:lnTo>
                    <a:pt x="94" y="30"/>
                  </a:lnTo>
                  <a:lnTo>
                    <a:pt x="93" y="28"/>
                  </a:lnTo>
                  <a:lnTo>
                    <a:pt x="91" y="27"/>
                  </a:lnTo>
                  <a:lnTo>
                    <a:pt x="90" y="28"/>
                  </a:lnTo>
                  <a:lnTo>
                    <a:pt x="89" y="29"/>
                  </a:lnTo>
                  <a:lnTo>
                    <a:pt x="88" y="29"/>
                  </a:lnTo>
                  <a:lnTo>
                    <a:pt x="87" y="29"/>
                  </a:lnTo>
                  <a:lnTo>
                    <a:pt x="85" y="28"/>
                  </a:lnTo>
                  <a:lnTo>
                    <a:pt x="83" y="27"/>
                  </a:lnTo>
                  <a:lnTo>
                    <a:pt x="80" y="24"/>
                  </a:lnTo>
                  <a:lnTo>
                    <a:pt x="80" y="23"/>
                  </a:lnTo>
                  <a:lnTo>
                    <a:pt x="78" y="20"/>
                  </a:lnTo>
                  <a:lnTo>
                    <a:pt x="77" y="18"/>
                  </a:lnTo>
                  <a:lnTo>
                    <a:pt x="73" y="15"/>
                  </a:lnTo>
                  <a:lnTo>
                    <a:pt x="70" y="12"/>
                  </a:lnTo>
                  <a:lnTo>
                    <a:pt x="69" y="10"/>
                  </a:lnTo>
                  <a:lnTo>
                    <a:pt x="70" y="8"/>
                  </a:lnTo>
                  <a:lnTo>
                    <a:pt x="69" y="8"/>
                  </a:lnTo>
                  <a:lnTo>
                    <a:pt x="67" y="6"/>
                  </a:lnTo>
                  <a:lnTo>
                    <a:pt x="67" y="5"/>
                  </a:lnTo>
                  <a:lnTo>
                    <a:pt x="68" y="3"/>
                  </a:lnTo>
                  <a:lnTo>
                    <a:pt x="68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5" name="Freeform 85"/>
            <p:cNvSpPr>
              <a:spLocks/>
            </p:cNvSpPr>
            <p:nvPr/>
          </p:nvSpPr>
          <p:spPr bwMode="auto">
            <a:xfrm>
              <a:off x="4017963" y="2617787"/>
              <a:ext cx="38100" cy="36512"/>
            </a:xfrm>
            <a:custGeom>
              <a:avLst/>
              <a:gdLst>
                <a:gd name="T0" fmla="*/ 2 w 24"/>
                <a:gd name="T1" fmla="*/ 22 h 23"/>
                <a:gd name="T2" fmla="*/ 2 w 24"/>
                <a:gd name="T3" fmla="*/ 22 h 23"/>
                <a:gd name="T4" fmla="*/ 2 w 24"/>
                <a:gd name="T5" fmla="*/ 20 h 23"/>
                <a:gd name="T6" fmla="*/ 3 w 24"/>
                <a:gd name="T7" fmla="*/ 19 h 23"/>
                <a:gd name="T8" fmla="*/ 4 w 24"/>
                <a:gd name="T9" fmla="*/ 19 h 23"/>
                <a:gd name="T10" fmla="*/ 5 w 24"/>
                <a:gd name="T11" fmla="*/ 19 h 23"/>
                <a:gd name="T12" fmla="*/ 5 w 24"/>
                <a:gd name="T13" fmla="*/ 20 h 23"/>
                <a:gd name="T14" fmla="*/ 6 w 24"/>
                <a:gd name="T15" fmla="*/ 23 h 23"/>
                <a:gd name="T16" fmla="*/ 7 w 24"/>
                <a:gd name="T17" fmla="*/ 23 h 23"/>
                <a:gd name="T18" fmla="*/ 8 w 24"/>
                <a:gd name="T19" fmla="*/ 23 h 23"/>
                <a:gd name="T20" fmla="*/ 9 w 24"/>
                <a:gd name="T21" fmla="*/ 22 h 23"/>
                <a:gd name="T22" fmla="*/ 11 w 24"/>
                <a:gd name="T23" fmla="*/ 22 h 23"/>
                <a:gd name="T24" fmla="*/ 12 w 24"/>
                <a:gd name="T25" fmla="*/ 21 h 23"/>
                <a:gd name="T26" fmla="*/ 12 w 24"/>
                <a:gd name="T27" fmla="*/ 19 h 23"/>
                <a:gd name="T28" fmla="*/ 12 w 24"/>
                <a:gd name="T29" fmla="*/ 18 h 23"/>
                <a:gd name="T30" fmla="*/ 13 w 24"/>
                <a:gd name="T31" fmla="*/ 18 h 23"/>
                <a:gd name="T32" fmla="*/ 16 w 24"/>
                <a:gd name="T33" fmla="*/ 18 h 23"/>
                <a:gd name="T34" fmla="*/ 18 w 24"/>
                <a:gd name="T35" fmla="*/ 17 h 23"/>
                <a:gd name="T36" fmla="*/ 20 w 24"/>
                <a:gd name="T37" fmla="*/ 17 h 23"/>
                <a:gd name="T38" fmla="*/ 20 w 24"/>
                <a:gd name="T39" fmla="*/ 17 h 23"/>
                <a:gd name="T40" fmla="*/ 21 w 24"/>
                <a:gd name="T41" fmla="*/ 17 h 23"/>
                <a:gd name="T42" fmla="*/ 21 w 24"/>
                <a:gd name="T43" fmla="*/ 18 h 23"/>
                <a:gd name="T44" fmla="*/ 24 w 24"/>
                <a:gd name="T45" fmla="*/ 14 h 23"/>
                <a:gd name="T46" fmla="*/ 24 w 24"/>
                <a:gd name="T47" fmla="*/ 12 h 23"/>
                <a:gd name="T48" fmla="*/ 24 w 24"/>
                <a:gd name="T49" fmla="*/ 10 h 23"/>
                <a:gd name="T50" fmla="*/ 23 w 24"/>
                <a:gd name="T51" fmla="*/ 7 h 23"/>
                <a:gd name="T52" fmla="*/ 20 w 24"/>
                <a:gd name="T53" fmla="*/ 2 h 23"/>
                <a:gd name="T54" fmla="*/ 19 w 24"/>
                <a:gd name="T55" fmla="*/ 0 h 23"/>
                <a:gd name="T56" fmla="*/ 18 w 24"/>
                <a:gd name="T57" fmla="*/ 1 h 23"/>
                <a:gd name="T58" fmla="*/ 16 w 24"/>
                <a:gd name="T59" fmla="*/ 1 h 23"/>
                <a:gd name="T60" fmla="*/ 15 w 24"/>
                <a:gd name="T61" fmla="*/ 2 h 23"/>
                <a:gd name="T62" fmla="*/ 14 w 24"/>
                <a:gd name="T63" fmla="*/ 5 h 23"/>
                <a:gd name="T64" fmla="*/ 12 w 24"/>
                <a:gd name="T65" fmla="*/ 5 h 23"/>
                <a:gd name="T66" fmla="*/ 10 w 24"/>
                <a:gd name="T67" fmla="*/ 4 h 23"/>
                <a:gd name="T68" fmla="*/ 9 w 24"/>
                <a:gd name="T69" fmla="*/ 4 h 23"/>
                <a:gd name="T70" fmla="*/ 8 w 24"/>
                <a:gd name="T71" fmla="*/ 4 h 23"/>
                <a:gd name="T72" fmla="*/ 7 w 24"/>
                <a:gd name="T73" fmla="*/ 6 h 23"/>
                <a:gd name="T74" fmla="*/ 5 w 24"/>
                <a:gd name="T75" fmla="*/ 9 h 23"/>
                <a:gd name="T76" fmla="*/ 3 w 24"/>
                <a:gd name="T77" fmla="*/ 12 h 23"/>
                <a:gd name="T78" fmla="*/ 2 w 24"/>
                <a:gd name="T79" fmla="*/ 14 h 23"/>
                <a:gd name="T80" fmla="*/ 0 w 24"/>
                <a:gd name="T81" fmla="*/ 18 h 23"/>
                <a:gd name="T82" fmla="*/ 0 w 24"/>
                <a:gd name="T83" fmla="*/ 19 h 23"/>
                <a:gd name="T84" fmla="*/ 1 w 24"/>
                <a:gd name="T85" fmla="*/ 20 h 23"/>
                <a:gd name="T86" fmla="*/ 2 w 24"/>
                <a:gd name="T8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" h="23">
                  <a:moveTo>
                    <a:pt x="2" y="22"/>
                  </a:move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6" y="23"/>
                  </a:lnTo>
                  <a:lnTo>
                    <a:pt x="7" y="23"/>
                  </a:lnTo>
                  <a:lnTo>
                    <a:pt x="8" y="23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3" y="18"/>
                  </a:lnTo>
                  <a:lnTo>
                    <a:pt x="16" y="18"/>
                  </a:lnTo>
                  <a:lnTo>
                    <a:pt x="18" y="17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21" y="17"/>
                  </a:lnTo>
                  <a:lnTo>
                    <a:pt x="21" y="18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3" y="7"/>
                  </a:lnTo>
                  <a:lnTo>
                    <a:pt x="20" y="2"/>
                  </a:lnTo>
                  <a:lnTo>
                    <a:pt x="19" y="0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5" y="2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19"/>
                  </a:lnTo>
                  <a:lnTo>
                    <a:pt x="1" y="20"/>
                  </a:lnTo>
                  <a:lnTo>
                    <a:pt x="2" y="22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6" name="Freeform 87"/>
            <p:cNvSpPr>
              <a:spLocks/>
            </p:cNvSpPr>
            <p:nvPr/>
          </p:nvSpPr>
          <p:spPr bwMode="auto">
            <a:xfrm>
              <a:off x="4121150" y="2516187"/>
              <a:ext cx="160338" cy="169862"/>
            </a:xfrm>
            <a:custGeom>
              <a:avLst/>
              <a:gdLst>
                <a:gd name="T0" fmla="*/ 90 w 101"/>
                <a:gd name="T1" fmla="*/ 44 h 107"/>
                <a:gd name="T2" fmla="*/ 90 w 101"/>
                <a:gd name="T3" fmla="*/ 21 h 107"/>
                <a:gd name="T4" fmla="*/ 96 w 101"/>
                <a:gd name="T5" fmla="*/ 16 h 107"/>
                <a:gd name="T6" fmla="*/ 101 w 101"/>
                <a:gd name="T7" fmla="*/ 8 h 107"/>
                <a:gd name="T8" fmla="*/ 98 w 101"/>
                <a:gd name="T9" fmla="*/ 8 h 107"/>
                <a:gd name="T10" fmla="*/ 87 w 101"/>
                <a:gd name="T11" fmla="*/ 5 h 107"/>
                <a:gd name="T12" fmla="*/ 78 w 101"/>
                <a:gd name="T13" fmla="*/ 7 h 107"/>
                <a:gd name="T14" fmla="*/ 69 w 101"/>
                <a:gd name="T15" fmla="*/ 13 h 107"/>
                <a:gd name="T16" fmla="*/ 58 w 101"/>
                <a:gd name="T17" fmla="*/ 12 h 107"/>
                <a:gd name="T18" fmla="*/ 49 w 101"/>
                <a:gd name="T19" fmla="*/ 11 h 107"/>
                <a:gd name="T20" fmla="*/ 38 w 101"/>
                <a:gd name="T21" fmla="*/ 3 h 107"/>
                <a:gd name="T22" fmla="*/ 31 w 101"/>
                <a:gd name="T23" fmla="*/ 1 h 107"/>
                <a:gd name="T24" fmla="*/ 24 w 101"/>
                <a:gd name="T25" fmla="*/ 0 h 107"/>
                <a:gd name="T26" fmla="*/ 16 w 101"/>
                <a:gd name="T27" fmla="*/ 1 h 107"/>
                <a:gd name="T28" fmla="*/ 6 w 101"/>
                <a:gd name="T29" fmla="*/ 1 h 107"/>
                <a:gd name="T30" fmla="*/ 0 w 101"/>
                <a:gd name="T31" fmla="*/ 6 h 107"/>
                <a:gd name="T32" fmla="*/ 1 w 101"/>
                <a:gd name="T33" fmla="*/ 7 h 107"/>
                <a:gd name="T34" fmla="*/ 4 w 101"/>
                <a:gd name="T35" fmla="*/ 8 h 107"/>
                <a:gd name="T36" fmla="*/ 5 w 101"/>
                <a:gd name="T37" fmla="*/ 10 h 107"/>
                <a:gd name="T38" fmla="*/ 6 w 101"/>
                <a:gd name="T39" fmla="*/ 16 h 107"/>
                <a:gd name="T40" fmla="*/ 8 w 101"/>
                <a:gd name="T41" fmla="*/ 19 h 107"/>
                <a:gd name="T42" fmla="*/ 11 w 101"/>
                <a:gd name="T43" fmla="*/ 20 h 107"/>
                <a:gd name="T44" fmla="*/ 13 w 101"/>
                <a:gd name="T45" fmla="*/ 23 h 107"/>
                <a:gd name="T46" fmla="*/ 13 w 101"/>
                <a:gd name="T47" fmla="*/ 29 h 107"/>
                <a:gd name="T48" fmla="*/ 12 w 101"/>
                <a:gd name="T49" fmla="*/ 36 h 107"/>
                <a:gd name="T50" fmla="*/ 9 w 101"/>
                <a:gd name="T51" fmla="*/ 41 h 107"/>
                <a:gd name="T52" fmla="*/ 6 w 101"/>
                <a:gd name="T53" fmla="*/ 44 h 107"/>
                <a:gd name="T54" fmla="*/ 0 w 101"/>
                <a:gd name="T55" fmla="*/ 51 h 107"/>
                <a:gd name="T56" fmla="*/ 2 w 101"/>
                <a:gd name="T57" fmla="*/ 56 h 107"/>
                <a:gd name="T58" fmla="*/ 4 w 101"/>
                <a:gd name="T59" fmla="*/ 58 h 107"/>
                <a:gd name="T60" fmla="*/ 8 w 101"/>
                <a:gd name="T61" fmla="*/ 57 h 107"/>
                <a:gd name="T62" fmla="*/ 10 w 101"/>
                <a:gd name="T63" fmla="*/ 58 h 107"/>
                <a:gd name="T64" fmla="*/ 6 w 101"/>
                <a:gd name="T65" fmla="*/ 60 h 107"/>
                <a:gd name="T66" fmla="*/ 1 w 101"/>
                <a:gd name="T67" fmla="*/ 63 h 107"/>
                <a:gd name="T68" fmla="*/ 48 w 101"/>
                <a:gd name="T69" fmla="*/ 89 h 107"/>
                <a:gd name="T70" fmla="*/ 49 w 101"/>
                <a:gd name="T71" fmla="*/ 91 h 107"/>
                <a:gd name="T72" fmla="*/ 50 w 101"/>
                <a:gd name="T73" fmla="*/ 98 h 107"/>
                <a:gd name="T74" fmla="*/ 71 w 101"/>
                <a:gd name="T75" fmla="*/ 106 h 107"/>
                <a:gd name="T76" fmla="*/ 73 w 101"/>
                <a:gd name="T77" fmla="*/ 104 h 107"/>
                <a:gd name="T78" fmla="*/ 75 w 101"/>
                <a:gd name="T79" fmla="*/ 99 h 107"/>
                <a:gd name="T80" fmla="*/ 79 w 101"/>
                <a:gd name="T81" fmla="*/ 92 h 107"/>
                <a:gd name="T82" fmla="*/ 82 w 101"/>
                <a:gd name="T83" fmla="*/ 85 h 107"/>
                <a:gd name="T84" fmla="*/ 84 w 101"/>
                <a:gd name="T85" fmla="*/ 83 h 107"/>
                <a:gd name="T86" fmla="*/ 88 w 101"/>
                <a:gd name="T87" fmla="*/ 80 h 107"/>
                <a:gd name="T88" fmla="*/ 90 w 101"/>
                <a:gd name="T89" fmla="*/ 77 h 107"/>
                <a:gd name="T90" fmla="*/ 94 w 101"/>
                <a:gd name="T91" fmla="*/ 76 h 107"/>
                <a:gd name="T92" fmla="*/ 97 w 101"/>
                <a:gd name="T93" fmla="*/ 73 h 107"/>
                <a:gd name="T94" fmla="*/ 91 w 101"/>
                <a:gd name="T95" fmla="*/ 66 h 107"/>
                <a:gd name="T96" fmla="*/ 90 w 101"/>
                <a:gd name="T97" fmla="*/ 5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107">
                  <a:moveTo>
                    <a:pt x="90" y="55"/>
                  </a:moveTo>
                  <a:lnTo>
                    <a:pt x="90" y="44"/>
                  </a:lnTo>
                  <a:lnTo>
                    <a:pt x="90" y="33"/>
                  </a:lnTo>
                  <a:lnTo>
                    <a:pt x="90" y="21"/>
                  </a:lnTo>
                  <a:lnTo>
                    <a:pt x="91" y="21"/>
                  </a:lnTo>
                  <a:lnTo>
                    <a:pt x="96" y="16"/>
                  </a:lnTo>
                  <a:lnTo>
                    <a:pt x="100" y="9"/>
                  </a:lnTo>
                  <a:lnTo>
                    <a:pt x="101" y="8"/>
                  </a:lnTo>
                  <a:lnTo>
                    <a:pt x="100" y="9"/>
                  </a:lnTo>
                  <a:lnTo>
                    <a:pt x="98" y="8"/>
                  </a:lnTo>
                  <a:lnTo>
                    <a:pt x="95" y="9"/>
                  </a:lnTo>
                  <a:lnTo>
                    <a:pt x="87" y="5"/>
                  </a:lnTo>
                  <a:lnTo>
                    <a:pt x="82" y="6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69" y="13"/>
                  </a:lnTo>
                  <a:lnTo>
                    <a:pt x="63" y="13"/>
                  </a:lnTo>
                  <a:lnTo>
                    <a:pt x="58" y="12"/>
                  </a:lnTo>
                  <a:lnTo>
                    <a:pt x="54" y="12"/>
                  </a:lnTo>
                  <a:lnTo>
                    <a:pt x="49" y="11"/>
                  </a:lnTo>
                  <a:lnTo>
                    <a:pt x="47" y="8"/>
                  </a:lnTo>
                  <a:lnTo>
                    <a:pt x="38" y="3"/>
                  </a:lnTo>
                  <a:lnTo>
                    <a:pt x="34" y="1"/>
                  </a:lnTo>
                  <a:lnTo>
                    <a:pt x="31" y="1"/>
                  </a:lnTo>
                  <a:lnTo>
                    <a:pt x="27" y="2"/>
                  </a:lnTo>
                  <a:lnTo>
                    <a:pt x="24" y="0"/>
                  </a:lnTo>
                  <a:lnTo>
                    <a:pt x="19" y="1"/>
                  </a:lnTo>
                  <a:lnTo>
                    <a:pt x="16" y="1"/>
                  </a:lnTo>
                  <a:lnTo>
                    <a:pt x="9" y="0"/>
                  </a:lnTo>
                  <a:lnTo>
                    <a:pt x="6" y="1"/>
                  </a:lnTo>
                  <a:lnTo>
                    <a:pt x="3" y="2"/>
                  </a:lnTo>
                  <a:lnTo>
                    <a:pt x="0" y="6"/>
                  </a:lnTo>
                  <a:lnTo>
                    <a:pt x="0" y="7"/>
                  </a:lnTo>
                  <a:lnTo>
                    <a:pt x="1" y="7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6" y="16"/>
                  </a:lnTo>
                  <a:lnTo>
                    <a:pt x="7" y="18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2" y="22"/>
                  </a:lnTo>
                  <a:lnTo>
                    <a:pt x="13" y="23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12" y="36"/>
                  </a:lnTo>
                  <a:lnTo>
                    <a:pt x="11" y="39"/>
                  </a:lnTo>
                  <a:lnTo>
                    <a:pt x="9" y="41"/>
                  </a:lnTo>
                  <a:lnTo>
                    <a:pt x="8" y="42"/>
                  </a:lnTo>
                  <a:lnTo>
                    <a:pt x="6" y="44"/>
                  </a:lnTo>
                  <a:lnTo>
                    <a:pt x="2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3" y="58"/>
                  </a:lnTo>
                  <a:lnTo>
                    <a:pt x="4" y="58"/>
                  </a:lnTo>
                  <a:lnTo>
                    <a:pt x="6" y="57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8"/>
                  </a:lnTo>
                  <a:lnTo>
                    <a:pt x="8" y="59"/>
                  </a:lnTo>
                  <a:lnTo>
                    <a:pt x="6" y="60"/>
                  </a:lnTo>
                  <a:lnTo>
                    <a:pt x="3" y="60"/>
                  </a:lnTo>
                  <a:lnTo>
                    <a:pt x="1" y="63"/>
                  </a:lnTo>
                  <a:lnTo>
                    <a:pt x="3" y="65"/>
                  </a:lnTo>
                  <a:lnTo>
                    <a:pt x="48" y="89"/>
                  </a:lnTo>
                  <a:lnTo>
                    <a:pt x="49" y="90"/>
                  </a:lnTo>
                  <a:lnTo>
                    <a:pt x="49" y="91"/>
                  </a:lnTo>
                  <a:lnTo>
                    <a:pt x="50" y="95"/>
                  </a:lnTo>
                  <a:lnTo>
                    <a:pt x="50" y="98"/>
                  </a:lnTo>
                  <a:lnTo>
                    <a:pt x="69" y="107"/>
                  </a:lnTo>
                  <a:lnTo>
                    <a:pt x="71" y="106"/>
                  </a:lnTo>
                  <a:lnTo>
                    <a:pt x="72" y="106"/>
                  </a:lnTo>
                  <a:lnTo>
                    <a:pt x="73" y="104"/>
                  </a:lnTo>
                  <a:lnTo>
                    <a:pt x="74" y="102"/>
                  </a:lnTo>
                  <a:lnTo>
                    <a:pt x="75" y="99"/>
                  </a:lnTo>
                  <a:lnTo>
                    <a:pt x="77" y="96"/>
                  </a:lnTo>
                  <a:lnTo>
                    <a:pt x="79" y="92"/>
                  </a:lnTo>
                  <a:lnTo>
                    <a:pt x="80" y="88"/>
                  </a:lnTo>
                  <a:lnTo>
                    <a:pt x="82" y="85"/>
                  </a:lnTo>
                  <a:lnTo>
                    <a:pt x="83" y="84"/>
                  </a:lnTo>
                  <a:lnTo>
                    <a:pt x="84" y="83"/>
                  </a:lnTo>
                  <a:lnTo>
                    <a:pt x="88" y="82"/>
                  </a:lnTo>
                  <a:lnTo>
                    <a:pt x="88" y="80"/>
                  </a:lnTo>
                  <a:lnTo>
                    <a:pt x="89" y="79"/>
                  </a:lnTo>
                  <a:lnTo>
                    <a:pt x="90" y="77"/>
                  </a:lnTo>
                  <a:lnTo>
                    <a:pt x="91" y="76"/>
                  </a:lnTo>
                  <a:lnTo>
                    <a:pt x="94" y="76"/>
                  </a:lnTo>
                  <a:lnTo>
                    <a:pt x="96" y="74"/>
                  </a:lnTo>
                  <a:lnTo>
                    <a:pt x="97" y="73"/>
                  </a:lnTo>
                  <a:lnTo>
                    <a:pt x="97" y="72"/>
                  </a:lnTo>
                  <a:lnTo>
                    <a:pt x="91" y="66"/>
                  </a:lnTo>
                  <a:lnTo>
                    <a:pt x="90" y="64"/>
                  </a:lnTo>
                  <a:lnTo>
                    <a:pt x="90" y="5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7" name="Freeform 89"/>
            <p:cNvSpPr>
              <a:spLocks/>
            </p:cNvSpPr>
            <p:nvPr/>
          </p:nvSpPr>
          <p:spPr bwMode="auto">
            <a:xfrm>
              <a:off x="3068638" y="2286000"/>
              <a:ext cx="127000" cy="84137"/>
            </a:xfrm>
            <a:custGeom>
              <a:avLst/>
              <a:gdLst>
                <a:gd name="T0" fmla="*/ 10 w 80"/>
                <a:gd name="T1" fmla="*/ 35 h 53"/>
                <a:gd name="T2" fmla="*/ 7 w 80"/>
                <a:gd name="T3" fmla="*/ 28 h 53"/>
                <a:gd name="T4" fmla="*/ 2 w 80"/>
                <a:gd name="T5" fmla="*/ 24 h 53"/>
                <a:gd name="T6" fmla="*/ 0 w 80"/>
                <a:gd name="T7" fmla="*/ 23 h 53"/>
                <a:gd name="T8" fmla="*/ 8 w 80"/>
                <a:gd name="T9" fmla="*/ 19 h 53"/>
                <a:gd name="T10" fmla="*/ 13 w 80"/>
                <a:gd name="T11" fmla="*/ 7 h 53"/>
                <a:gd name="T12" fmla="*/ 16 w 80"/>
                <a:gd name="T13" fmla="*/ 2 h 53"/>
                <a:gd name="T14" fmla="*/ 21 w 80"/>
                <a:gd name="T15" fmla="*/ 2 h 53"/>
                <a:gd name="T16" fmla="*/ 28 w 80"/>
                <a:gd name="T17" fmla="*/ 1 h 53"/>
                <a:gd name="T18" fmla="*/ 31 w 80"/>
                <a:gd name="T19" fmla="*/ 0 h 53"/>
                <a:gd name="T20" fmla="*/ 39 w 80"/>
                <a:gd name="T21" fmla="*/ 1 h 53"/>
                <a:gd name="T22" fmla="*/ 42 w 80"/>
                <a:gd name="T23" fmla="*/ 2 h 53"/>
                <a:gd name="T24" fmla="*/ 48 w 80"/>
                <a:gd name="T25" fmla="*/ 6 h 53"/>
                <a:gd name="T26" fmla="*/ 51 w 80"/>
                <a:gd name="T27" fmla="*/ 6 h 53"/>
                <a:gd name="T28" fmla="*/ 55 w 80"/>
                <a:gd name="T29" fmla="*/ 13 h 53"/>
                <a:gd name="T30" fmla="*/ 58 w 80"/>
                <a:gd name="T31" fmla="*/ 15 h 53"/>
                <a:gd name="T32" fmla="*/ 60 w 80"/>
                <a:gd name="T33" fmla="*/ 16 h 53"/>
                <a:gd name="T34" fmla="*/ 61 w 80"/>
                <a:gd name="T35" fmla="*/ 18 h 53"/>
                <a:gd name="T36" fmla="*/ 64 w 80"/>
                <a:gd name="T37" fmla="*/ 20 h 53"/>
                <a:gd name="T38" fmla="*/ 67 w 80"/>
                <a:gd name="T39" fmla="*/ 22 h 53"/>
                <a:gd name="T40" fmla="*/ 69 w 80"/>
                <a:gd name="T41" fmla="*/ 27 h 53"/>
                <a:gd name="T42" fmla="*/ 70 w 80"/>
                <a:gd name="T43" fmla="*/ 29 h 53"/>
                <a:gd name="T44" fmla="*/ 72 w 80"/>
                <a:gd name="T45" fmla="*/ 34 h 53"/>
                <a:gd name="T46" fmla="*/ 73 w 80"/>
                <a:gd name="T47" fmla="*/ 39 h 53"/>
                <a:gd name="T48" fmla="*/ 75 w 80"/>
                <a:gd name="T49" fmla="*/ 40 h 53"/>
                <a:gd name="T50" fmla="*/ 77 w 80"/>
                <a:gd name="T51" fmla="*/ 43 h 53"/>
                <a:gd name="T52" fmla="*/ 79 w 80"/>
                <a:gd name="T53" fmla="*/ 46 h 53"/>
                <a:gd name="T54" fmla="*/ 79 w 80"/>
                <a:gd name="T55" fmla="*/ 48 h 53"/>
                <a:gd name="T56" fmla="*/ 80 w 80"/>
                <a:gd name="T57" fmla="*/ 51 h 53"/>
                <a:gd name="T58" fmla="*/ 74 w 80"/>
                <a:gd name="T59" fmla="*/ 52 h 53"/>
                <a:gd name="T60" fmla="*/ 68 w 80"/>
                <a:gd name="T61" fmla="*/ 53 h 53"/>
                <a:gd name="T62" fmla="*/ 63 w 80"/>
                <a:gd name="T63" fmla="*/ 52 h 53"/>
                <a:gd name="T64" fmla="*/ 59 w 80"/>
                <a:gd name="T65" fmla="*/ 51 h 53"/>
                <a:gd name="T66" fmla="*/ 55 w 80"/>
                <a:gd name="T67" fmla="*/ 49 h 53"/>
                <a:gd name="T68" fmla="*/ 38 w 80"/>
                <a:gd name="T69" fmla="*/ 48 h 53"/>
                <a:gd name="T70" fmla="*/ 26 w 80"/>
                <a:gd name="T71" fmla="*/ 51 h 53"/>
                <a:gd name="T72" fmla="*/ 13 w 80"/>
                <a:gd name="T73" fmla="*/ 53 h 53"/>
                <a:gd name="T74" fmla="*/ 10 w 80"/>
                <a:gd name="T75" fmla="*/ 52 h 53"/>
                <a:gd name="T76" fmla="*/ 11 w 80"/>
                <a:gd name="T77" fmla="*/ 43 h 53"/>
                <a:gd name="T78" fmla="*/ 23 w 80"/>
                <a:gd name="T79" fmla="*/ 41 h 53"/>
                <a:gd name="T80" fmla="*/ 30 w 80"/>
                <a:gd name="T81" fmla="*/ 39 h 53"/>
                <a:gd name="T82" fmla="*/ 33 w 80"/>
                <a:gd name="T83" fmla="*/ 39 h 53"/>
                <a:gd name="T84" fmla="*/ 41 w 80"/>
                <a:gd name="T85" fmla="*/ 42 h 53"/>
                <a:gd name="T86" fmla="*/ 47 w 80"/>
                <a:gd name="T87" fmla="*/ 41 h 53"/>
                <a:gd name="T88" fmla="*/ 48 w 80"/>
                <a:gd name="T89" fmla="*/ 38 h 53"/>
                <a:gd name="T90" fmla="*/ 44 w 80"/>
                <a:gd name="T91" fmla="*/ 38 h 53"/>
                <a:gd name="T92" fmla="*/ 38 w 80"/>
                <a:gd name="T93" fmla="*/ 37 h 53"/>
                <a:gd name="T94" fmla="*/ 33 w 80"/>
                <a:gd name="T95" fmla="*/ 35 h 53"/>
                <a:gd name="T96" fmla="*/ 28 w 80"/>
                <a:gd name="T9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53">
                  <a:moveTo>
                    <a:pt x="13" y="38"/>
                  </a:moveTo>
                  <a:lnTo>
                    <a:pt x="13" y="38"/>
                  </a:lnTo>
                  <a:lnTo>
                    <a:pt x="12" y="36"/>
                  </a:lnTo>
                  <a:lnTo>
                    <a:pt x="10" y="35"/>
                  </a:lnTo>
                  <a:lnTo>
                    <a:pt x="10" y="32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7" y="28"/>
                  </a:lnTo>
                  <a:lnTo>
                    <a:pt x="4" y="26"/>
                  </a:lnTo>
                  <a:lnTo>
                    <a:pt x="3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7" y="20"/>
                  </a:lnTo>
                  <a:lnTo>
                    <a:pt x="8" y="19"/>
                  </a:lnTo>
                  <a:lnTo>
                    <a:pt x="9" y="17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4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5" y="1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40" y="1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7" y="7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7"/>
                  </a:lnTo>
                  <a:lnTo>
                    <a:pt x="50" y="7"/>
                  </a:lnTo>
                  <a:lnTo>
                    <a:pt x="51" y="6"/>
                  </a:lnTo>
                  <a:lnTo>
                    <a:pt x="52" y="6"/>
                  </a:lnTo>
                  <a:lnTo>
                    <a:pt x="54" y="10"/>
                  </a:lnTo>
                  <a:lnTo>
                    <a:pt x="55" y="12"/>
                  </a:lnTo>
                  <a:lnTo>
                    <a:pt x="55" y="13"/>
                  </a:lnTo>
                  <a:lnTo>
                    <a:pt x="56" y="13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4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0" y="17"/>
                  </a:lnTo>
                  <a:lnTo>
                    <a:pt x="59" y="17"/>
                  </a:lnTo>
                  <a:lnTo>
                    <a:pt x="59" y="18"/>
                  </a:lnTo>
                  <a:lnTo>
                    <a:pt x="61" y="18"/>
                  </a:lnTo>
                  <a:lnTo>
                    <a:pt x="61" y="19"/>
                  </a:lnTo>
                  <a:lnTo>
                    <a:pt x="62" y="19"/>
                  </a:lnTo>
                  <a:lnTo>
                    <a:pt x="63" y="19"/>
                  </a:lnTo>
                  <a:lnTo>
                    <a:pt x="64" y="20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6" y="22"/>
                  </a:lnTo>
                  <a:lnTo>
                    <a:pt x="67" y="22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5"/>
                  </a:lnTo>
                  <a:lnTo>
                    <a:pt x="69" y="27"/>
                  </a:lnTo>
                  <a:lnTo>
                    <a:pt x="69" y="28"/>
                  </a:lnTo>
                  <a:lnTo>
                    <a:pt x="69" y="28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71" y="32"/>
                  </a:lnTo>
                  <a:lnTo>
                    <a:pt x="72" y="34"/>
                  </a:lnTo>
                  <a:lnTo>
                    <a:pt x="72" y="35"/>
                  </a:lnTo>
                  <a:lnTo>
                    <a:pt x="71" y="36"/>
                  </a:lnTo>
                  <a:lnTo>
                    <a:pt x="71" y="37"/>
                  </a:lnTo>
                  <a:lnTo>
                    <a:pt x="73" y="39"/>
                  </a:lnTo>
                  <a:lnTo>
                    <a:pt x="73" y="40"/>
                  </a:lnTo>
                  <a:lnTo>
                    <a:pt x="73" y="41"/>
                  </a:lnTo>
                  <a:lnTo>
                    <a:pt x="74" y="41"/>
                  </a:lnTo>
                  <a:lnTo>
                    <a:pt x="75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7" y="42"/>
                  </a:lnTo>
                  <a:lnTo>
                    <a:pt x="77" y="43"/>
                  </a:lnTo>
                  <a:lnTo>
                    <a:pt x="78" y="43"/>
                  </a:lnTo>
                  <a:lnTo>
                    <a:pt x="78" y="44"/>
                  </a:lnTo>
                  <a:lnTo>
                    <a:pt x="79" y="45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7"/>
                  </a:lnTo>
                  <a:lnTo>
                    <a:pt x="79" y="48"/>
                  </a:lnTo>
                  <a:lnTo>
                    <a:pt x="79" y="49"/>
                  </a:lnTo>
                  <a:lnTo>
                    <a:pt x="79" y="50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79" y="52"/>
                  </a:lnTo>
                  <a:lnTo>
                    <a:pt x="77" y="52"/>
                  </a:lnTo>
                  <a:lnTo>
                    <a:pt x="75" y="52"/>
                  </a:lnTo>
                  <a:lnTo>
                    <a:pt x="74" y="52"/>
                  </a:lnTo>
                  <a:lnTo>
                    <a:pt x="72" y="52"/>
                  </a:lnTo>
                  <a:lnTo>
                    <a:pt x="71" y="52"/>
                  </a:lnTo>
                  <a:lnTo>
                    <a:pt x="70" y="52"/>
                  </a:lnTo>
                  <a:lnTo>
                    <a:pt x="68" y="53"/>
                  </a:lnTo>
                  <a:lnTo>
                    <a:pt x="67" y="53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3" y="52"/>
                  </a:lnTo>
                  <a:lnTo>
                    <a:pt x="61" y="52"/>
                  </a:lnTo>
                  <a:lnTo>
                    <a:pt x="60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8" y="51"/>
                  </a:lnTo>
                  <a:lnTo>
                    <a:pt x="58" y="50"/>
                  </a:lnTo>
                  <a:lnTo>
                    <a:pt x="57" y="49"/>
                  </a:lnTo>
                  <a:lnTo>
                    <a:pt x="55" y="49"/>
                  </a:lnTo>
                  <a:lnTo>
                    <a:pt x="54" y="49"/>
                  </a:lnTo>
                  <a:lnTo>
                    <a:pt x="52" y="49"/>
                  </a:lnTo>
                  <a:lnTo>
                    <a:pt x="49" y="48"/>
                  </a:lnTo>
                  <a:lnTo>
                    <a:pt x="38" y="48"/>
                  </a:lnTo>
                  <a:lnTo>
                    <a:pt x="37" y="49"/>
                  </a:lnTo>
                  <a:lnTo>
                    <a:pt x="31" y="49"/>
                  </a:lnTo>
                  <a:lnTo>
                    <a:pt x="28" y="50"/>
                  </a:lnTo>
                  <a:lnTo>
                    <a:pt x="26" y="51"/>
                  </a:lnTo>
                  <a:lnTo>
                    <a:pt x="24" y="51"/>
                  </a:lnTo>
                  <a:lnTo>
                    <a:pt x="17" y="51"/>
                  </a:lnTo>
                  <a:lnTo>
                    <a:pt x="16" y="52"/>
                  </a:lnTo>
                  <a:lnTo>
                    <a:pt x="13" y="53"/>
                  </a:lnTo>
                  <a:lnTo>
                    <a:pt x="12" y="53"/>
                  </a:lnTo>
                  <a:lnTo>
                    <a:pt x="11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2"/>
                  </a:lnTo>
                  <a:lnTo>
                    <a:pt x="23" y="41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8" y="40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1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5" y="40"/>
                  </a:lnTo>
                  <a:lnTo>
                    <a:pt x="37" y="41"/>
                  </a:lnTo>
                  <a:lnTo>
                    <a:pt x="39" y="41"/>
                  </a:lnTo>
                  <a:lnTo>
                    <a:pt x="41" y="42"/>
                  </a:lnTo>
                  <a:lnTo>
                    <a:pt x="42" y="42"/>
                  </a:lnTo>
                  <a:lnTo>
                    <a:pt x="43" y="42"/>
                  </a:lnTo>
                  <a:lnTo>
                    <a:pt x="44" y="41"/>
                  </a:lnTo>
                  <a:lnTo>
                    <a:pt x="47" y="41"/>
                  </a:lnTo>
                  <a:lnTo>
                    <a:pt x="48" y="40"/>
                  </a:lnTo>
                  <a:lnTo>
                    <a:pt x="48" y="39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7" y="38"/>
                  </a:lnTo>
                  <a:lnTo>
                    <a:pt x="46" y="38"/>
                  </a:lnTo>
                  <a:lnTo>
                    <a:pt x="45" y="38"/>
                  </a:lnTo>
                  <a:lnTo>
                    <a:pt x="44" y="38"/>
                  </a:lnTo>
                  <a:lnTo>
                    <a:pt x="42" y="39"/>
                  </a:lnTo>
                  <a:lnTo>
                    <a:pt x="41" y="39"/>
                  </a:lnTo>
                  <a:lnTo>
                    <a:pt x="39" y="38"/>
                  </a:lnTo>
                  <a:lnTo>
                    <a:pt x="38" y="37"/>
                  </a:lnTo>
                  <a:lnTo>
                    <a:pt x="38" y="37"/>
                  </a:lnTo>
                  <a:lnTo>
                    <a:pt x="35" y="37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2" y="35"/>
                  </a:lnTo>
                  <a:lnTo>
                    <a:pt x="30" y="35"/>
                  </a:lnTo>
                  <a:lnTo>
                    <a:pt x="29" y="36"/>
                  </a:lnTo>
                  <a:lnTo>
                    <a:pt x="28" y="35"/>
                  </a:lnTo>
                  <a:lnTo>
                    <a:pt x="27" y="36"/>
                  </a:lnTo>
                  <a:lnTo>
                    <a:pt x="26" y="38"/>
                  </a:lnTo>
                  <a:lnTo>
                    <a:pt x="13" y="38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8" name="Freeform 91"/>
            <p:cNvSpPr>
              <a:spLocks/>
            </p:cNvSpPr>
            <p:nvPr/>
          </p:nvSpPr>
          <p:spPr bwMode="auto">
            <a:xfrm>
              <a:off x="4030663" y="2617787"/>
              <a:ext cx="222250" cy="201612"/>
            </a:xfrm>
            <a:custGeom>
              <a:avLst/>
              <a:gdLst>
                <a:gd name="T0" fmla="*/ 106 w 140"/>
                <a:gd name="T1" fmla="*/ 31 h 127"/>
                <a:gd name="T2" fmla="*/ 123 w 140"/>
                <a:gd name="T3" fmla="*/ 51 h 127"/>
                <a:gd name="T4" fmla="*/ 119 w 140"/>
                <a:gd name="T5" fmla="*/ 63 h 127"/>
                <a:gd name="T6" fmla="*/ 127 w 140"/>
                <a:gd name="T7" fmla="*/ 70 h 127"/>
                <a:gd name="T8" fmla="*/ 126 w 140"/>
                <a:gd name="T9" fmla="*/ 75 h 127"/>
                <a:gd name="T10" fmla="*/ 126 w 140"/>
                <a:gd name="T11" fmla="*/ 82 h 127"/>
                <a:gd name="T12" fmla="*/ 124 w 140"/>
                <a:gd name="T13" fmla="*/ 86 h 127"/>
                <a:gd name="T14" fmla="*/ 127 w 140"/>
                <a:gd name="T15" fmla="*/ 93 h 127"/>
                <a:gd name="T16" fmla="*/ 129 w 140"/>
                <a:gd name="T17" fmla="*/ 100 h 127"/>
                <a:gd name="T18" fmla="*/ 132 w 140"/>
                <a:gd name="T19" fmla="*/ 105 h 127"/>
                <a:gd name="T20" fmla="*/ 138 w 140"/>
                <a:gd name="T21" fmla="*/ 110 h 127"/>
                <a:gd name="T22" fmla="*/ 139 w 140"/>
                <a:gd name="T23" fmla="*/ 113 h 127"/>
                <a:gd name="T24" fmla="*/ 127 w 140"/>
                <a:gd name="T25" fmla="*/ 120 h 127"/>
                <a:gd name="T26" fmla="*/ 112 w 140"/>
                <a:gd name="T27" fmla="*/ 121 h 127"/>
                <a:gd name="T28" fmla="*/ 103 w 140"/>
                <a:gd name="T29" fmla="*/ 125 h 127"/>
                <a:gd name="T30" fmla="*/ 89 w 140"/>
                <a:gd name="T31" fmla="*/ 127 h 127"/>
                <a:gd name="T32" fmla="*/ 84 w 140"/>
                <a:gd name="T33" fmla="*/ 125 h 127"/>
                <a:gd name="T34" fmla="*/ 78 w 140"/>
                <a:gd name="T35" fmla="*/ 125 h 127"/>
                <a:gd name="T36" fmla="*/ 66 w 140"/>
                <a:gd name="T37" fmla="*/ 122 h 127"/>
                <a:gd name="T38" fmla="*/ 64 w 140"/>
                <a:gd name="T39" fmla="*/ 114 h 127"/>
                <a:gd name="T40" fmla="*/ 59 w 140"/>
                <a:gd name="T41" fmla="*/ 102 h 127"/>
                <a:gd name="T42" fmla="*/ 54 w 140"/>
                <a:gd name="T43" fmla="*/ 102 h 127"/>
                <a:gd name="T44" fmla="*/ 49 w 140"/>
                <a:gd name="T45" fmla="*/ 102 h 127"/>
                <a:gd name="T46" fmla="*/ 42 w 140"/>
                <a:gd name="T47" fmla="*/ 99 h 127"/>
                <a:gd name="T48" fmla="*/ 30 w 140"/>
                <a:gd name="T49" fmla="*/ 95 h 127"/>
                <a:gd name="T50" fmla="*/ 23 w 140"/>
                <a:gd name="T51" fmla="*/ 90 h 127"/>
                <a:gd name="T52" fmla="*/ 16 w 140"/>
                <a:gd name="T53" fmla="*/ 83 h 127"/>
                <a:gd name="T54" fmla="*/ 12 w 140"/>
                <a:gd name="T55" fmla="*/ 71 h 127"/>
                <a:gd name="T56" fmla="*/ 3 w 140"/>
                <a:gd name="T57" fmla="*/ 60 h 127"/>
                <a:gd name="T58" fmla="*/ 3 w 140"/>
                <a:gd name="T59" fmla="*/ 50 h 127"/>
                <a:gd name="T60" fmla="*/ 0 w 140"/>
                <a:gd name="T61" fmla="*/ 40 h 127"/>
                <a:gd name="T62" fmla="*/ 10 w 140"/>
                <a:gd name="T63" fmla="*/ 34 h 127"/>
                <a:gd name="T64" fmla="*/ 15 w 140"/>
                <a:gd name="T65" fmla="*/ 26 h 127"/>
                <a:gd name="T66" fmla="*/ 13 w 140"/>
                <a:gd name="T67" fmla="*/ 22 h 127"/>
                <a:gd name="T68" fmla="*/ 12 w 140"/>
                <a:gd name="T69" fmla="*/ 18 h 127"/>
                <a:gd name="T70" fmla="*/ 16 w 140"/>
                <a:gd name="T71" fmla="*/ 10 h 127"/>
                <a:gd name="T72" fmla="*/ 16 w 140"/>
                <a:gd name="T73" fmla="*/ 1 h 127"/>
                <a:gd name="T74" fmla="*/ 28 w 140"/>
                <a:gd name="T75" fmla="*/ 2 h 127"/>
                <a:gd name="T76" fmla="*/ 28 w 140"/>
                <a:gd name="T77" fmla="*/ 18 h 127"/>
                <a:gd name="T78" fmla="*/ 32 w 140"/>
                <a:gd name="T79" fmla="*/ 19 h 127"/>
                <a:gd name="T80" fmla="*/ 35 w 140"/>
                <a:gd name="T81" fmla="*/ 16 h 127"/>
                <a:gd name="T82" fmla="*/ 41 w 140"/>
                <a:gd name="T83" fmla="*/ 19 h 127"/>
                <a:gd name="T84" fmla="*/ 44 w 140"/>
                <a:gd name="T85" fmla="*/ 18 h 127"/>
                <a:gd name="T86" fmla="*/ 51 w 140"/>
                <a:gd name="T87" fmla="*/ 17 h 127"/>
                <a:gd name="T88" fmla="*/ 49 w 140"/>
                <a:gd name="T89" fmla="*/ 14 h 127"/>
                <a:gd name="T90" fmla="*/ 49 w 140"/>
                <a:gd name="T91" fmla="*/ 11 h 127"/>
                <a:gd name="T92" fmla="*/ 53 w 140"/>
                <a:gd name="T93" fmla="*/ 8 h 127"/>
                <a:gd name="T94" fmla="*/ 56 w 140"/>
                <a:gd name="T95" fmla="*/ 5 h 127"/>
                <a:gd name="T96" fmla="*/ 59 w 140"/>
                <a:gd name="T9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0" h="127">
                  <a:moveTo>
                    <a:pt x="104" y="24"/>
                  </a:moveTo>
                  <a:lnTo>
                    <a:pt x="105" y="25"/>
                  </a:lnTo>
                  <a:lnTo>
                    <a:pt x="105" y="27"/>
                  </a:lnTo>
                  <a:lnTo>
                    <a:pt x="106" y="31"/>
                  </a:lnTo>
                  <a:lnTo>
                    <a:pt x="107" y="34"/>
                  </a:lnTo>
                  <a:lnTo>
                    <a:pt x="125" y="43"/>
                  </a:lnTo>
                  <a:lnTo>
                    <a:pt x="124" y="45"/>
                  </a:lnTo>
                  <a:lnTo>
                    <a:pt x="123" y="51"/>
                  </a:lnTo>
                  <a:lnTo>
                    <a:pt x="122" y="53"/>
                  </a:lnTo>
                  <a:lnTo>
                    <a:pt x="121" y="55"/>
                  </a:lnTo>
                  <a:lnTo>
                    <a:pt x="119" y="61"/>
                  </a:lnTo>
                  <a:lnTo>
                    <a:pt x="119" y="63"/>
                  </a:lnTo>
                  <a:lnTo>
                    <a:pt x="119" y="64"/>
                  </a:lnTo>
                  <a:lnTo>
                    <a:pt x="123" y="66"/>
                  </a:lnTo>
                  <a:lnTo>
                    <a:pt x="125" y="68"/>
                  </a:lnTo>
                  <a:lnTo>
                    <a:pt x="127" y="70"/>
                  </a:lnTo>
                  <a:lnTo>
                    <a:pt x="128" y="72"/>
                  </a:lnTo>
                  <a:lnTo>
                    <a:pt x="128" y="73"/>
                  </a:lnTo>
                  <a:lnTo>
                    <a:pt x="127" y="74"/>
                  </a:lnTo>
                  <a:lnTo>
                    <a:pt x="126" y="75"/>
                  </a:lnTo>
                  <a:lnTo>
                    <a:pt x="126" y="78"/>
                  </a:lnTo>
                  <a:lnTo>
                    <a:pt x="125" y="79"/>
                  </a:lnTo>
                  <a:lnTo>
                    <a:pt x="126" y="80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6" y="85"/>
                  </a:lnTo>
                  <a:lnTo>
                    <a:pt x="125" y="85"/>
                  </a:lnTo>
                  <a:lnTo>
                    <a:pt x="124" y="86"/>
                  </a:lnTo>
                  <a:lnTo>
                    <a:pt x="125" y="89"/>
                  </a:lnTo>
                  <a:lnTo>
                    <a:pt x="126" y="91"/>
                  </a:lnTo>
                  <a:lnTo>
                    <a:pt x="127" y="92"/>
                  </a:lnTo>
                  <a:lnTo>
                    <a:pt x="127" y="93"/>
                  </a:lnTo>
                  <a:lnTo>
                    <a:pt x="127" y="93"/>
                  </a:lnTo>
                  <a:lnTo>
                    <a:pt x="129" y="98"/>
                  </a:lnTo>
                  <a:lnTo>
                    <a:pt x="130" y="99"/>
                  </a:lnTo>
                  <a:lnTo>
                    <a:pt x="129" y="100"/>
                  </a:lnTo>
                  <a:lnTo>
                    <a:pt x="131" y="101"/>
                  </a:lnTo>
                  <a:lnTo>
                    <a:pt x="131" y="103"/>
                  </a:lnTo>
                  <a:lnTo>
                    <a:pt x="131" y="104"/>
                  </a:lnTo>
                  <a:lnTo>
                    <a:pt x="132" y="105"/>
                  </a:lnTo>
                  <a:lnTo>
                    <a:pt x="132" y="107"/>
                  </a:lnTo>
                  <a:lnTo>
                    <a:pt x="135" y="108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39" y="111"/>
                  </a:lnTo>
                  <a:lnTo>
                    <a:pt x="140" y="112"/>
                  </a:lnTo>
                  <a:lnTo>
                    <a:pt x="140" y="113"/>
                  </a:lnTo>
                  <a:lnTo>
                    <a:pt x="139" y="113"/>
                  </a:lnTo>
                  <a:lnTo>
                    <a:pt x="136" y="115"/>
                  </a:lnTo>
                  <a:lnTo>
                    <a:pt x="133" y="118"/>
                  </a:lnTo>
                  <a:lnTo>
                    <a:pt x="132" y="119"/>
                  </a:lnTo>
                  <a:lnTo>
                    <a:pt x="127" y="120"/>
                  </a:lnTo>
                  <a:lnTo>
                    <a:pt x="119" y="122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2" y="121"/>
                  </a:lnTo>
                  <a:lnTo>
                    <a:pt x="110" y="122"/>
                  </a:lnTo>
                  <a:lnTo>
                    <a:pt x="107" y="122"/>
                  </a:lnTo>
                  <a:lnTo>
                    <a:pt x="104" y="125"/>
                  </a:lnTo>
                  <a:lnTo>
                    <a:pt x="103" y="125"/>
                  </a:lnTo>
                  <a:lnTo>
                    <a:pt x="101" y="125"/>
                  </a:lnTo>
                  <a:lnTo>
                    <a:pt x="94" y="125"/>
                  </a:lnTo>
                  <a:lnTo>
                    <a:pt x="91" y="127"/>
                  </a:lnTo>
                  <a:lnTo>
                    <a:pt x="89" y="127"/>
                  </a:lnTo>
                  <a:lnTo>
                    <a:pt x="87" y="127"/>
                  </a:lnTo>
                  <a:lnTo>
                    <a:pt x="86" y="127"/>
                  </a:lnTo>
                  <a:lnTo>
                    <a:pt x="85" y="126"/>
                  </a:lnTo>
                  <a:lnTo>
                    <a:pt x="84" y="125"/>
                  </a:lnTo>
                  <a:lnTo>
                    <a:pt x="82" y="124"/>
                  </a:lnTo>
                  <a:lnTo>
                    <a:pt x="80" y="124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68" y="125"/>
                  </a:lnTo>
                  <a:lnTo>
                    <a:pt x="68" y="124"/>
                  </a:lnTo>
                  <a:lnTo>
                    <a:pt x="67" y="122"/>
                  </a:lnTo>
                  <a:lnTo>
                    <a:pt x="66" y="122"/>
                  </a:lnTo>
                  <a:lnTo>
                    <a:pt x="65" y="120"/>
                  </a:lnTo>
                  <a:lnTo>
                    <a:pt x="65" y="120"/>
                  </a:lnTo>
                  <a:lnTo>
                    <a:pt x="65" y="116"/>
                  </a:lnTo>
                  <a:lnTo>
                    <a:pt x="64" y="114"/>
                  </a:lnTo>
                  <a:lnTo>
                    <a:pt x="64" y="110"/>
                  </a:lnTo>
                  <a:lnTo>
                    <a:pt x="62" y="106"/>
                  </a:lnTo>
                  <a:lnTo>
                    <a:pt x="62" y="105"/>
                  </a:lnTo>
                  <a:lnTo>
                    <a:pt x="59" y="102"/>
                  </a:lnTo>
                  <a:lnTo>
                    <a:pt x="56" y="101"/>
                  </a:lnTo>
                  <a:lnTo>
                    <a:pt x="55" y="103"/>
                  </a:lnTo>
                  <a:lnTo>
                    <a:pt x="54" y="102"/>
                  </a:lnTo>
                  <a:lnTo>
                    <a:pt x="54" y="102"/>
                  </a:lnTo>
                  <a:lnTo>
                    <a:pt x="53" y="101"/>
                  </a:lnTo>
                  <a:lnTo>
                    <a:pt x="52" y="101"/>
                  </a:lnTo>
                  <a:lnTo>
                    <a:pt x="50" y="102"/>
                  </a:lnTo>
                  <a:lnTo>
                    <a:pt x="49" y="102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3" y="99"/>
                  </a:lnTo>
                  <a:lnTo>
                    <a:pt x="42" y="99"/>
                  </a:lnTo>
                  <a:lnTo>
                    <a:pt x="42" y="98"/>
                  </a:lnTo>
                  <a:lnTo>
                    <a:pt x="39" y="98"/>
                  </a:lnTo>
                  <a:lnTo>
                    <a:pt x="37" y="97"/>
                  </a:lnTo>
                  <a:lnTo>
                    <a:pt x="30" y="95"/>
                  </a:lnTo>
                  <a:lnTo>
                    <a:pt x="28" y="94"/>
                  </a:lnTo>
                  <a:lnTo>
                    <a:pt x="26" y="93"/>
                  </a:lnTo>
                  <a:lnTo>
                    <a:pt x="25" y="92"/>
                  </a:lnTo>
                  <a:lnTo>
                    <a:pt x="23" y="90"/>
                  </a:lnTo>
                  <a:lnTo>
                    <a:pt x="21" y="89"/>
                  </a:lnTo>
                  <a:lnTo>
                    <a:pt x="19" y="90"/>
                  </a:lnTo>
                  <a:lnTo>
                    <a:pt x="17" y="86"/>
                  </a:lnTo>
                  <a:lnTo>
                    <a:pt x="16" y="83"/>
                  </a:lnTo>
                  <a:lnTo>
                    <a:pt x="14" y="80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1"/>
                  </a:lnTo>
                  <a:lnTo>
                    <a:pt x="8" y="67"/>
                  </a:lnTo>
                  <a:lnTo>
                    <a:pt x="3" y="64"/>
                  </a:lnTo>
                  <a:lnTo>
                    <a:pt x="2" y="61"/>
                  </a:lnTo>
                  <a:lnTo>
                    <a:pt x="3" y="60"/>
                  </a:lnTo>
                  <a:lnTo>
                    <a:pt x="4" y="59"/>
                  </a:lnTo>
                  <a:lnTo>
                    <a:pt x="3" y="56"/>
                  </a:lnTo>
                  <a:lnTo>
                    <a:pt x="3" y="53"/>
                  </a:lnTo>
                  <a:lnTo>
                    <a:pt x="3" y="50"/>
                  </a:lnTo>
                  <a:lnTo>
                    <a:pt x="2" y="49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4" y="40"/>
                  </a:lnTo>
                  <a:lnTo>
                    <a:pt x="7" y="39"/>
                  </a:lnTo>
                  <a:lnTo>
                    <a:pt x="10" y="34"/>
                  </a:lnTo>
                  <a:lnTo>
                    <a:pt x="11" y="33"/>
                  </a:lnTo>
                  <a:lnTo>
                    <a:pt x="12" y="30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5" y="25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5" y="7"/>
                  </a:lnTo>
                  <a:lnTo>
                    <a:pt x="12" y="2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7" y="13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9" y="21"/>
                  </a:lnTo>
                  <a:lnTo>
                    <a:pt x="31" y="21"/>
                  </a:lnTo>
                  <a:lnTo>
                    <a:pt x="32" y="19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7" y="19"/>
                  </a:lnTo>
                  <a:lnTo>
                    <a:pt x="39" y="20"/>
                  </a:lnTo>
                  <a:lnTo>
                    <a:pt x="40" y="19"/>
                  </a:lnTo>
                  <a:lnTo>
                    <a:pt x="41" y="19"/>
                  </a:lnTo>
                  <a:lnTo>
                    <a:pt x="42" y="23"/>
                  </a:lnTo>
                  <a:lnTo>
                    <a:pt x="43" y="22"/>
                  </a:lnTo>
                  <a:lnTo>
                    <a:pt x="43" y="20"/>
                  </a:lnTo>
                  <a:lnTo>
                    <a:pt x="44" y="18"/>
                  </a:lnTo>
                  <a:lnTo>
                    <a:pt x="45" y="18"/>
                  </a:lnTo>
                  <a:lnTo>
                    <a:pt x="47" y="18"/>
                  </a:lnTo>
                  <a:lnTo>
                    <a:pt x="49" y="18"/>
                  </a:lnTo>
                  <a:lnTo>
                    <a:pt x="51" y="17"/>
                  </a:lnTo>
                  <a:lnTo>
                    <a:pt x="53" y="16"/>
                  </a:lnTo>
                  <a:lnTo>
                    <a:pt x="53" y="15"/>
                  </a:lnTo>
                  <a:lnTo>
                    <a:pt x="53" y="14"/>
                  </a:lnTo>
                  <a:lnTo>
                    <a:pt x="49" y="14"/>
                  </a:lnTo>
                  <a:lnTo>
                    <a:pt x="47" y="14"/>
                  </a:lnTo>
                  <a:lnTo>
                    <a:pt x="48" y="13"/>
                  </a:lnTo>
                  <a:lnTo>
                    <a:pt x="50" y="11"/>
                  </a:lnTo>
                  <a:lnTo>
                    <a:pt x="49" y="11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9"/>
                  </a:lnTo>
                  <a:lnTo>
                    <a:pt x="53" y="8"/>
                  </a:lnTo>
                  <a:lnTo>
                    <a:pt x="53" y="7"/>
                  </a:lnTo>
                  <a:lnTo>
                    <a:pt x="55" y="6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7" y="4"/>
                  </a:lnTo>
                  <a:lnTo>
                    <a:pt x="56" y="3"/>
                  </a:lnTo>
                  <a:lnTo>
                    <a:pt x="57" y="1"/>
                  </a:lnTo>
                  <a:lnTo>
                    <a:pt x="59" y="0"/>
                  </a:lnTo>
                  <a:lnTo>
                    <a:pt x="104" y="2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9" name="Freeform 93"/>
            <p:cNvSpPr>
              <a:spLocks/>
            </p:cNvSpPr>
            <p:nvPr/>
          </p:nvSpPr>
          <p:spPr bwMode="auto">
            <a:xfrm>
              <a:off x="3155950" y="2414587"/>
              <a:ext cx="63500" cy="55562"/>
            </a:xfrm>
            <a:custGeom>
              <a:avLst/>
              <a:gdLst>
                <a:gd name="T0" fmla="*/ 2 w 40"/>
                <a:gd name="T1" fmla="*/ 11 h 35"/>
                <a:gd name="T2" fmla="*/ 4 w 40"/>
                <a:gd name="T3" fmla="*/ 11 h 35"/>
                <a:gd name="T4" fmla="*/ 6 w 40"/>
                <a:gd name="T5" fmla="*/ 8 h 35"/>
                <a:gd name="T6" fmla="*/ 8 w 40"/>
                <a:gd name="T7" fmla="*/ 8 h 35"/>
                <a:gd name="T8" fmla="*/ 9 w 40"/>
                <a:gd name="T9" fmla="*/ 6 h 35"/>
                <a:gd name="T10" fmla="*/ 11 w 40"/>
                <a:gd name="T11" fmla="*/ 3 h 35"/>
                <a:gd name="T12" fmla="*/ 12 w 40"/>
                <a:gd name="T13" fmla="*/ 1 h 35"/>
                <a:gd name="T14" fmla="*/ 15 w 40"/>
                <a:gd name="T15" fmla="*/ 1 h 35"/>
                <a:gd name="T16" fmla="*/ 17 w 40"/>
                <a:gd name="T17" fmla="*/ 1 h 35"/>
                <a:gd name="T18" fmla="*/ 18 w 40"/>
                <a:gd name="T19" fmla="*/ 0 h 35"/>
                <a:gd name="T20" fmla="*/ 28 w 40"/>
                <a:gd name="T21" fmla="*/ 0 h 35"/>
                <a:gd name="T22" fmla="*/ 30 w 40"/>
                <a:gd name="T23" fmla="*/ 2 h 35"/>
                <a:gd name="T24" fmla="*/ 32 w 40"/>
                <a:gd name="T25" fmla="*/ 4 h 35"/>
                <a:gd name="T26" fmla="*/ 32 w 40"/>
                <a:gd name="T27" fmla="*/ 6 h 35"/>
                <a:gd name="T28" fmla="*/ 32 w 40"/>
                <a:gd name="T29" fmla="*/ 7 h 35"/>
                <a:gd name="T30" fmla="*/ 35 w 40"/>
                <a:gd name="T31" fmla="*/ 7 h 35"/>
                <a:gd name="T32" fmla="*/ 34 w 40"/>
                <a:gd name="T33" fmla="*/ 8 h 35"/>
                <a:gd name="T34" fmla="*/ 34 w 40"/>
                <a:gd name="T35" fmla="*/ 9 h 35"/>
                <a:gd name="T36" fmla="*/ 35 w 40"/>
                <a:gd name="T37" fmla="*/ 11 h 35"/>
                <a:gd name="T38" fmla="*/ 36 w 40"/>
                <a:gd name="T39" fmla="*/ 13 h 35"/>
                <a:gd name="T40" fmla="*/ 36 w 40"/>
                <a:gd name="T41" fmla="*/ 15 h 35"/>
                <a:gd name="T42" fmla="*/ 35 w 40"/>
                <a:gd name="T43" fmla="*/ 18 h 35"/>
                <a:gd name="T44" fmla="*/ 34 w 40"/>
                <a:gd name="T45" fmla="*/ 20 h 35"/>
                <a:gd name="T46" fmla="*/ 39 w 40"/>
                <a:gd name="T47" fmla="*/ 17 h 35"/>
                <a:gd name="T48" fmla="*/ 39 w 40"/>
                <a:gd name="T49" fmla="*/ 18 h 35"/>
                <a:gd name="T50" fmla="*/ 39 w 40"/>
                <a:gd name="T51" fmla="*/ 20 h 35"/>
                <a:gd name="T52" fmla="*/ 40 w 40"/>
                <a:gd name="T53" fmla="*/ 21 h 35"/>
                <a:gd name="T54" fmla="*/ 36 w 40"/>
                <a:gd name="T55" fmla="*/ 22 h 35"/>
                <a:gd name="T56" fmla="*/ 36 w 40"/>
                <a:gd name="T57" fmla="*/ 26 h 35"/>
                <a:gd name="T58" fmla="*/ 34 w 40"/>
                <a:gd name="T59" fmla="*/ 28 h 35"/>
                <a:gd name="T60" fmla="*/ 32 w 40"/>
                <a:gd name="T61" fmla="*/ 29 h 35"/>
                <a:gd name="T62" fmla="*/ 29 w 40"/>
                <a:gd name="T63" fmla="*/ 31 h 35"/>
                <a:gd name="T64" fmla="*/ 27 w 40"/>
                <a:gd name="T65" fmla="*/ 32 h 35"/>
                <a:gd name="T66" fmla="*/ 27 w 40"/>
                <a:gd name="T67" fmla="*/ 33 h 35"/>
                <a:gd name="T68" fmla="*/ 26 w 40"/>
                <a:gd name="T69" fmla="*/ 35 h 35"/>
                <a:gd name="T70" fmla="*/ 25 w 40"/>
                <a:gd name="T71" fmla="*/ 35 h 35"/>
                <a:gd name="T72" fmla="*/ 15 w 40"/>
                <a:gd name="T73" fmla="*/ 31 h 35"/>
                <a:gd name="T74" fmla="*/ 12 w 40"/>
                <a:gd name="T75" fmla="*/ 30 h 35"/>
                <a:gd name="T76" fmla="*/ 8 w 40"/>
                <a:gd name="T77" fmla="*/ 26 h 35"/>
                <a:gd name="T78" fmla="*/ 6 w 40"/>
                <a:gd name="T79" fmla="*/ 25 h 35"/>
                <a:gd name="T80" fmla="*/ 6 w 40"/>
                <a:gd name="T81" fmla="*/ 23 h 35"/>
                <a:gd name="T82" fmla="*/ 4 w 40"/>
                <a:gd name="T83" fmla="*/ 22 h 35"/>
                <a:gd name="T84" fmla="*/ 2 w 40"/>
                <a:gd name="T85" fmla="*/ 20 h 35"/>
                <a:gd name="T86" fmla="*/ 2 w 40"/>
                <a:gd name="T87" fmla="*/ 18 h 35"/>
                <a:gd name="T88" fmla="*/ 4 w 40"/>
                <a:gd name="T89" fmla="*/ 19 h 35"/>
                <a:gd name="T90" fmla="*/ 3 w 40"/>
                <a:gd name="T91" fmla="*/ 17 h 35"/>
                <a:gd name="T92" fmla="*/ 2 w 40"/>
                <a:gd name="T93" fmla="*/ 17 h 35"/>
                <a:gd name="T94" fmla="*/ 2 w 40"/>
                <a:gd name="T95" fmla="*/ 14 h 35"/>
                <a:gd name="T96" fmla="*/ 0 w 40"/>
                <a:gd name="T97" fmla="*/ 13 h 35"/>
                <a:gd name="T98" fmla="*/ 1 w 40"/>
                <a:gd name="T9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" h="35">
                  <a:moveTo>
                    <a:pt x="1" y="10"/>
                  </a:moveTo>
                  <a:lnTo>
                    <a:pt x="2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6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2" y="4"/>
                  </a:lnTo>
                  <a:lnTo>
                    <a:pt x="32" y="5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8"/>
                  </a:lnTo>
                  <a:lnTo>
                    <a:pt x="35" y="9"/>
                  </a:lnTo>
                  <a:lnTo>
                    <a:pt x="34" y="9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7" y="15"/>
                  </a:lnTo>
                  <a:lnTo>
                    <a:pt x="36" y="15"/>
                  </a:lnTo>
                  <a:lnTo>
                    <a:pt x="35" y="16"/>
                  </a:lnTo>
                  <a:lnTo>
                    <a:pt x="35" y="18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7" y="19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37" y="21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8"/>
                  </a:lnTo>
                  <a:lnTo>
                    <a:pt x="33" y="28"/>
                  </a:lnTo>
                  <a:lnTo>
                    <a:pt x="32" y="29"/>
                  </a:lnTo>
                  <a:lnTo>
                    <a:pt x="31" y="29"/>
                  </a:lnTo>
                  <a:lnTo>
                    <a:pt x="29" y="31"/>
                  </a:lnTo>
                  <a:lnTo>
                    <a:pt x="28" y="32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3"/>
                  </a:lnTo>
                  <a:lnTo>
                    <a:pt x="26" y="34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2" y="35"/>
                  </a:lnTo>
                  <a:lnTo>
                    <a:pt x="15" y="31"/>
                  </a:lnTo>
                  <a:lnTo>
                    <a:pt x="13" y="31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" name="Freeform 95"/>
            <p:cNvSpPr>
              <a:spLocks/>
            </p:cNvSpPr>
            <p:nvPr/>
          </p:nvSpPr>
          <p:spPr bwMode="auto">
            <a:xfrm>
              <a:off x="3252788" y="2400300"/>
              <a:ext cx="123825" cy="120650"/>
            </a:xfrm>
            <a:custGeom>
              <a:avLst/>
              <a:gdLst>
                <a:gd name="T0" fmla="*/ 23 w 78"/>
                <a:gd name="T1" fmla="*/ 74 h 76"/>
                <a:gd name="T2" fmla="*/ 40 w 78"/>
                <a:gd name="T3" fmla="*/ 68 h 76"/>
                <a:gd name="T4" fmla="*/ 60 w 78"/>
                <a:gd name="T5" fmla="*/ 66 h 76"/>
                <a:gd name="T6" fmla="*/ 70 w 78"/>
                <a:gd name="T7" fmla="*/ 68 h 76"/>
                <a:gd name="T8" fmla="*/ 74 w 78"/>
                <a:gd name="T9" fmla="*/ 67 h 76"/>
                <a:gd name="T10" fmla="*/ 74 w 78"/>
                <a:gd name="T11" fmla="*/ 60 h 76"/>
                <a:gd name="T12" fmla="*/ 69 w 78"/>
                <a:gd name="T13" fmla="*/ 51 h 76"/>
                <a:gd name="T14" fmla="*/ 71 w 78"/>
                <a:gd name="T15" fmla="*/ 43 h 76"/>
                <a:gd name="T16" fmla="*/ 74 w 78"/>
                <a:gd name="T17" fmla="*/ 35 h 76"/>
                <a:gd name="T18" fmla="*/ 77 w 78"/>
                <a:gd name="T19" fmla="*/ 31 h 76"/>
                <a:gd name="T20" fmla="*/ 76 w 78"/>
                <a:gd name="T21" fmla="*/ 21 h 76"/>
                <a:gd name="T22" fmla="*/ 76 w 78"/>
                <a:gd name="T23" fmla="*/ 18 h 76"/>
                <a:gd name="T24" fmla="*/ 75 w 78"/>
                <a:gd name="T25" fmla="*/ 15 h 76"/>
                <a:gd name="T26" fmla="*/ 71 w 78"/>
                <a:gd name="T27" fmla="*/ 12 h 76"/>
                <a:gd name="T28" fmla="*/ 67 w 78"/>
                <a:gd name="T29" fmla="*/ 11 h 76"/>
                <a:gd name="T30" fmla="*/ 58 w 78"/>
                <a:gd name="T31" fmla="*/ 11 h 76"/>
                <a:gd name="T32" fmla="*/ 53 w 78"/>
                <a:gd name="T33" fmla="*/ 13 h 76"/>
                <a:gd name="T34" fmla="*/ 51 w 78"/>
                <a:gd name="T35" fmla="*/ 13 h 76"/>
                <a:gd name="T36" fmla="*/ 48 w 78"/>
                <a:gd name="T37" fmla="*/ 11 h 76"/>
                <a:gd name="T38" fmla="*/ 46 w 78"/>
                <a:gd name="T39" fmla="*/ 9 h 76"/>
                <a:gd name="T40" fmla="*/ 44 w 78"/>
                <a:gd name="T41" fmla="*/ 7 h 76"/>
                <a:gd name="T42" fmla="*/ 40 w 78"/>
                <a:gd name="T43" fmla="*/ 6 h 76"/>
                <a:gd name="T44" fmla="*/ 36 w 78"/>
                <a:gd name="T45" fmla="*/ 4 h 76"/>
                <a:gd name="T46" fmla="*/ 33 w 78"/>
                <a:gd name="T47" fmla="*/ 6 h 76"/>
                <a:gd name="T48" fmla="*/ 30 w 78"/>
                <a:gd name="T49" fmla="*/ 3 h 76"/>
                <a:gd name="T50" fmla="*/ 29 w 78"/>
                <a:gd name="T51" fmla="*/ 1 h 76"/>
                <a:gd name="T52" fmla="*/ 25 w 78"/>
                <a:gd name="T53" fmla="*/ 1 h 76"/>
                <a:gd name="T54" fmla="*/ 25 w 78"/>
                <a:gd name="T55" fmla="*/ 4 h 76"/>
                <a:gd name="T56" fmla="*/ 20 w 78"/>
                <a:gd name="T57" fmla="*/ 6 h 76"/>
                <a:gd name="T58" fmla="*/ 17 w 78"/>
                <a:gd name="T59" fmla="*/ 6 h 76"/>
                <a:gd name="T60" fmla="*/ 15 w 78"/>
                <a:gd name="T61" fmla="*/ 6 h 76"/>
                <a:gd name="T62" fmla="*/ 13 w 78"/>
                <a:gd name="T63" fmla="*/ 4 h 76"/>
                <a:gd name="T64" fmla="*/ 10 w 78"/>
                <a:gd name="T65" fmla="*/ 6 h 76"/>
                <a:gd name="T66" fmla="*/ 6 w 78"/>
                <a:gd name="T67" fmla="*/ 9 h 76"/>
                <a:gd name="T68" fmla="*/ 6 w 78"/>
                <a:gd name="T69" fmla="*/ 15 h 76"/>
                <a:gd name="T70" fmla="*/ 9 w 78"/>
                <a:gd name="T71" fmla="*/ 20 h 76"/>
                <a:gd name="T72" fmla="*/ 10 w 78"/>
                <a:gd name="T73" fmla="*/ 21 h 76"/>
                <a:gd name="T74" fmla="*/ 10 w 78"/>
                <a:gd name="T75" fmla="*/ 24 h 76"/>
                <a:gd name="T76" fmla="*/ 11 w 78"/>
                <a:gd name="T77" fmla="*/ 27 h 76"/>
                <a:gd name="T78" fmla="*/ 10 w 78"/>
                <a:gd name="T79" fmla="*/ 28 h 76"/>
                <a:gd name="T80" fmla="*/ 4 w 78"/>
                <a:gd name="T81" fmla="*/ 28 h 76"/>
                <a:gd name="T82" fmla="*/ 4 w 78"/>
                <a:gd name="T83" fmla="*/ 30 h 76"/>
                <a:gd name="T84" fmla="*/ 8 w 78"/>
                <a:gd name="T85" fmla="*/ 31 h 76"/>
                <a:gd name="T86" fmla="*/ 7 w 78"/>
                <a:gd name="T87" fmla="*/ 33 h 76"/>
                <a:gd name="T88" fmla="*/ 5 w 78"/>
                <a:gd name="T89" fmla="*/ 38 h 76"/>
                <a:gd name="T90" fmla="*/ 2 w 78"/>
                <a:gd name="T91" fmla="*/ 42 h 76"/>
                <a:gd name="T92" fmla="*/ 4 w 78"/>
                <a:gd name="T93" fmla="*/ 44 h 76"/>
                <a:gd name="T94" fmla="*/ 0 w 78"/>
                <a:gd name="T95" fmla="*/ 50 h 76"/>
                <a:gd name="T96" fmla="*/ 2 w 78"/>
                <a:gd name="T97" fmla="*/ 51 h 76"/>
                <a:gd name="T98" fmla="*/ 5 w 78"/>
                <a:gd name="T99" fmla="*/ 53 h 76"/>
                <a:gd name="T100" fmla="*/ 9 w 78"/>
                <a:gd name="T101" fmla="*/ 55 h 76"/>
                <a:gd name="T102" fmla="*/ 12 w 78"/>
                <a:gd name="T103" fmla="*/ 58 h 76"/>
                <a:gd name="T104" fmla="*/ 15 w 78"/>
                <a:gd name="T105" fmla="*/ 60 h 76"/>
                <a:gd name="T106" fmla="*/ 16 w 78"/>
                <a:gd name="T107" fmla="*/ 65 h 76"/>
                <a:gd name="T108" fmla="*/ 14 w 78"/>
                <a:gd name="T109" fmla="*/ 67 h 76"/>
                <a:gd name="T110" fmla="*/ 14 w 78"/>
                <a:gd name="T111" fmla="*/ 7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6">
                  <a:moveTo>
                    <a:pt x="14" y="75"/>
                  </a:moveTo>
                  <a:lnTo>
                    <a:pt x="14" y="76"/>
                  </a:lnTo>
                  <a:lnTo>
                    <a:pt x="17" y="76"/>
                  </a:lnTo>
                  <a:lnTo>
                    <a:pt x="23" y="74"/>
                  </a:lnTo>
                  <a:lnTo>
                    <a:pt x="28" y="72"/>
                  </a:lnTo>
                  <a:lnTo>
                    <a:pt x="31" y="70"/>
                  </a:lnTo>
                  <a:lnTo>
                    <a:pt x="37" y="69"/>
                  </a:lnTo>
                  <a:lnTo>
                    <a:pt x="40" y="68"/>
                  </a:lnTo>
                  <a:lnTo>
                    <a:pt x="48" y="67"/>
                  </a:lnTo>
                  <a:lnTo>
                    <a:pt x="51" y="67"/>
                  </a:lnTo>
                  <a:lnTo>
                    <a:pt x="56" y="66"/>
                  </a:lnTo>
                  <a:lnTo>
                    <a:pt x="60" y="66"/>
                  </a:lnTo>
                  <a:lnTo>
                    <a:pt x="64" y="67"/>
                  </a:lnTo>
                  <a:lnTo>
                    <a:pt x="68" y="68"/>
                  </a:lnTo>
                  <a:lnTo>
                    <a:pt x="69" y="68"/>
                  </a:lnTo>
                  <a:lnTo>
                    <a:pt x="70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4" y="67"/>
                  </a:lnTo>
                  <a:lnTo>
                    <a:pt x="75" y="66"/>
                  </a:lnTo>
                  <a:lnTo>
                    <a:pt x="75" y="64"/>
                  </a:lnTo>
                  <a:lnTo>
                    <a:pt x="74" y="61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1" y="59"/>
                  </a:lnTo>
                  <a:lnTo>
                    <a:pt x="70" y="56"/>
                  </a:lnTo>
                  <a:lnTo>
                    <a:pt x="69" y="51"/>
                  </a:lnTo>
                  <a:lnTo>
                    <a:pt x="69" y="50"/>
                  </a:lnTo>
                  <a:lnTo>
                    <a:pt x="69" y="46"/>
                  </a:lnTo>
                  <a:lnTo>
                    <a:pt x="70" y="45"/>
                  </a:lnTo>
                  <a:lnTo>
                    <a:pt x="71" y="43"/>
                  </a:lnTo>
                  <a:lnTo>
                    <a:pt x="72" y="42"/>
                  </a:lnTo>
                  <a:lnTo>
                    <a:pt x="72" y="40"/>
                  </a:lnTo>
                  <a:lnTo>
                    <a:pt x="72" y="38"/>
                  </a:lnTo>
                  <a:lnTo>
                    <a:pt x="74" y="35"/>
                  </a:lnTo>
                  <a:lnTo>
                    <a:pt x="75" y="33"/>
                  </a:lnTo>
                  <a:lnTo>
                    <a:pt x="75" y="33"/>
                  </a:lnTo>
                  <a:lnTo>
                    <a:pt x="76" y="31"/>
                  </a:lnTo>
                  <a:lnTo>
                    <a:pt x="77" y="31"/>
                  </a:lnTo>
                  <a:lnTo>
                    <a:pt x="77" y="30"/>
                  </a:lnTo>
                  <a:lnTo>
                    <a:pt x="78" y="30"/>
                  </a:lnTo>
                  <a:lnTo>
                    <a:pt x="78" y="27"/>
                  </a:lnTo>
                  <a:lnTo>
                    <a:pt x="76" y="21"/>
                  </a:lnTo>
                  <a:lnTo>
                    <a:pt x="75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6" y="18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15"/>
                  </a:lnTo>
                  <a:lnTo>
                    <a:pt x="73" y="15"/>
                  </a:lnTo>
                  <a:lnTo>
                    <a:pt x="71" y="13"/>
                  </a:lnTo>
                  <a:lnTo>
                    <a:pt x="71" y="12"/>
                  </a:lnTo>
                  <a:lnTo>
                    <a:pt x="70" y="12"/>
                  </a:lnTo>
                  <a:lnTo>
                    <a:pt x="69" y="10"/>
                  </a:lnTo>
                  <a:lnTo>
                    <a:pt x="68" y="10"/>
                  </a:lnTo>
                  <a:lnTo>
                    <a:pt x="67" y="11"/>
                  </a:lnTo>
                  <a:lnTo>
                    <a:pt x="65" y="10"/>
                  </a:lnTo>
                  <a:lnTo>
                    <a:pt x="63" y="10"/>
                  </a:lnTo>
                  <a:lnTo>
                    <a:pt x="61" y="10"/>
                  </a:lnTo>
                  <a:lnTo>
                    <a:pt x="58" y="11"/>
                  </a:lnTo>
                  <a:lnTo>
                    <a:pt x="56" y="12"/>
                  </a:lnTo>
                  <a:lnTo>
                    <a:pt x="55" y="12"/>
                  </a:lnTo>
                  <a:lnTo>
                    <a:pt x="54" y="13"/>
                  </a:lnTo>
                  <a:lnTo>
                    <a:pt x="53" y="13"/>
                  </a:lnTo>
                  <a:lnTo>
                    <a:pt x="52" y="13"/>
                  </a:lnTo>
                  <a:lnTo>
                    <a:pt x="51" y="12"/>
                  </a:lnTo>
                  <a:lnTo>
                    <a:pt x="51" y="12"/>
                  </a:lnTo>
                  <a:lnTo>
                    <a:pt x="51" y="13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8" y="12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5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3" y="5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5" y="4"/>
                  </a:lnTo>
                  <a:lnTo>
                    <a:pt x="35" y="5"/>
                  </a:lnTo>
                  <a:lnTo>
                    <a:pt x="34" y="5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2"/>
                  </a:lnTo>
                  <a:lnTo>
                    <a:pt x="30" y="1"/>
                  </a:lnTo>
                  <a:lnTo>
                    <a:pt x="30" y="0"/>
                  </a:lnTo>
                  <a:lnTo>
                    <a:pt x="29" y="1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4" y="5"/>
                  </a:lnTo>
                  <a:lnTo>
                    <a:pt x="22" y="5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19" y="7"/>
                  </a:lnTo>
                  <a:lnTo>
                    <a:pt x="18" y="7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9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0"/>
                  </a:lnTo>
                  <a:lnTo>
                    <a:pt x="6" y="12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20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2"/>
                  </a:lnTo>
                  <a:lnTo>
                    <a:pt x="8" y="24"/>
                  </a:lnTo>
                  <a:lnTo>
                    <a:pt x="9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9" y="28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4" y="30"/>
                  </a:lnTo>
                  <a:lnTo>
                    <a:pt x="5" y="31"/>
                  </a:lnTo>
                  <a:lnTo>
                    <a:pt x="6" y="31"/>
                  </a:lnTo>
                  <a:lnTo>
                    <a:pt x="7" y="31"/>
                  </a:lnTo>
                  <a:lnTo>
                    <a:pt x="8" y="31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8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2" y="38"/>
                  </a:lnTo>
                  <a:lnTo>
                    <a:pt x="1" y="39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3" y="42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4" y="44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1" y="49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1" y="51"/>
                  </a:lnTo>
                  <a:lnTo>
                    <a:pt x="1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5" y="53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9" y="54"/>
                  </a:lnTo>
                  <a:lnTo>
                    <a:pt x="9" y="55"/>
                  </a:lnTo>
                  <a:lnTo>
                    <a:pt x="10" y="56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2" y="58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5" y="59"/>
                  </a:lnTo>
                  <a:lnTo>
                    <a:pt x="15" y="60"/>
                  </a:lnTo>
                  <a:lnTo>
                    <a:pt x="16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5" y="65"/>
                  </a:lnTo>
                  <a:lnTo>
                    <a:pt x="14" y="65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4" y="69"/>
                  </a:lnTo>
                  <a:lnTo>
                    <a:pt x="13" y="70"/>
                  </a:lnTo>
                  <a:lnTo>
                    <a:pt x="14" y="75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" name="Freeform 97"/>
            <p:cNvSpPr>
              <a:spLocks/>
            </p:cNvSpPr>
            <p:nvPr/>
          </p:nvSpPr>
          <p:spPr bwMode="auto">
            <a:xfrm>
              <a:off x="3424238" y="2393950"/>
              <a:ext cx="41275" cy="95250"/>
            </a:xfrm>
            <a:custGeom>
              <a:avLst/>
              <a:gdLst>
                <a:gd name="T0" fmla="*/ 18 w 26"/>
                <a:gd name="T1" fmla="*/ 60 h 60"/>
                <a:gd name="T2" fmla="*/ 17 w 26"/>
                <a:gd name="T3" fmla="*/ 59 h 60"/>
                <a:gd name="T4" fmla="*/ 13 w 26"/>
                <a:gd name="T5" fmla="*/ 56 h 60"/>
                <a:gd name="T6" fmla="*/ 12 w 26"/>
                <a:gd name="T7" fmla="*/ 54 h 60"/>
                <a:gd name="T8" fmla="*/ 11 w 26"/>
                <a:gd name="T9" fmla="*/ 51 h 60"/>
                <a:gd name="T10" fmla="*/ 10 w 26"/>
                <a:gd name="T11" fmla="*/ 49 h 60"/>
                <a:gd name="T12" fmla="*/ 10 w 26"/>
                <a:gd name="T13" fmla="*/ 44 h 60"/>
                <a:gd name="T14" fmla="*/ 10 w 26"/>
                <a:gd name="T15" fmla="*/ 40 h 60"/>
                <a:gd name="T16" fmla="*/ 10 w 26"/>
                <a:gd name="T17" fmla="*/ 31 h 60"/>
                <a:gd name="T18" fmla="*/ 9 w 26"/>
                <a:gd name="T19" fmla="*/ 24 h 60"/>
                <a:gd name="T20" fmla="*/ 9 w 26"/>
                <a:gd name="T21" fmla="*/ 21 h 60"/>
                <a:gd name="T22" fmla="*/ 8 w 26"/>
                <a:gd name="T23" fmla="*/ 20 h 60"/>
                <a:gd name="T24" fmla="*/ 8 w 26"/>
                <a:gd name="T25" fmla="*/ 19 h 60"/>
                <a:gd name="T26" fmla="*/ 7 w 26"/>
                <a:gd name="T27" fmla="*/ 14 h 60"/>
                <a:gd name="T28" fmla="*/ 7 w 26"/>
                <a:gd name="T29" fmla="*/ 11 h 60"/>
                <a:gd name="T30" fmla="*/ 6 w 26"/>
                <a:gd name="T31" fmla="*/ 10 h 60"/>
                <a:gd name="T32" fmla="*/ 4 w 26"/>
                <a:gd name="T33" fmla="*/ 8 h 60"/>
                <a:gd name="T34" fmla="*/ 3 w 26"/>
                <a:gd name="T35" fmla="*/ 7 h 60"/>
                <a:gd name="T36" fmla="*/ 1 w 26"/>
                <a:gd name="T37" fmla="*/ 5 h 60"/>
                <a:gd name="T38" fmla="*/ 1 w 26"/>
                <a:gd name="T39" fmla="*/ 4 h 60"/>
                <a:gd name="T40" fmla="*/ 2 w 26"/>
                <a:gd name="T41" fmla="*/ 3 h 60"/>
                <a:gd name="T42" fmla="*/ 2 w 26"/>
                <a:gd name="T43" fmla="*/ 2 h 60"/>
                <a:gd name="T44" fmla="*/ 3 w 26"/>
                <a:gd name="T45" fmla="*/ 1 h 60"/>
                <a:gd name="T46" fmla="*/ 2 w 26"/>
                <a:gd name="T47" fmla="*/ 1 h 60"/>
                <a:gd name="T48" fmla="*/ 1 w 26"/>
                <a:gd name="T49" fmla="*/ 1 h 60"/>
                <a:gd name="T50" fmla="*/ 0 w 26"/>
                <a:gd name="T51" fmla="*/ 0 h 60"/>
                <a:gd name="T52" fmla="*/ 0 w 26"/>
                <a:gd name="T53" fmla="*/ 0 h 60"/>
                <a:gd name="T54" fmla="*/ 0 w 26"/>
                <a:gd name="T55" fmla="*/ 0 h 60"/>
                <a:gd name="T56" fmla="*/ 8 w 26"/>
                <a:gd name="T57" fmla="*/ 1 h 60"/>
                <a:gd name="T58" fmla="*/ 8 w 26"/>
                <a:gd name="T59" fmla="*/ 2 h 60"/>
                <a:gd name="T60" fmla="*/ 9 w 26"/>
                <a:gd name="T61" fmla="*/ 2 h 60"/>
                <a:gd name="T62" fmla="*/ 10 w 26"/>
                <a:gd name="T63" fmla="*/ 1 h 60"/>
                <a:gd name="T64" fmla="*/ 13 w 26"/>
                <a:gd name="T65" fmla="*/ 2 h 60"/>
                <a:gd name="T66" fmla="*/ 13 w 26"/>
                <a:gd name="T67" fmla="*/ 1 h 60"/>
                <a:gd name="T68" fmla="*/ 13 w 26"/>
                <a:gd name="T69" fmla="*/ 2 h 60"/>
                <a:gd name="T70" fmla="*/ 13 w 26"/>
                <a:gd name="T71" fmla="*/ 3 h 60"/>
                <a:gd name="T72" fmla="*/ 12 w 26"/>
                <a:gd name="T73" fmla="*/ 5 h 60"/>
                <a:gd name="T74" fmla="*/ 12 w 26"/>
                <a:gd name="T75" fmla="*/ 7 h 60"/>
                <a:gd name="T76" fmla="*/ 12 w 26"/>
                <a:gd name="T77" fmla="*/ 9 h 60"/>
                <a:gd name="T78" fmla="*/ 13 w 26"/>
                <a:gd name="T79" fmla="*/ 10 h 60"/>
                <a:gd name="T80" fmla="*/ 14 w 26"/>
                <a:gd name="T81" fmla="*/ 11 h 60"/>
                <a:gd name="T82" fmla="*/ 15 w 26"/>
                <a:gd name="T83" fmla="*/ 11 h 60"/>
                <a:gd name="T84" fmla="*/ 16 w 26"/>
                <a:gd name="T85" fmla="*/ 11 h 60"/>
                <a:gd name="T86" fmla="*/ 18 w 26"/>
                <a:gd name="T87" fmla="*/ 14 h 60"/>
                <a:gd name="T88" fmla="*/ 20 w 26"/>
                <a:gd name="T89" fmla="*/ 19 h 60"/>
                <a:gd name="T90" fmla="*/ 22 w 26"/>
                <a:gd name="T91" fmla="*/ 23 h 60"/>
                <a:gd name="T92" fmla="*/ 22 w 26"/>
                <a:gd name="T93" fmla="*/ 25 h 60"/>
                <a:gd name="T94" fmla="*/ 23 w 26"/>
                <a:gd name="T95" fmla="*/ 26 h 60"/>
                <a:gd name="T96" fmla="*/ 23 w 26"/>
                <a:gd name="T97" fmla="*/ 28 h 60"/>
                <a:gd name="T98" fmla="*/ 24 w 26"/>
                <a:gd name="T99" fmla="*/ 31 h 60"/>
                <a:gd name="T100" fmla="*/ 24 w 26"/>
                <a:gd name="T101" fmla="*/ 35 h 60"/>
                <a:gd name="T102" fmla="*/ 24 w 26"/>
                <a:gd name="T103" fmla="*/ 46 h 60"/>
                <a:gd name="T104" fmla="*/ 23 w 26"/>
                <a:gd name="T105" fmla="*/ 51 h 60"/>
                <a:gd name="T106" fmla="*/ 23 w 26"/>
                <a:gd name="T107" fmla="*/ 53 h 60"/>
                <a:gd name="T108" fmla="*/ 24 w 26"/>
                <a:gd name="T109" fmla="*/ 55 h 60"/>
                <a:gd name="T110" fmla="*/ 25 w 26"/>
                <a:gd name="T111" fmla="*/ 57 h 60"/>
                <a:gd name="T112" fmla="*/ 25 w 26"/>
                <a:gd name="T113" fmla="*/ 57 h 60"/>
                <a:gd name="T114" fmla="*/ 26 w 26"/>
                <a:gd name="T115" fmla="*/ 57 h 60"/>
                <a:gd name="T116" fmla="*/ 22 w 26"/>
                <a:gd name="T117" fmla="*/ 58 h 60"/>
                <a:gd name="T118" fmla="*/ 18 w 26"/>
                <a:gd name="T11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" h="60">
                  <a:moveTo>
                    <a:pt x="18" y="60"/>
                  </a:moveTo>
                  <a:lnTo>
                    <a:pt x="17" y="59"/>
                  </a:lnTo>
                  <a:lnTo>
                    <a:pt x="13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10" y="49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1"/>
                  </a:lnTo>
                  <a:lnTo>
                    <a:pt x="9" y="24"/>
                  </a:lnTo>
                  <a:lnTo>
                    <a:pt x="9" y="21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7" y="14"/>
                  </a:lnTo>
                  <a:lnTo>
                    <a:pt x="7" y="11"/>
                  </a:lnTo>
                  <a:lnTo>
                    <a:pt x="6" y="10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1"/>
                  </a:lnTo>
                  <a:lnTo>
                    <a:pt x="8" y="2"/>
                  </a:lnTo>
                  <a:lnTo>
                    <a:pt x="9" y="2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8" y="14"/>
                  </a:lnTo>
                  <a:lnTo>
                    <a:pt x="20" y="19"/>
                  </a:lnTo>
                  <a:lnTo>
                    <a:pt x="22" y="23"/>
                  </a:lnTo>
                  <a:lnTo>
                    <a:pt x="22" y="25"/>
                  </a:lnTo>
                  <a:lnTo>
                    <a:pt x="23" y="26"/>
                  </a:lnTo>
                  <a:lnTo>
                    <a:pt x="23" y="28"/>
                  </a:lnTo>
                  <a:lnTo>
                    <a:pt x="24" y="31"/>
                  </a:lnTo>
                  <a:lnTo>
                    <a:pt x="24" y="35"/>
                  </a:lnTo>
                  <a:lnTo>
                    <a:pt x="24" y="46"/>
                  </a:lnTo>
                  <a:lnTo>
                    <a:pt x="23" y="51"/>
                  </a:lnTo>
                  <a:lnTo>
                    <a:pt x="23" y="53"/>
                  </a:lnTo>
                  <a:lnTo>
                    <a:pt x="24" y="55"/>
                  </a:lnTo>
                  <a:lnTo>
                    <a:pt x="25" y="57"/>
                  </a:lnTo>
                  <a:lnTo>
                    <a:pt x="25" y="57"/>
                  </a:lnTo>
                  <a:lnTo>
                    <a:pt x="26" y="57"/>
                  </a:lnTo>
                  <a:lnTo>
                    <a:pt x="22" y="58"/>
                  </a:lnTo>
                  <a:lnTo>
                    <a:pt x="18" y="6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" name="Freeform 99"/>
            <p:cNvSpPr>
              <a:spLocks/>
            </p:cNvSpPr>
            <p:nvPr/>
          </p:nvSpPr>
          <p:spPr bwMode="auto">
            <a:xfrm>
              <a:off x="3597275" y="2362200"/>
              <a:ext cx="153988" cy="207962"/>
            </a:xfrm>
            <a:custGeom>
              <a:avLst/>
              <a:gdLst>
                <a:gd name="T0" fmla="*/ 51 w 97"/>
                <a:gd name="T1" fmla="*/ 124 h 131"/>
                <a:gd name="T2" fmla="*/ 39 w 97"/>
                <a:gd name="T3" fmla="*/ 124 h 131"/>
                <a:gd name="T4" fmla="*/ 17 w 97"/>
                <a:gd name="T5" fmla="*/ 125 h 131"/>
                <a:gd name="T6" fmla="*/ 18 w 97"/>
                <a:gd name="T7" fmla="*/ 114 h 131"/>
                <a:gd name="T8" fmla="*/ 17 w 97"/>
                <a:gd name="T9" fmla="*/ 111 h 131"/>
                <a:gd name="T10" fmla="*/ 14 w 97"/>
                <a:gd name="T11" fmla="*/ 107 h 131"/>
                <a:gd name="T12" fmla="*/ 16 w 97"/>
                <a:gd name="T13" fmla="*/ 105 h 131"/>
                <a:gd name="T14" fmla="*/ 13 w 97"/>
                <a:gd name="T15" fmla="*/ 103 h 131"/>
                <a:gd name="T16" fmla="*/ 7 w 97"/>
                <a:gd name="T17" fmla="*/ 103 h 131"/>
                <a:gd name="T18" fmla="*/ 2 w 97"/>
                <a:gd name="T19" fmla="*/ 97 h 131"/>
                <a:gd name="T20" fmla="*/ 1 w 97"/>
                <a:gd name="T21" fmla="*/ 96 h 131"/>
                <a:gd name="T22" fmla="*/ 1 w 97"/>
                <a:gd name="T23" fmla="*/ 92 h 131"/>
                <a:gd name="T24" fmla="*/ 4 w 97"/>
                <a:gd name="T25" fmla="*/ 85 h 131"/>
                <a:gd name="T26" fmla="*/ 9 w 97"/>
                <a:gd name="T27" fmla="*/ 76 h 131"/>
                <a:gd name="T28" fmla="*/ 14 w 97"/>
                <a:gd name="T29" fmla="*/ 70 h 131"/>
                <a:gd name="T30" fmla="*/ 23 w 97"/>
                <a:gd name="T31" fmla="*/ 69 h 131"/>
                <a:gd name="T32" fmla="*/ 30 w 97"/>
                <a:gd name="T33" fmla="*/ 72 h 131"/>
                <a:gd name="T34" fmla="*/ 33 w 97"/>
                <a:gd name="T35" fmla="*/ 75 h 131"/>
                <a:gd name="T36" fmla="*/ 39 w 97"/>
                <a:gd name="T37" fmla="*/ 73 h 131"/>
                <a:gd name="T38" fmla="*/ 46 w 97"/>
                <a:gd name="T39" fmla="*/ 60 h 131"/>
                <a:gd name="T40" fmla="*/ 49 w 97"/>
                <a:gd name="T41" fmla="*/ 51 h 131"/>
                <a:gd name="T42" fmla="*/ 55 w 97"/>
                <a:gd name="T43" fmla="*/ 46 h 131"/>
                <a:gd name="T44" fmla="*/ 58 w 97"/>
                <a:gd name="T45" fmla="*/ 37 h 131"/>
                <a:gd name="T46" fmla="*/ 61 w 97"/>
                <a:gd name="T47" fmla="*/ 28 h 131"/>
                <a:gd name="T48" fmla="*/ 65 w 97"/>
                <a:gd name="T49" fmla="*/ 20 h 131"/>
                <a:gd name="T50" fmla="*/ 71 w 97"/>
                <a:gd name="T51" fmla="*/ 16 h 131"/>
                <a:gd name="T52" fmla="*/ 76 w 97"/>
                <a:gd name="T53" fmla="*/ 10 h 131"/>
                <a:gd name="T54" fmla="*/ 75 w 97"/>
                <a:gd name="T55" fmla="*/ 5 h 131"/>
                <a:gd name="T56" fmla="*/ 72 w 97"/>
                <a:gd name="T57" fmla="*/ 3 h 131"/>
                <a:gd name="T58" fmla="*/ 77 w 97"/>
                <a:gd name="T59" fmla="*/ 0 h 131"/>
                <a:gd name="T60" fmla="*/ 79 w 97"/>
                <a:gd name="T61" fmla="*/ 1 h 131"/>
                <a:gd name="T62" fmla="*/ 82 w 97"/>
                <a:gd name="T63" fmla="*/ 10 h 131"/>
                <a:gd name="T64" fmla="*/ 81 w 97"/>
                <a:gd name="T65" fmla="*/ 19 h 131"/>
                <a:gd name="T66" fmla="*/ 87 w 97"/>
                <a:gd name="T67" fmla="*/ 30 h 131"/>
                <a:gd name="T68" fmla="*/ 87 w 97"/>
                <a:gd name="T69" fmla="*/ 33 h 131"/>
                <a:gd name="T70" fmla="*/ 78 w 97"/>
                <a:gd name="T71" fmla="*/ 33 h 131"/>
                <a:gd name="T72" fmla="*/ 73 w 97"/>
                <a:gd name="T73" fmla="*/ 34 h 131"/>
                <a:gd name="T74" fmla="*/ 72 w 97"/>
                <a:gd name="T75" fmla="*/ 41 h 131"/>
                <a:gd name="T76" fmla="*/ 78 w 97"/>
                <a:gd name="T77" fmla="*/ 46 h 131"/>
                <a:gd name="T78" fmla="*/ 83 w 97"/>
                <a:gd name="T79" fmla="*/ 49 h 131"/>
                <a:gd name="T80" fmla="*/ 87 w 97"/>
                <a:gd name="T81" fmla="*/ 62 h 131"/>
                <a:gd name="T82" fmla="*/ 86 w 97"/>
                <a:gd name="T83" fmla="*/ 69 h 131"/>
                <a:gd name="T84" fmla="*/ 79 w 97"/>
                <a:gd name="T85" fmla="*/ 79 h 131"/>
                <a:gd name="T86" fmla="*/ 78 w 97"/>
                <a:gd name="T87" fmla="*/ 87 h 131"/>
                <a:gd name="T88" fmla="*/ 80 w 97"/>
                <a:gd name="T89" fmla="*/ 98 h 131"/>
                <a:gd name="T90" fmla="*/ 90 w 97"/>
                <a:gd name="T91" fmla="*/ 113 h 131"/>
                <a:gd name="T92" fmla="*/ 97 w 97"/>
                <a:gd name="T93" fmla="*/ 119 h 131"/>
                <a:gd name="T94" fmla="*/ 96 w 97"/>
                <a:gd name="T95" fmla="*/ 131 h 131"/>
                <a:gd name="T96" fmla="*/ 85 w 97"/>
                <a:gd name="T97" fmla="*/ 126 h 131"/>
                <a:gd name="T98" fmla="*/ 61 w 97"/>
                <a:gd name="T99" fmla="*/ 12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131">
                  <a:moveTo>
                    <a:pt x="61" y="125"/>
                  </a:moveTo>
                  <a:lnTo>
                    <a:pt x="59" y="124"/>
                  </a:lnTo>
                  <a:lnTo>
                    <a:pt x="51" y="124"/>
                  </a:lnTo>
                  <a:lnTo>
                    <a:pt x="47" y="123"/>
                  </a:lnTo>
                  <a:lnTo>
                    <a:pt x="43" y="124"/>
                  </a:lnTo>
                  <a:lnTo>
                    <a:pt x="39" y="124"/>
                  </a:lnTo>
                  <a:lnTo>
                    <a:pt x="36" y="124"/>
                  </a:lnTo>
                  <a:lnTo>
                    <a:pt x="27" y="124"/>
                  </a:lnTo>
                  <a:lnTo>
                    <a:pt x="17" y="125"/>
                  </a:lnTo>
                  <a:lnTo>
                    <a:pt x="16" y="125"/>
                  </a:lnTo>
                  <a:lnTo>
                    <a:pt x="17" y="118"/>
                  </a:lnTo>
                  <a:lnTo>
                    <a:pt x="18" y="114"/>
                  </a:lnTo>
                  <a:lnTo>
                    <a:pt x="18" y="113"/>
                  </a:lnTo>
                  <a:lnTo>
                    <a:pt x="19" y="112"/>
                  </a:lnTo>
                  <a:lnTo>
                    <a:pt x="17" y="111"/>
                  </a:lnTo>
                  <a:lnTo>
                    <a:pt x="16" y="110"/>
                  </a:lnTo>
                  <a:lnTo>
                    <a:pt x="15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5" y="106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5" y="103"/>
                  </a:lnTo>
                  <a:lnTo>
                    <a:pt x="13" y="103"/>
                  </a:lnTo>
                  <a:lnTo>
                    <a:pt x="13" y="104"/>
                  </a:lnTo>
                  <a:lnTo>
                    <a:pt x="12" y="104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5" y="97"/>
                  </a:lnTo>
                  <a:lnTo>
                    <a:pt x="2" y="97"/>
                  </a:lnTo>
                  <a:lnTo>
                    <a:pt x="1" y="98"/>
                  </a:lnTo>
                  <a:lnTo>
                    <a:pt x="0" y="97"/>
                  </a:lnTo>
                  <a:lnTo>
                    <a:pt x="1" y="96"/>
                  </a:lnTo>
                  <a:lnTo>
                    <a:pt x="0" y="95"/>
                  </a:lnTo>
                  <a:lnTo>
                    <a:pt x="0" y="94"/>
                  </a:lnTo>
                  <a:lnTo>
                    <a:pt x="1" y="92"/>
                  </a:lnTo>
                  <a:lnTo>
                    <a:pt x="3" y="90"/>
                  </a:lnTo>
                  <a:lnTo>
                    <a:pt x="4" y="88"/>
                  </a:lnTo>
                  <a:lnTo>
                    <a:pt x="4" y="85"/>
                  </a:lnTo>
                  <a:lnTo>
                    <a:pt x="5" y="82"/>
                  </a:lnTo>
                  <a:lnTo>
                    <a:pt x="7" y="79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3" y="74"/>
                  </a:lnTo>
                  <a:lnTo>
                    <a:pt x="14" y="70"/>
                  </a:lnTo>
                  <a:lnTo>
                    <a:pt x="15" y="70"/>
                  </a:lnTo>
                  <a:lnTo>
                    <a:pt x="18" y="70"/>
                  </a:lnTo>
                  <a:lnTo>
                    <a:pt x="23" y="69"/>
                  </a:lnTo>
                  <a:lnTo>
                    <a:pt x="27" y="69"/>
                  </a:lnTo>
                  <a:lnTo>
                    <a:pt x="29" y="71"/>
                  </a:lnTo>
                  <a:lnTo>
                    <a:pt x="30" y="72"/>
                  </a:lnTo>
                  <a:lnTo>
                    <a:pt x="30" y="73"/>
                  </a:lnTo>
                  <a:lnTo>
                    <a:pt x="31" y="73"/>
                  </a:lnTo>
                  <a:lnTo>
                    <a:pt x="33" y="75"/>
                  </a:lnTo>
                  <a:lnTo>
                    <a:pt x="36" y="75"/>
                  </a:lnTo>
                  <a:lnTo>
                    <a:pt x="38" y="74"/>
                  </a:lnTo>
                  <a:lnTo>
                    <a:pt x="39" y="73"/>
                  </a:lnTo>
                  <a:lnTo>
                    <a:pt x="39" y="71"/>
                  </a:lnTo>
                  <a:lnTo>
                    <a:pt x="44" y="64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7" y="55"/>
                  </a:lnTo>
                  <a:lnTo>
                    <a:pt x="49" y="51"/>
                  </a:lnTo>
                  <a:lnTo>
                    <a:pt x="51" y="49"/>
                  </a:lnTo>
                  <a:lnTo>
                    <a:pt x="55" y="47"/>
                  </a:lnTo>
                  <a:lnTo>
                    <a:pt x="55" y="46"/>
                  </a:lnTo>
                  <a:lnTo>
                    <a:pt x="56" y="45"/>
                  </a:lnTo>
                  <a:lnTo>
                    <a:pt x="56" y="42"/>
                  </a:lnTo>
                  <a:lnTo>
                    <a:pt x="58" y="37"/>
                  </a:lnTo>
                  <a:lnTo>
                    <a:pt x="58" y="34"/>
                  </a:lnTo>
                  <a:lnTo>
                    <a:pt x="59" y="32"/>
                  </a:lnTo>
                  <a:lnTo>
                    <a:pt x="61" y="28"/>
                  </a:lnTo>
                  <a:lnTo>
                    <a:pt x="62" y="23"/>
                  </a:lnTo>
                  <a:lnTo>
                    <a:pt x="63" y="21"/>
                  </a:lnTo>
                  <a:lnTo>
                    <a:pt x="65" y="20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71" y="16"/>
                  </a:lnTo>
                  <a:lnTo>
                    <a:pt x="72" y="16"/>
                  </a:lnTo>
                  <a:lnTo>
                    <a:pt x="76" y="13"/>
                  </a:lnTo>
                  <a:lnTo>
                    <a:pt x="76" y="10"/>
                  </a:lnTo>
                  <a:lnTo>
                    <a:pt x="76" y="7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5" y="5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3" y="3"/>
                  </a:lnTo>
                  <a:lnTo>
                    <a:pt x="75" y="1"/>
                  </a:lnTo>
                  <a:lnTo>
                    <a:pt x="77" y="0"/>
                  </a:lnTo>
                  <a:lnTo>
                    <a:pt x="78" y="0"/>
                  </a:lnTo>
                  <a:lnTo>
                    <a:pt x="79" y="0"/>
                  </a:lnTo>
                  <a:lnTo>
                    <a:pt x="79" y="1"/>
                  </a:lnTo>
                  <a:lnTo>
                    <a:pt x="80" y="7"/>
                  </a:lnTo>
                  <a:lnTo>
                    <a:pt x="82" y="9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7"/>
                  </a:lnTo>
                  <a:lnTo>
                    <a:pt x="81" y="19"/>
                  </a:lnTo>
                  <a:lnTo>
                    <a:pt x="81" y="21"/>
                  </a:lnTo>
                  <a:lnTo>
                    <a:pt x="83" y="25"/>
                  </a:lnTo>
                  <a:lnTo>
                    <a:pt x="87" y="30"/>
                  </a:lnTo>
                  <a:lnTo>
                    <a:pt x="87" y="31"/>
                  </a:lnTo>
                  <a:lnTo>
                    <a:pt x="87" y="33"/>
                  </a:lnTo>
                  <a:lnTo>
                    <a:pt x="87" y="33"/>
                  </a:lnTo>
                  <a:lnTo>
                    <a:pt x="86" y="34"/>
                  </a:lnTo>
                  <a:lnTo>
                    <a:pt x="82" y="33"/>
                  </a:lnTo>
                  <a:lnTo>
                    <a:pt x="78" y="33"/>
                  </a:lnTo>
                  <a:lnTo>
                    <a:pt x="75" y="33"/>
                  </a:lnTo>
                  <a:lnTo>
                    <a:pt x="74" y="33"/>
                  </a:lnTo>
                  <a:lnTo>
                    <a:pt x="73" y="34"/>
                  </a:lnTo>
                  <a:lnTo>
                    <a:pt x="72" y="35"/>
                  </a:lnTo>
                  <a:lnTo>
                    <a:pt x="72" y="38"/>
                  </a:lnTo>
                  <a:lnTo>
                    <a:pt x="72" y="41"/>
                  </a:lnTo>
                  <a:lnTo>
                    <a:pt x="75" y="44"/>
                  </a:lnTo>
                  <a:lnTo>
                    <a:pt x="76" y="45"/>
                  </a:lnTo>
                  <a:lnTo>
                    <a:pt x="78" y="46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3" y="49"/>
                  </a:lnTo>
                  <a:lnTo>
                    <a:pt x="86" y="55"/>
                  </a:lnTo>
                  <a:lnTo>
                    <a:pt x="87" y="59"/>
                  </a:lnTo>
                  <a:lnTo>
                    <a:pt x="87" y="62"/>
                  </a:lnTo>
                  <a:lnTo>
                    <a:pt x="87" y="63"/>
                  </a:lnTo>
                  <a:lnTo>
                    <a:pt x="88" y="63"/>
                  </a:lnTo>
                  <a:lnTo>
                    <a:pt x="86" y="69"/>
                  </a:lnTo>
                  <a:lnTo>
                    <a:pt x="83" y="72"/>
                  </a:lnTo>
                  <a:lnTo>
                    <a:pt x="82" y="76"/>
                  </a:lnTo>
                  <a:lnTo>
                    <a:pt x="79" y="79"/>
                  </a:lnTo>
                  <a:lnTo>
                    <a:pt x="77" y="81"/>
                  </a:lnTo>
                  <a:lnTo>
                    <a:pt x="77" y="84"/>
                  </a:lnTo>
                  <a:lnTo>
                    <a:pt x="78" y="87"/>
                  </a:lnTo>
                  <a:lnTo>
                    <a:pt x="77" y="91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2" y="100"/>
                  </a:lnTo>
                  <a:lnTo>
                    <a:pt x="88" y="110"/>
                  </a:lnTo>
                  <a:lnTo>
                    <a:pt x="90" y="113"/>
                  </a:lnTo>
                  <a:lnTo>
                    <a:pt x="96" y="117"/>
                  </a:lnTo>
                  <a:lnTo>
                    <a:pt x="97" y="117"/>
                  </a:lnTo>
                  <a:lnTo>
                    <a:pt x="97" y="119"/>
                  </a:lnTo>
                  <a:lnTo>
                    <a:pt x="97" y="129"/>
                  </a:lnTo>
                  <a:lnTo>
                    <a:pt x="97" y="131"/>
                  </a:lnTo>
                  <a:lnTo>
                    <a:pt x="96" y="131"/>
                  </a:lnTo>
                  <a:lnTo>
                    <a:pt x="90" y="127"/>
                  </a:lnTo>
                  <a:lnTo>
                    <a:pt x="88" y="127"/>
                  </a:lnTo>
                  <a:lnTo>
                    <a:pt x="85" y="126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61" y="125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" name="Freeform 101"/>
            <p:cNvSpPr>
              <a:spLocks/>
            </p:cNvSpPr>
            <p:nvPr/>
          </p:nvSpPr>
          <p:spPr bwMode="auto">
            <a:xfrm>
              <a:off x="3440113" y="2366962"/>
              <a:ext cx="65088" cy="114300"/>
            </a:xfrm>
            <a:custGeom>
              <a:avLst/>
              <a:gdLst>
                <a:gd name="T0" fmla="*/ 36 w 41"/>
                <a:gd name="T1" fmla="*/ 6 h 72"/>
                <a:gd name="T2" fmla="*/ 32 w 41"/>
                <a:gd name="T3" fmla="*/ 2 h 72"/>
                <a:gd name="T4" fmla="*/ 28 w 41"/>
                <a:gd name="T5" fmla="*/ 0 h 72"/>
                <a:gd name="T6" fmla="*/ 25 w 41"/>
                <a:gd name="T7" fmla="*/ 1 h 72"/>
                <a:gd name="T8" fmla="*/ 22 w 41"/>
                <a:gd name="T9" fmla="*/ 2 h 72"/>
                <a:gd name="T10" fmla="*/ 22 w 41"/>
                <a:gd name="T11" fmla="*/ 5 h 72"/>
                <a:gd name="T12" fmla="*/ 22 w 41"/>
                <a:gd name="T13" fmla="*/ 5 h 72"/>
                <a:gd name="T14" fmla="*/ 21 w 41"/>
                <a:gd name="T15" fmla="*/ 7 h 72"/>
                <a:gd name="T16" fmla="*/ 21 w 41"/>
                <a:gd name="T17" fmla="*/ 8 h 72"/>
                <a:gd name="T18" fmla="*/ 16 w 41"/>
                <a:gd name="T19" fmla="*/ 11 h 72"/>
                <a:gd name="T20" fmla="*/ 13 w 41"/>
                <a:gd name="T21" fmla="*/ 11 h 72"/>
                <a:gd name="T22" fmla="*/ 9 w 41"/>
                <a:gd name="T23" fmla="*/ 10 h 72"/>
                <a:gd name="T24" fmla="*/ 7 w 41"/>
                <a:gd name="T25" fmla="*/ 13 h 72"/>
                <a:gd name="T26" fmla="*/ 6 w 41"/>
                <a:gd name="T27" fmla="*/ 13 h 72"/>
                <a:gd name="T28" fmla="*/ 5 w 41"/>
                <a:gd name="T29" fmla="*/ 14 h 72"/>
                <a:gd name="T30" fmla="*/ 3 w 41"/>
                <a:gd name="T31" fmla="*/ 16 h 72"/>
                <a:gd name="T32" fmla="*/ 2 w 41"/>
                <a:gd name="T33" fmla="*/ 17 h 72"/>
                <a:gd name="T34" fmla="*/ 1 w 41"/>
                <a:gd name="T35" fmla="*/ 20 h 72"/>
                <a:gd name="T36" fmla="*/ 0 w 41"/>
                <a:gd name="T37" fmla="*/ 24 h 72"/>
                <a:gd name="T38" fmla="*/ 3 w 41"/>
                <a:gd name="T39" fmla="*/ 26 h 72"/>
                <a:gd name="T40" fmla="*/ 5 w 41"/>
                <a:gd name="T41" fmla="*/ 26 h 72"/>
                <a:gd name="T42" fmla="*/ 10 w 41"/>
                <a:gd name="T43" fmla="*/ 34 h 72"/>
                <a:gd name="T44" fmla="*/ 13 w 41"/>
                <a:gd name="T45" fmla="*/ 40 h 72"/>
                <a:gd name="T46" fmla="*/ 14 w 41"/>
                <a:gd name="T47" fmla="*/ 43 h 72"/>
                <a:gd name="T48" fmla="*/ 15 w 41"/>
                <a:gd name="T49" fmla="*/ 49 h 72"/>
                <a:gd name="T50" fmla="*/ 14 w 41"/>
                <a:gd name="T51" fmla="*/ 65 h 72"/>
                <a:gd name="T52" fmla="*/ 15 w 41"/>
                <a:gd name="T53" fmla="*/ 70 h 72"/>
                <a:gd name="T54" fmla="*/ 15 w 41"/>
                <a:gd name="T55" fmla="*/ 72 h 72"/>
                <a:gd name="T56" fmla="*/ 28 w 41"/>
                <a:gd name="T57" fmla="*/ 71 h 72"/>
                <a:gd name="T58" fmla="*/ 26 w 41"/>
                <a:gd name="T59" fmla="*/ 62 h 72"/>
                <a:gd name="T60" fmla="*/ 28 w 41"/>
                <a:gd name="T61" fmla="*/ 56 h 72"/>
                <a:gd name="T62" fmla="*/ 28 w 41"/>
                <a:gd name="T63" fmla="*/ 45 h 72"/>
                <a:gd name="T64" fmla="*/ 32 w 41"/>
                <a:gd name="T65" fmla="*/ 39 h 72"/>
                <a:gd name="T66" fmla="*/ 33 w 41"/>
                <a:gd name="T67" fmla="*/ 34 h 72"/>
                <a:gd name="T68" fmla="*/ 38 w 41"/>
                <a:gd name="T69" fmla="*/ 29 h 72"/>
                <a:gd name="T70" fmla="*/ 39 w 41"/>
                <a:gd name="T71" fmla="*/ 27 h 72"/>
                <a:gd name="T72" fmla="*/ 39 w 41"/>
                <a:gd name="T73" fmla="*/ 26 h 72"/>
                <a:gd name="T74" fmla="*/ 38 w 41"/>
                <a:gd name="T75" fmla="*/ 25 h 72"/>
                <a:gd name="T76" fmla="*/ 39 w 41"/>
                <a:gd name="T77" fmla="*/ 23 h 72"/>
                <a:gd name="T78" fmla="*/ 41 w 41"/>
                <a:gd name="T79" fmla="*/ 22 h 72"/>
                <a:gd name="T80" fmla="*/ 40 w 41"/>
                <a:gd name="T81" fmla="*/ 16 h 72"/>
                <a:gd name="T82" fmla="*/ 37 w 41"/>
                <a:gd name="T83" fmla="*/ 12 h 72"/>
                <a:gd name="T84" fmla="*/ 37 w 41"/>
                <a:gd name="T85" fmla="*/ 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72">
                  <a:moveTo>
                    <a:pt x="38" y="8"/>
                  </a:moveTo>
                  <a:lnTo>
                    <a:pt x="36" y="6"/>
                  </a:lnTo>
                  <a:lnTo>
                    <a:pt x="34" y="5"/>
                  </a:lnTo>
                  <a:lnTo>
                    <a:pt x="32" y="2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5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4" y="4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18" y="11"/>
                  </a:lnTo>
                  <a:lnTo>
                    <a:pt x="16" y="11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10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1" y="20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4" y="26"/>
                  </a:lnTo>
                  <a:lnTo>
                    <a:pt x="5" y="26"/>
                  </a:lnTo>
                  <a:lnTo>
                    <a:pt x="8" y="29"/>
                  </a:lnTo>
                  <a:lnTo>
                    <a:pt x="10" y="34"/>
                  </a:lnTo>
                  <a:lnTo>
                    <a:pt x="12" y="38"/>
                  </a:lnTo>
                  <a:lnTo>
                    <a:pt x="13" y="40"/>
                  </a:lnTo>
                  <a:lnTo>
                    <a:pt x="13" y="41"/>
                  </a:lnTo>
                  <a:lnTo>
                    <a:pt x="14" y="43"/>
                  </a:lnTo>
                  <a:lnTo>
                    <a:pt x="14" y="45"/>
                  </a:lnTo>
                  <a:lnTo>
                    <a:pt x="15" y="49"/>
                  </a:lnTo>
                  <a:lnTo>
                    <a:pt x="15" y="60"/>
                  </a:lnTo>
                  <a:lnTo>
                    <a:pt x="14" y="65"/>
                  </a:lnTo>
                  <a:lnTo>
                    <a:pt x="14" y="67"/>
                  </a:lnTo>
                  <a:lnTo>
                    <a:pt x="15" y="70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7" y="72"/>
                  </a:lnTo>
                  <a:lnTo>
                    <a:pt x="28" y="71"/>
                  </a:lnTo>
                  <a:lnTo>
                    <a:pt x="27" y="71"/>
                  </a:lnTo>
                  <a:lnTo>
                    <a:pt x="26" y="62"/>
                  </a:lnTo>
                  <a:lnTo>
                    <a:pt x="27" y="61"/>
                  </a:lnTo>
                  <a:lnTo>
                    <a:pt x="28" y="56"/>
                  </a:lnTo>
                  <a:lnTo>
                    <a:pt x="28" y="50"/>
                  </a:lnTo>
                  <a:lnTo>
                    <a:pt x="28" y="45"/>
                  </a:lnTo>
                  <a:lnTo>
                    <a:pt x="29" y="43"/>
                  </a:lnTo>
                  <a:lnTo>
                    <a:pt x="32" y="39"/>
                  </a:lnTo>
                  <a:lnTo>
                    <a:pt x="32" y="35"/>
                  </a:lnTo>
                  <a:lnTo>
                    <a:pt x="33" y="34"/>
                  </a:lnTo>
                  <a:lnTo>
                    <a:pt x="35" y="31"/>
                  </a:lnTo>
                  <a:lnTo>
                    <a:pt x="38" y="29"/>
                  </a:lnTo>
                  <a:lnTo>
                    <a:pt x="38" y="28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9" y="26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40" y="23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0" y="16"/>
                  </a:lnTo>
                  <a:lnTo>
                    <a:pt x="40" y="14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" name="Freeform 103"/>
            <p:cNvSpPr>
              <a:spLocks/>
            </p:cNvSpPr>
            <p:nvPr/>
          </p:nvSpPr>
          <p:spPr bwMode="auto">
            <a:xfrm>
              <a:off x="3675063" y="2503487"/>
              <a:ext cx="390525" cy="346075"/>
            </a:xfrm>
            <a:custGeom>
              <a:avLst/>
              <a:gdLst>
                <a:gd name="T0" fmla="*/ 226 w 246"/>
                <a:gd name="T1" fmla="*/ 144 h 218"/>
                <a:gd name="T2" fmla="*/ 221 w 246"/>
                <a:gd name="T3" fmla="*/ 130 h 218"/>
                <a:gd name="T4" fmla="*/ 220 w 246"/>
                <a:gd name="T5" fmla="*/ 113 h 218"/>
                <a:gd name="T6" fmla="*/ 220 w 246"/>
                <a:gd name="T7" fmla="*/ 104 h 218"/>
                <a:gd name="T8" fmla="*/ 218 w 246"/>
                <a:gd name="T9" fmla="*/ 93 h 218"/>
                <a:gd name="T10" fmla="*/ 220 w 246"/>
                <a:gd name="T11" fmla="*/ 84 h 218"/>
                <a:gd name="T12" fmla="*/ 226 w 246"/>
                <a:gd name="T13" fmla="*/ 72 h 218"/>
                <a:gd name="T14" fmla="*/ 231 w 246"/>
                <a:gd name="T15" fmla="*/ 53 h 218"/>
                <a:gd name="T16" fmla="*/ 239 w 246"/>
                <a:gd name="T17" fmla="*/ 43 h 218"/>
                <a:gd name="T18" fmla="*/ 246 w 246"/>
                <a:gd name="T19" fmla="*/ 36 h 218"/>
                <a:gd name="T20" fmla="*/ 240 w 246"/>
                <a:gd name="T21" fmla="*/ 31 h 218"/>
                <a:gd name="T22" fmla="*/ 240 w 246"/>
                <a:gd name="T23" fmla="*/ 19 h 218"/>
                <a:gd name="T24" fmla="*/ 225 w 246"/>
                <a:gd name="T25" fmla="*/ 8 h 218"/>
                <a:gd name="T26" fmla="*/ 210 w 246"/>
                <a:gd name="T27" fmla="*/ 11 h 218"/>
                <a:gd name="T28" fmla="*/ 198 w 246"/>
                <a:gd name="T29" fmla="*/ 1 h 218"/>
                <a:gd name="T30" fmla="*/ 182 w 246"/>
                <a:gd name="T31" fmla="*/ 0 h 218"/>
                <a:gd name="T32" fmla="*/ 164 w 246"/>
                <a:gd name="T33" fmla="*/ 4 h 218"/>
                <a:gd name="T34" fmla="*/ 159 w 246"/>
                <a:gd name="T35" fmla="*/ 2 h 218"/>
                <a:gd name="T36" fmla="*/ 142 w 246"/>
                <a:gd name="T37" fmla="*/ 6 h 218"/>
                <a:gd name="T38" fmla="*/ 120 w 246"/>
                <a:gd name="T39" fmla="*/ 11 h 218"/>
                <a:gd name="T40" fmla="*/ 103 w 246"/>
                <a:gd name="T41" fmla="*/ 5 h 218"/>
                <a:gd name="T42" fmla="*/ 91 w 246"/>
                <a:gd name="T43" fmla="*/ 4 h 218"/>
                <a:gd name="T44" fmla="*/ 85 w 246"/>
                <a:gd name="T45" fmla="*/ 16 h 218"/>
                <a:gd name="T46" fmla="*/ 77 w 246"/>
                <a:gd name="T47" fmla="*/ 34 h 218"/>
                <a:gd name="T48" fmla="*/ 71 w 246"/>
                <a:gd name="T49" fmla="*/ 70 h 218"/>
                <a:gd name="T50" fmla="*/ 52 w 246"/>
                <a:gd name="T51" fmla="*/ 91 h 218"/>
                <a:gd name="T52" fmla="*/ 43 w 246"/>
                <a:gd name="T53" fmla="*/ 110 h 218"/>
                <a:gd name="T54" fmla="*/ 27 w 246"/>
                <a:gd name="T55" fmla="*/ 114 h 218"/>
                <a:gd name="T56" fmla="*/ 17 w 246"/>
                <a:gd name="T57" fmla="*/ 118 h 218"/>
                <a:gd name="T58" fmla="*/ 5 w 246"/>
                <a:gd name="T59" fmla="*/ 120 h 218"/>
                <a:gd name="T60" fmla="*/ 1 w 246"/>
                <a:gd name="T61" fmla="*/ 131 h 218"/>
                <a:gd name="T62" fmla="*/ 3 w 246"/>
                <a:gd name="T63" fmla="*/ 133 h 218"/>
                <a:gd name="T64" fmla="*/ 17 w 246"/>
                <a:gd name="T65" fmla="*/ 130 h 218"/>
                <a:gd name="T66" fmla="*/ 37 w 246"/>
                <a:gd name="T67" fmla="*/ 130 h 218"/>
                <a:gd name="T68" fmla="*/ 53 w 246"/>
                <a:gd name="T69" fmla="*/ 131 h 218"/>
                <a:gd name="T70" fmla="*/ 58 w 246"/>
                <a:gd name="T71" fmla="*/ 140 h 218"/>
                <a:gd name="T72" fmla="*/ 68 w 246"/>
                <a:gd name="T73" fmla="*/ 155 h 218"/>
                <a:gd name="T74" fmla="*/ 87 w 246"/>
                <a:gd name="T75" fmla="*/ 155 h 218"/>
                <a:gd name="T76" fmla="*/ 93 w 246"/>
                <a:gd name="T77" fmla="*/ 148 h 218"/>
                <a:gd name="T78" fmla="*/ 105 w 246"/>
                <a:gd name="T79" fmla="*/ 142 h 218"/>
                <a:gd name="T80" fmla="*/ 123 w 246"/>
                <a:gd name="T81" fmla="*/ 150 h 218"/>
                <a:gd name="T82" fmla="*/ 124 w 246"/>
                <a:gd name="T83" fmla="*/ 167 h 218"/>
                <a:gd name="T84" fmla="*/ 128 w 246"/>
                <a:gd name="T85" fmla="*/ 182 h 218"/>
                <a:gd name="T86" fmla="*/ 125 w 246"/>
                <a:gd name="T87" fmla="*/ 191 h 218"/>
                <a:gd name="T88" fmla="*/ 130 w 246"/>
                <a:gd name="T89" fmla="*/ 194 h 218"/>
                <a:gd name="T90" fmla="*/ 145 w 246"/>
                <a:gd name="T91" fmla="*/ 191 h 218"/>
                <a:gd name="T92" fmla="*/ 152 w 246"/>
                <a:gd name="T93" fmla="*/ 189 h 218"/>
                <a:gd name="T94" fmla="*/ 157 w 246"/>
                <a:gd name="T95" fmla="*/ 193 h 218"/>
                <a:gd name="T96" fmla="*/ 164 w 246"/>
                <a:gd name="T97" fmla="*/ 193 h 218"/>
                <a:gd name="T98" fmla="*/ 174 w 246"/>
                <a:gd name="T99" fmla="*/ 198 h 218"/>
                <a:gd name="T100" fmla="*/ 188 w 246"/>
                <a:gd name="T101" fmla="*/ 200 h 218"/>
                <a:gd name="T102" fmla="*/ 202 w 246"/>
                <a:gd name="T103" fmla="*/ 206 h 218"/>
                <a:gd name="T104" fmla="*/ 212 w 246"/>
                <a:gd name="T105" fmla="*/ 214 h 218"/>
                <a:gd name="T106" fmla="*/ 222 w 246"/>
                <a:gd name="T107" fmla="*/ 216 h 218"/>
                <a:gd name="T108" fmla="*/ 226 w 246"/>
                <a:gd name="T109" fmla="*/ 218 h 218"/>
                <a:gd name="T110" fmla="*/ 225 w 246"/>
                <a:gd name="T111" fmla="*/ 205 h 218"/>
                <a:gd name="T112" fmla="*/ 215 w 246"/>
                <a:gd name="T113" fmla="*/ 204 h 218"/>
                <a:gd name="T114" fmla="*/ 211 w 246"/>
                <a:gd name="T115" fmla="*/ 196 h 218"/>
                <a:gd name="T116" fmla="*/ 215 w 246"/>
                <a:gd name="T117" fmla="*/ 175 h 218"/>
                <a:gd name="T118" fmla="*/ 215 w 246"/>
                <a:gd name="T119" fmla="*/ 165 h 218"/>
                <a:gd name="T120" fmla="*/ 222 w 246"/>
                <a:gd name="T121" fmla="*/ 16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6" h="218">
                  <a:moveTo>
                    <a:pt x="236" y="157"/>
                  </a:moveTo>
                  <a:lnTo>
                    <a:pt x="234" y="150"/>
                  </a:lnTo>
                  <a:lnTo>
                    <a:pt x="232" y="147"/>
                  </a:lnTo>
                  <a:lnTo>
                    <a:pt x="229" y="146"/>
                  </a:lnTo>
                  <a:lnTo>
                    <a:pt x="226" y="144"/>
                  </a:lnTo>
                  <a:lnTo>
                    <a:pt x="224" y="142"/>
                  </a:lnTo>
                  <a:lnTo>
                    <a:pt x="223" y="138"/>
                  </a:lnTo>
                  <a:lnTo>
                    <a:pt x="221" y="137"/>
                  </a:lnTo>
                  <a:lnTo>
                    <a:pt x="221" y="133"/>
                  </a:lnTo>
                  <a:lnTo>
                    <a:pt x="221" y="130"/>
                  </a:lnTo>
                  <a:lnTo>
                    <a:pt x="221" y="128"/>
                  </a:lnTo>
                  <a:lnTo>
                    <a:pt x="220" y="125"/>
                  </a:lnTo>
                  <a:lnTo>
                    <a:pt x="218" y="121"/>
                  </a:lnTo>
                  <a:lnTo>
                    <a:pt x="219" y="118"/>
                  </a:lnTo>
                  <a:lnTo>
                    <a:pt x="220" y="113"/>
                  </a:lnTo>
                  <a:lnTo>
                    <a:pt x="220" y="111"/>
                  </a:lnTo>
                  <a:lnTo>
                    <a:pt x="219" y="111"/>
                  </a:lnTo>
                  <a:lnTo>
                    <a:pt x="218" y="110"/>
                  </a:lnTo>
                  <a:lnTo>
                    <a:pt x="219" y="108"/>
                  </a:lnTo>
                  <a:lnTo>
                    <a:pt x="220" y="104"/>
                  </a:lnTo>
                  <a:lnTo>
                    <a:pt x="220" y="102"/>
                  </a:lnTo>
                  <a:lnTo>
                    <a:pt x="221" y="101"/>
                  </a:lnTo>
                  <a:lnTo>
                    <a:pt x="220" y="96"/>
                  </a:lnTo>
                  <a:lnTo>
                    <a:pt x="220" y="94"/>
                  </a:lnTo>
                  <a:lnTo>
                    <a:pt x="218" y="93"/>
                  </a:lnTo>
                  <a:lnTo>
                    <a:pt x="217" y="92"/>
                  </a:lnTo>
                  <a:lnTo>
                    <a:pt x="217" y="91"/>
                  </a:lnTo>
                  <a:lnTo>
                    <a:pt x="217" y="89"/>
                  </a:lnTo>
                  <a:lnTo>
                    <a:pt x="219" y="86"/>
                  </a:lnTo>
                  <a:lnTo>
                    <a:pt x="220" y="84"/>
                  </a:lnTo>
                  <a:lnTo>
                    <a:pt x="222" y="81"/>
                  </a:lnTo>
                  <a:lnTo>
                    <a:pt x="224" y="79"/>
                  </a:lnTo>
                  <a:lnTo>
                    <a:pt x="225" y="77"/>
                  </a:lnTo>
                  <a:lnTo>
                    <a:pt x="226" y="77"/>
                  </a:lnTo>
                  <a:lnTo>
                    <a:pt x="226" y="72"/>
                  </a:lnTo>
                  <a:lnTo>
                    <a:pt x="227" y="66"/>
                  </a:lnTo>
                  <a:lnTo>
                    <a:pt x="227" y="63"/>
                  </a:lnTo>
                  <a:lnTo>
                    <a:pt x="228" y="57"/>
                  </a:lnTo>
                  <a:lnTo>
                    <a:pt x="230" y="54"/>
                  </a:lnTo>
                  <a:lnTo>
                    <a:pt x="231" y="53"/>
                  </a:lnTo>
                  <a:lnTo>
                    <a:pt x="234" y="50"/>
                  </a:lnTo>
                  <a:lnTo>
                    <a:pt x="236" y="47"/>
                  </a:lnTo>
                  <a:lnTo>
                    <a:pt x="238" y="46"/>
                  </a:lnTo>
                  <a:lnTo>
                    <a:pt x="238" y="45"/>
                  </a:lnTo>
                  <a:lnTo>
                    <a:pt x="239" y="43"/>
                  </a:lnTo>
                  <a:lnTo>
                    <a:pt x="242" y="42"/>
                  </a:lnTo>
                  <a:lnTo>
                    <a:pt x="243" y="41"/>
                  </a:lnTo>
                  <a:lnTo>
                    <a:pt x="245" y="39"/>
                  </a:lnTo>
                  <a:lnTo>
                    <a:pt x="246" y="38"/>
                  </a:lnTo>
                  <a:lnTo>
                    <a:pt x="246" y="36"/>
                  </a:lnTo>
                  <a:lnTo>
                    <a:pt x="245" y="35"/>
                  </a:lnTo>
                  <a:lnTo>
                    <a:pt x="243" y="34"/>
                  </a:lnTo>
                  <a:lnTo>
                    <a:pt x="242" y="33"/>
                  </a:lnTo>
                  <a:lnTo>
                    <a:pt x="241" y="32"/>
                  </a:lnTo>
                  <a:lnTo>
                    <a:pt x="240" y="31"/>
                  </a:lnTo>
                  <a:lnTo>
                    <a:pt x="240" y="26"/>
                  </a:lnTo>
                  <a:lnTo>
                    <a:pt x="241" y="22"/>
                  </a:lnTo>
                  <a:lnTo>
                    <a:pt x="241" y="20"/>
                  </a:lnTo>
                  <a:lnTo>
                    <a:pt x="241" y="19"/>
                  </a:lnTo>
                  <a:lnTo>
                    <a:pt x="240" y="19"/>
                  </a:lnTo>
                  <a:lnTo>
                    <a:pt x="239" y="18"/>
                  </a:lnTo>
                  <a:lnTo>
                    <a:pt x="236" y="16"/>
                  </a:lnTo>
                  <a:lnTo>
                    <a:pt x="233" y="15"/>
                  </a:lnTo>
                  <a:lnTo>
                    <a:pt x="228" y="9"/>
                  </a:lnTo>
                  <a:lnTo>
                    <a:pt x="225" y="8"/>
                  </a:lnTo>
                  <a:lnTo>
                    <a:pt x="222" y="10"/>
                  </a:lnTo>
                  <a:lnTo>
                    <a:pt x="220" y="10"/>
                  </a:lnTo>
                  <a:lnTo>
                    <a:pt x="213" y="9"/>
                  </a:lnTo>
                  <a:lnTo>
                    <a:pt x="212" y="11"/>
                  </a:lnTo>
                  <a:lnTo>
                    <a:pt x="210" y="11"/>
                  </a:lnTo>
                  <a:lnTo>
                    <a:pt x="205" y="9"/>
                  </a:lnTo>
                  <a:lnTo>
                    <a:pt x="204" y="7"/>
                  </a:lnTo>
                  <a:lnTo>
                    <a:pt x="202" y="5"/>
                  </a:lnTo>
                  <a:lnTo>
                    <a:pt x="199" y="4"/>
                  </a:lnTo>
                  <a:lnTo>
                    <a:pt x="198" y="1"/>
                  </a:lnTo>
                  <a:lnTo>
                    <a:pt x="191" y="1"/>
                  </a:lnTo>
                  <a:lnTo>
                    <a:pt x="189" y="4"/>
                  </a:lnTo>
                  <a:lnTo>
                    <a:pt x="186" y="2"/>
                  </a:lnTo>
                  <a:lnTo>
                    <a:pt x="185" y="4"/>
                  </a:lnTo>
                  <a:lnTo>
                    <a:pt x="182" y="0"/>
                  </a:lnTo>
                  <a:lnTo>
                    <a:pt x="178" y="1"/>
                  </a:lnTo>
                  <a:lnTo>
                    <a:pt x="173" y="2"/>
                  </a:lnTo>
                  <a:lnTo>
                    <a:pt x="168" y="1"/>
                  </a:lnTo>
                  <a:lnTo>
                    <a:pt x="167" y="4"/>
                  </a:lnTo>
                  <a:lnTo>
                    <a:pt x="164" y="4"/>
                  </a:lnTo>
                  <a:lnTo>
                    <a:pt x="163" y="4"/>
                  </a:lnTo>
                  <a:lnTo>
                    <a:pt x="161" y="4"/>
                  </a:lnTo>
                  <a:lnTo>
                    <a:pt x="161" y="4"/>
                  </a:lnTo>
                  <a:lnTo>
                    <a:pt x="161" y="2"/>
                  </a:lnTo>
                  <a:lnTo>
                    <a:pt x="159" y="2"/>
                  </a:lnTo>
                  <a:lnTo>
                    <a:pt x="157" y="4"/>
                  </a:lnTo>
                  <a:lnTo>
                    <a:pt x="151" y="5"/>
                  </a:lnTo>
                  <a:lnTo>
                    <a:pt x="148" y="6"/>
                  </a:lnTo>
                  <a:lnTo>
                    <a:pt x="144" y="7"/>
                  </a:lnTo>
                  <a:lnTo>
                    <a:pt x="142" y="6"/>
                  </a:lnTo>
                  <a:lnTo>
                    <a:pt x="138" y="5"/>
                  </a:lnTo>
                  <a:lnTo>
                    <a:pt x="134" y="7"/>
                  </a:lnTo>
                  <a:lnTo>
                    <a:pt x="134" y="11"/>
                  </a:lnTo>
                  <a:lnTo>
                    <a:pt x="132" y="11"/>
                  </a:lnTo>
                  <a:lnTo>
                    <a:pt x="120" y="11"/>
                  </a:lnTo>
                  <a:lnTo>
                    <a:pt x="115" y="10"/>
                  </a:lnTo>
                  <a:lnTo>
                    <a:pt x="111" y="8"/>
                  </a:lnTo>
                  <a:lnTo>
                    <a:pt x="110" y="10"/>
                  </a:lnTo>
                  <a:lnTo>
                    <a:pt x="108" y="9"/>
                  </a:lnTo>
                  <a:lnTo>
                    <a:pt x="103" y="5"/>
                  </a:lnTo>
                  <a:lnTo>
                    <a:pt x="103" y="4"/>
                  </a:lnTo>
                  <a:lnTo>
                    <a:pt x="101" y="1"/>
                  </a:lnTo>
                  <a:lnTo>
                    <a:pt x="97" y="1"/>
                  </a:lnTo>
                  <a:lnTo>
                    <a:pt x="94" y="1"/>
                  </a:lnTo>
                  <a:lnTo>
                    <a:pt x="91" y="4"/>
                  </a:lnTo>
                  <a:lnTo>
                    <a:pt x="89" y="5"/>
                  </a:lnTo>
                  <a:lnTo>
                    <a:pt x="88" y="8"/>
                  </a:lnTo>
                  <a:lnTo>
                    <a:pt x="86" y="9"/>
                  </a:lnTo>
                  <a:lnTo>
                    <a:pt x="85" y="12"/>
                  </a:lnTo>
                  <a:lnTo>
                    <a:pt x="85" y="16"/>
                  </a:lnTo>
                  <a:lnTo>
                    <a:pt x="86" y="18"/>
                  </a:lnTo>
                  <a:lnTo>
                    <a:pt x="82" y="18"/>
                  </a:lnTo>
                  <a:lnTo>
                    <a:pt x="83" y="22"/>
                  </a:lnTo>
                  <a:lnTo>
                    <a:pt x="82" y="26"/>
                  </a:lnTo>
                  <a:lnTo>
                    <a:pt x="77" y="34"/>
                  </a:lnTo>
                  <a:lnTo>
                    <a:pt x="75" y="39"/>
                  </a:lnTo>
                  <a:lnTo>
                    <a:pt x="73" y="49"/>
                  </a:lnTo>
                  <a:lnTo>
                    <a:pt x="72" y="63"/>
                  </a:lnTo>
                  <a:lnTo>
                    <a:pt x="71" y="69"/>
                  </a:lnTo>
                  <a:lnTo>
                    <a:pt x="71" y="70"/>
                  </a:lnTo>
                  <a:lnTo>
                    <a:pt x="67" y="73"/>
                  </a:lnTo>
                  <a:lnTo>
                    <a:pt x="63" y="75"/>
                  </a:lnTo>
                  <a:lnTo>
                    <a:pt x="59" y="78"/>
                  </a:lnTo>
                  <a:lnTo>
                    <a:pt x="53" y="86"/>
                  </a:lnTo>
                  <a:lnTo>
                    <a:pt x="52" y="91"/>
                  </a:lnTo>
                  <a:lnTo>
                    <a:pt x="51" y="95"/>
                  </a:lnTo>
                  <a:lnTo>
                    <a:pt x="51" y="99"/>
                  </a:lnTo>
                  <a:lnTo>
                    <a:pt x="50" y="103"/>
                  </a:lnTo>
                  <a:lnTo>
                    <a:pt x="47" y="107"/>
                  </a:lnTo>
                  <a:lnTo>
                    <a:pt x="43" y="110"/>
                  </a:lnTo>
                  <a:lnTo>
                    <a:pt x="40" y="112"/>
                  </a:lnTo>
                  <a:lnTo>
                    <a:pt x="34" y="116"/>
                  </a:lnTo>
                  <a:lnTo>
                    <a:pt x="29" y="118"/>
                  </a:lnTo>
                  <a:lnTo>
                    <a:pt x="27" y="117"/>
                  </a:lnTo>
                  <a:lnTo>
                    <a:pt x="27" y="114"/>
                  </a:lnTo>
                  <a:lnTo>
                    <a:pt x="26" y="112"/>
                  </a:lnTo>
                  <a:lnTo>
                    <a:pt x="23" y="113"/>
                  </a:lnTo>
                  <a:lnTo>
                    <a:pt x="20" y="114"/>
                  </a:lnTo>
                  <a:lnTo>
                    <a:pt x="18" y="115"/>
                  </a:lnTo>
                  <a:lnTo>
                    <a:pt x="17" y="118"/>
                  </a:lnTo>
                  <a:lnTo>
                    <a:pt x="14" y="119"/>
                  </a:lnTo>
                  <a:lnTo>
                    <a:pt x="10" y="116"/>
                  </a:lnTo>
                  <a:lnTo>
                    <a:pt x="9" y="117"/>
                  </a:lnTo>
                  <a:lnTo>
                    <a:pt x="7" y="118"/>
                  </a:lnTo>
                  <a:lnTo>
                    <a:pt x="5" y="120"/>
                  </a:lnTo>
                  <a:lnTo>
                    <a:pt x="4" y="123"/>
                  </a:lnTo>
                  <a:lnTo>
                    <a:pt x="3" y="126"/>
                  </a:lnTo>
                  <a:lnTo>
                    <a:pt x="3" y="129"/>
                  </a:lnTo>
                  <a:lnTo>
                    <a:pt x="1" y="130"/>
                  </a:lnTo>
                  <a:lnTo>
                    <a:pt x="1" y="131"/>
                  </a:lnTo>
                  <a:lnTo>
                    <a:pt x="1" y="132"/>
                  </a:lnTo>
                  <a:lnTo>
                    <a:pt x="0" y="134"/>
                  </a:lnTo>
                  <a:lnTo>
                    <a:pt x="1" y="134"/>
                  </a:lnTo>
                  <a:lnTo>
                    <a:pt x="1" y="134"/>
                  </a:lnTo>
                  <a:lnTo>
                    <a:pt x="3" y="133"/>
                  </a:lnTo>
                  <a:lnTo>
                    <a:pt x="7" y="132"/>
                  </a:lnTo>
                  <a:lnTo>
                    <a:pt x="10" y="131"/>
                  </a:lnTo>
                  <a:lnTo>
                    <a:pt x="13" y="130"/>
                  </a:lnTo>
                  <a:lnTo>
                    <a:pt x="15" y="130"/>
                  </a:lnTo>
                  <a:lnTo>
                    <a:pt x="17" y="130"/>
                  </a:lnTo>
                  <a:lnTo>
                    <a:pt x="23" y="130"/>
                  </a:lnTo>
                  <a:lnTo>
                    <a:pt x="28" y="129"/>
                  </a:lnTo>
                  <a:lnTo>
                    <a:pt x="29" y="130"/>
                  </a:lnTo>
                  <a:lnTo>
                    <a:pt x="34" y="130"/>
                  </a:lnTo>
                  <a:lnTo>
                    <a:pt x="37" y="130"/>
                  </a:lnTo>
                  <a:lnTo>
                    <a:pt x="40" y="130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2" y="130"/>
                  </a:lnTo>
                  <a:lnTo>
                    <a:pt x="53" y="131"/>
                  </a:lnTo>
                  <a:lnTo>
                    <a:pt x="54" y="131"/>
                  </a:lnTo>
                  <a:lnTo>
                    <a:pt x="55" y="131"/>
                  </a:lnTo>
                  <a:lnTo>
                    <a:pt x="56" y="133"/>
                  </a:lnTo>
                  <a:lnTo>
                    <a:pt x="57" y="137"/>
                  </a:lnTo>
                  <a:lnTo>
                    <a:pt x="58" y="140"/>
                  </a:lnTo>
                  <a:lnTo>
                    <a:pt x="58" y="141"/>
                  </a:lnTo>
                  <a:lnTo>
                    <a:pt x="60" y="144"/>
                  </a:lnTo>
                  <a:lnTo>
                    <a:pt x="61" y="147"/>
                  </a:lnTo>
                  <a:lnTo>
                    <a:pt x="64" y="150"/>
                  </a:lnTo>
                  <a:lnTo>
                    <a:pt x="68" y="155"/>
                  </a:lnTo>
                  <a:lnTo>
                    <a:pt x="71" y="157"/>
                  </a:lnTo>
                  <a:lnTo>
                    <a:pt x="75" y="157"/>
                  </a:lnTo>
                  <a:lnTo>
                    <a:pt x="79" y="155"/>
                  </a:lnTo>
                  <a:lnTo>
                    <a:pt x="82" y="154"/>
                  </a:lnTo>
                  <a:lnTo>
                    <a:pt x="87" y="155"/>
                  </a:lnTo>
                  <a:lnTo>
                    <a:pt x="91" y="155"/>
                  </a:lnTo>
                  <a:lnTo>
                    <a:pt x="92" y="152"/>
                  </a:lnTo>
                  <a:lnTo>
                    <a:pt x="92" y="150"/>
                  </a:lnTo>
                  <a:lnTo>
                    <a:pt x="93" y="149"/>
                  </a:lnTo>
                  <a:lnTo>
                    <a:pt x="93" y="148"/>
                  </a:lnTo>
                  <a:lnTo>
                    <a:pt x="93" y="147"/>
                  </a:lnTo>
                  <a:lnTo>
                    <a:pt x="94" y="145"/>
                  </a:lnTo>
                  <a:lnTo>
                    <a:pt x="94" y="143"/>
                  </a:lnTo>
                  <a:lnTo>
                    <a:pt x="104" y="143"/>
                  </a:lnTo>
                  <a:lnTo>
                    <a:pt x="105" y="142"/>
                  </a:lnTo>
                  <a:lnTo>
                    <a:pt x="110" y="142"/>
                  </a:lnTo>
                  <a:lnTo>
                    <a:pt x="110" y="147"/>
                  </a:lnTo>
                  <a:lnTo>
                    <a:pt x="121" y="147"/>
                  </a:lnTo>
                  <a:lnTo>
                    <a:pt x="122" y="148"/>
                  </a:lnTo>
                  <a:lnTo>
                    <a:pt x="123" y="150"/>
                  </a:lnTo>
                  <a:lnTo>
                    <a:pt x="123" y="156"/>
                  </a:lnTo>
                  <a:lnTo>
                    <a:pt x="124" y="159"/>
                  </a:lnTo>
                  <a:lnTo>
                    <a:pt x="124" y="162"/>
                  </a:lnTo>
                  <a:lnTo>
                    <a:pt x="124" y="166"/>
                  </a:lnTo>
                  <a:lnTo>
                    <a:pt x="124" y="167"/>
                  </a:lnTo>
                  <a:lnTo>
                    <a:pt x="124" y="169"/>
                  </a:lnTo>
                  <a:lnTo>
                    <a:pt x="124" y="172"/>
                  </a:lnTo>
                  <a:lnTo>
                    <a:pt x="124" y="174"/>
                  </a:lnTo>
                  <a:lnTo>
                    <a:pt x="126" y="177"/>
                  </a:lnTo>
                  <a:lnTo>
                    <a:pt x="128" y="182"/>
                  </a:lnTo>
                  <a:lnTo>
                    <a:pt x="129" y="185"/>
                  </a:lnTo>
                  <a:lnTo>
                    <a:pt x="129" y="187"/>
                  </a:lnTo>
                  <a:lnTo>
                    <a:pt x="128" y="188"/>
                  </a:lnTo>
                  <a:lnTo>
                    <a:pt x="125" y="191"/>
                  </a:lnTo>
                  <a:lnTo>
                    <a:pt x="125" y="191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7" y="192"/>
                  </a:lnTo>
                  <a:lnTo>
                    <a:pt x="128" y="194"/>
                  </a:lnTo>
                  <a:lnTo>
                    <a:pt x="130" y="194"/>
                  </a:lnTo>
                  <a:lnTo>
                    <a:pt x="130" y="194"/>
                  </a:lnTo>
                  <a:lnTo>
                    <a:pt x="131" y="193"/>
                  </a:lnTo>
                  <a:lnTo>
                    <a:pt x="131" y="191"/>
                  </a:lnTo>
                  <a:lnTo>
                    <a:pt x="133" y="191"/>
                  </a:lnTo>
                  <a:lnTo>
                    <a:pt x="145" y="191"/>
                  </a:lnTo>
                  <a:lnTo>
                    <a:pt x="147" y="190"/>
                  </a:lnTo>
                  <a:lnTo>
                    <a:pt x="149" y="190"/>
                  </a:lnTo>
                  <a:lnTo>
                    <a:pt x="150" y="190"/>
                  </a:lnTo>
                  <a:lnTo>
                    <a:pt x="152" y="189"/>
                  </a:lnTo>
                  <a:lnTo>
                    <a:pt x="152" y="189"/>
                  </a:lnTo>
                  <a:lnTo>
                    <a:pt x="154" y="188"/>
                  </a:lnTo>
                  <a:lnTo>
                    <a:pt x="155" y="188"/>
                  </a:lnTo>
                  <a:lnTo>
                    <a:pt x="156" y="188"/>
                  </a:lnTo>
                  <a:lnTo>
                    <a:pt x="157" y="191"/>
                  </a:lnTo>
                  <a:lnTo>
                    <a:pt x="157" y="193"/>
                  </a:lnTo>
                  <a:lnTo>
                    <a:pt x="158" y="194"/>
                  </a:lnTo>
                  <a:lnTo>
                    <a:pt x="158" y="194"/>
                  </a:lnTo>
                  <a:lnTo>
                    <a:pt x="162" y="193"/>
                  </a:lnTo>
                  <a:lnTo>
                    <a:pt x="163" y="193"/>
                  </a:lnTo>
                  <a:lnTo>
                    <a:pt x="164" y="193"/>
                  </a:lnTo>
                  <a:lnTo>
                    <a:pt x="167" y="192"/>
                  </a:lnTo>
                  <a:lnTo>
                    <a:pt x="168" y="193"/>
                  </a:lnTo>
                  <a:lnTo>
                    <a:pt x="169" y="195"/>
                  </a:lnTo>
                  <a:lnTo>
                    <a:pt x="170" y="197"/>
                  </a:lnTo>
                  <a:lnTo>
                    <a:pt x="174" y="198"/>
                  </a:lnTo>
                  <a:lnTo>
                    <a:pt x="176" y="199"/>
                  </a:lnTo>
                  <a:lnTo>
                    <a:pt x="181" y="201"/>
                  </a:lnTo>
                  <a:lnTo>
                    <a:pt x="183" y="201"/>
                  </a:lnTo>
                  <a:lnTo>
                    <a:pt x="185" y="201"/>
                  </a:lnTo>
                  <a:lnTo>
                    <a:pt x="188" y="200"/>
                  </a:lnTo>
                  <a:lnTo>
                    <a:pt x="191" y="199"/>
                  </a:lnTo>
                  <a:lnTo>
                    <a:pt x="192" y="199"/>
                  </a:lnTo>
                  <a:lnTo>
                    <a:pt x="196" y="203"/>
                  </a:lnTo>
                  <a:lnTo>
                    <a:pt x="200" y="205"/>
                  </a:lnTo>
                  <a:lnTo>
                    <a:pt x="202" y="206"/>
                  </a:lnTo>
                  <a:lnTo>
                    <a:pt x="205" y="206"/>
                  </a:lnTo>
                  <a:lnTo>
                    <a:pt x="206" y="207"/>
                  </a:lnTo>
                  <a:lnTo>
                    <a:pt x="208" y="210"/>
                  </a:lnTo>
                  <a:lnTo>
                    <a:pt x="209" y="211"/>
                  </a:lnTo>
                  <a:lnTo>
                    <a:pt x="212" y="214"/>
                  </a:lnTo>
                  <a:lnTo>
                    <a:pt x="215" y="215"/>
                  </a:lnTo>
                  <a:lnTo>
                    <a:pt x="217" y="216"/>
                  </a:lnTo>
                  <a:lnTo>
                    <a:pt x="220" y="216"/>
                  </a:lnTo>
                  <a:lnTo>
                    <a:pt x="220" y="216"/>
                  </a:lnTo>
                  <a:lnTo>
                    <a:pt x="222" y="216"/>
                  </a:lnTo>
                  <a:lnTo>
                    <a:pt x="223" y="216"/>
                  </a:lnTo>
                  <a:lnTo>
                    <a:pt x="223" y="216"/>
                  </a:lnTo>
                  <a:lnTo>
                    <a:pt x="224" y="218"/>
                  </a:lnTo>
                  <a:lnTo>
                    <a:pt x="225" y="218"/>
                  </a:lnTo>
                  <a:lnTo>
                    <a:pt x="226" y="218"/>
                  </a:lnTo>
                  <a:lnTo>
                    <a:pt x="226" y="217"/>
                  </a:lnTo>
                  <a:lnTo>
                    <a:pt x="226" y="216"/>
                  </a:lnTo>
                  <a:lnTo>
                    <a:pt x="226" y="214"/>
                  </a:lnTo>
                  <a:lnTo>
                    <a:pt x="226" y="207"/>
                  </a:lnTo>
                  <a:lnTo>
                    <a:pt x="225" y="205"/>
                  </a:lnTo>
                  <a:lnTo>
                    <a:pt x="224" y="205"/>
                  </a:lnTo>
                  <a:lnTo>
                    <a:pt x="222" y="206"/>
                  </a:lnTo>
                  <a:lnTo>
                    <a:pt x="219" y="205"/>
                  </a:lnTo>
                  <a:lnTo>
                    <a:pt x="216" y="205"/>
                  </a:lnTo>
                  <a:lnTo>
                    <a:pt x="215" y="204"/>
                  </a:lnTo>
                  <a:lnTo>
                    <a:pt x="212" y="201"/>
                  </a:lnTo>
                  <a:lnTo>
                    <a:pt x="211" y="200"/>
                  </a:lnTo>
                  <a:lnTo>
                    <a:pt x="210" y="200"/>
                  </a:lnTo>
                  <a:lnTo>
                    <a:pt x="210" y="198"/>
                  </a:lnTo>
                  <a:lnTo>
                    <a:pt x="211" y="196"/>
                  </a:lnTo>
                  <a:lnTo>
                    <a:pt x="211" y="193"/>
                  </a:lnTo>
                  <a:lnTo>
                    <a:pt x="215" y="185"/>
                  </a:lnTo>
                  <a:lnTo>
                    <a:pt x="215" y="184"/>
                  </a:lnTo>
                  <a:lnTo>
                    <a:pt x="215" y="178"/>
                  </a:lnTo>
                  <a:lnTo>
                    <a:pt x="215" y="175"/>
                  </a:lnTo>
                  <a:lnTo>
                    <a:pt x="213" y="171"/>
                  </a:lnTo>
                  <a:lnTo>
                    <a:pt x="213" y="169"/>
                  </a:lnTo>
                  <a:lnTo>
                    <a:pt x="214" y="168"/>
                  </a:lnTo>
                  <a:lnTo>
                    <a:pt x="214" y="167"/>
                  </a:lnTo>
                  <a:lnTo>
                    <a:pt x="215" y="165"/>
                  </a:lnTo>
                  <a:lnTo>
                    <a:pt x="217" y="162"/>
                  </a:lnTo>
                  <a:lnTo>
                    <a:pt x="218" y="162"/>
                  </a:lnTo>
                  <a:lnTo>
                    <a:pt x="219" y="161"/>
                  </a:lnTo>
                  <a:lnTo>
                    <a:pt x="220" y="161"/>
                  </a:lnTo>
                  <a:lnTo>
                    <a:pt x="222" y="160"/>
                  </a:lnTo>
                  <a:lnTo>
                    <a:pt x="236" y="157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" name="Freeform 105"/>
            <p:cNvSpPr>
              <a:spLocks/>
            </p:cNvSpPr>
            <p:nvPr/>
          </p:nvSpPr>
          <p:spPr bwMode="auto">
            <a:xfrm>
              <a:off x="1928813" y="3738562"/>
              <a:ext cx="42863" cy="46037"/>
            </a:xfrm>
            <a:custGeom>
              <a:avLst/>
              <a:gdLst>
                <a:gd name="T0" fmla="*/ 1 w 27"/>
                <a:gd name="T1" fmla="*/ 3 h 29"/>
                <a:gd name="T2" fmla="*/ 2 w 27"/>
                <a:gd name="T3" fmla="*/ 2 h 29"/>
                <a:gd name="T4" fmla="*/ 4 w 27"/>
                <a:gd name="T5" fmla="*/ 3 h 29"/>
                <a:gd name="T6" fmla="*/ 7 w 27"/>
                <a:gd name="T7" fmla="*/ 2 h 29"/>
                <a:gd name="T8" fmla="*/ 8 w 27"/>
                <a:gd name="T9" fmla="*/ 5 h 29"/>
                <a:gd name="T10" fmla="*/ 10 w 27"/>
                <a:gd name="T11" fmla="*/ 5 h 29"/>
                <a:gd name="T12" fmla="*/ 10 w 27"/>
                <a:gd name="T13" fmla="*/ 1 h 29"/>
                <a:gd name="T14" fmla="*/ 10 w 27"/>
                <a:gd name="T15" fmla="*/ 0 h 29"/>
                <a:gd name="T16" fmla="*/ 13 w 27"/>
                <a:gd name="T17" fmla="*/ 3 h 29"/>
                <a:gd name="T18" fmla="*/ 10 w 27"/>
                <a:gd name="T19" fmla="*/ 8 h 29"/>
                <a:gd name="T20" fmla="*/ 11 w 27"/>
                <a:gd name="T21" fmla="*/ 13 h 29"/>
                <a:gd name="T22" fmla="*/ 13 w 27"/>
                <a:gd name="T23" fmla="*/ 15 h 29"/>
                <a:gd name="T24" fmla="*/ 19 w 27"/>
                <a:gd name="T25" fmla="*/ 13 h 29"/>
                <a:gd name="T26" fmla="*/ 24 w 27"/>
                <a:gd name="T27" fmla="*/ 13 h 29"/>
                <a:gd name="T28" fmla="*/ 27 w 27"/>
                <a:gd name="T29" fmla="*/ 15 h 29"/>
                <a:gd name="T30" fmla="*/ 22 w 27"/>
                <a:gd name="T31" fmla="*/ 21 h 29"/>
                <a:gd name="T32" fmla="*/ 18 w 27"/>
                <a:gd name="T33" fmla="*/ 21 h 29"/>
                <a:gd name="T34" fmla="*/ 18 w 27"/>
                <a:gd name="T35" fmla="*/ 23 h 29"/>
                <a:gd name="T36" fmla="*/ 16 w 27"/>
                <a:gd name="T37" fmla="*/ 23 h 29"/>
                <a:gd name="T38" fmla="*/ 15 w 27"/>
                <a:gd name="T39" fmla="*/ 25 h 29"/>
                <a:gd name="T40" fmla="*/ 14 w 27"/>
                <a:gd name="T41" fmla="*/ 27 h 29"/>
                <a:gd name="T42" fmla="*/ 13 w 27"/>
                <a:gd name="T43" fmla="*/ 28 h 29"/>
                <a:gd name="T44" fmla="*/ 6 w 27"/>
                <a:gd name="T45" fmla="*/ 23 h 29"/>
                <a:gd name="T46" fmla="*/ 10 w 27"/>
                <a:gd name="T47" fmla="*/ 23 h 29"/>
                <a:gd name="T48" fmla="*/ 12 w 27"/>
                <a:gd name="T49" fmla="*/ 21 h 29"/>
                <a:gd name="T50" fmla="*/ 9 w 27"/>
                <a:gd name="T51" fmla="*/ 18 h 29"/>
                <a:gd name="T52" fmla="*/ 8 w 27"/>
                <a:gd name="T53" fmla="*/ 20 h 29"/>
                <a:gd name="T54" fmla="*/ 5 w 27"/>
                <a:gd name="T55" fmla="*/ 18 h 29"/>
                <a:gd name="T56" fmla="*/ 3 w 27"/>
                <a:gd name="T57" fmla="*/ 16 h 29"/>
                <a:gd name="T58" fmla="*/ 2 w 27"/>
                <a:gd name="T59" fmla="*/ 14 h 29"/>
                <a:gd name="T60" fmla="*/ 0 w 27"/>
                <a:gd name="T61" fmla="*/ 14 h 29"/>
                <a:gd name="T62" fmla="*/ 0 w 27"/>
                <a:gd name="T63" fmla="*/ 10 h 29"/>
                <a:gd name="T64" fmla="*/ 0 w 27"/>
                <a:gd name="T65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" h="29">
                  <a:moveTo>
                    <a:pt x="1" y="3"/>
                  </a:moveTo>
                  <a:lnTo>
                    <a:pt x="1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1" y="2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5" y="17"/>
                  </a:lnTo>
                  <a:lnTo>
                    <a:pt x="19" y="13"/>
                  </a:lnTo>
                  <a:lnTo>
                    <a:pt x="21" y="13"/>
                  </a:lnTo>
                  <a:lnTo>
                    <a:pt x="24" y="13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7" y="17"/>
                  </a:lnTo>
                  <a:lnTo>
                    <a:pt x="22" y="21"/>
                  </a:lnTo>
                  <a:lnTo>
                    <a:pt x="20" y="22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4" y="23"/>
                  </a:lnTo>
                  <a:lnTo>
                    <a:pt x="15" y="25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5" y="29"/>
                  </a:lnTo>
                  <a:lnTo>
                    <a:pt x="13" y="28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8" y="22"/>
                  </a:lnTo>
                  <a:lnTo>
                    <a:pt x="10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1" y="20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" name="Freeform 107"/>
            <p:cNvSpPr>
              <a:spLocks/>
            </p:cNvSpPr>
            <p:nvPr/>
          </p:nvSpPr>
          <p:spPr bwMode="auto">
            <a:xfrm>
              <a:off x="1935163" y="2371725"/>
              <a:ext cx="276225" cy="215900"/>
            </a:xfrm>
            <a:custGeom>
              <a:avLst/>
              <a:gdLst>
                <a:gd name="T0" fmla="*/ 19 w 174"/>
                <a:gd name="T1" fmla="*/ 9 h 136"/>
                <a:gd name="T2" fmla="*/ 22 w 174"/>
                <a:gd name="T3" fmla="*/ 16 h 136"/>
                <a:gd name="T4" fmla="*/ 18 w 174"/>
                <a:gd name="T5" fmla="*/ 24 h 136"/>
                <a:gd name="T6" fmla="*/ 18 w 174"/>
                <a:gd name="T7" fmla="*/ 32 h 136"/>
                <a:gd name="T8" fmla="*/ 25 w 174"/>
                <a:gd name="T9" fmla="*/ 38 h 136"/>
                <a:gd name="T10" fmla="*/ 29 w 174"/>
                <a:gd name="T11" fmla="*/ 32 h 136"/>
                <a:gd name="T12" fmla="*/ 24 w 174"/>
                <a:gd name="T13" fmla="*/ 17 h 136"/>
                <a:gd name="T14" fmla="*/ 33 w 174"/>
                <a:gd name="T15" fmla="*/ 12 h 136"/>
                <a:gd name="T16" fmla="*/ 44 w 174"/>
                <a:gd name="T17" fmla="*/ 7 h 136"/>
                <a:gd name="T18" fmla="*/ 40 w 174"/>
                <a:gd name="T19" fmla="*/ 4 h 136"/>
                <a:gd name="T20" fmla="*/ 45 w 174"/>
                <a:gd name="T21" fmla="*/ 1 h 136"/>
                <a:gd name="T22" fmla="*/ 58 w 174"/>
                <a:gd name="T23" fmla="*/ 10 h 136"/>
                <a:gd name="T24" fmla="*/ 67 w 174"/>
                <a:gd name="T25" fmla="*/ 19 h 136"/>
                <a:gd name="T26" fmla="*/ 80 w 174"/>
                <a:gd name="T27" fmla="*/ 20 h 136"/>
                <a:gd name="T28" fmla="*/ 95 w 174"/>
                <a:gd name="T29" fmla="*/ 21 h 136"/>
                <a:gd name="T30" fmla="*/ 105 w 174"/>
                <a:gd name="T31" fmla="*/ 25 h 136"/>
                <a:gd name="T32" fmla="*/ 123 w 174"/>
                <a:gd name="T33" fmla="*/ 21 h 136"/>
                <a:gd name="T34" fmla="*/ 119 w 174"/>
                <a:gd name="T35" fmla="*/ 19 h 136"/>
                <a:gd name="T36" fmla="*/ 145 w 174"/>
                <a:gd name="T37" fmla="*/ 19 h 136"/>
                <a:gd name="T38" fmla="*/ 134 w 174"/>
                <a:gd name="T39" fmla="*/ 21 h 136"/>
                <a:gd name="T40" fmla="*/ 138 w 174"/>
                <a:gd name="T41" fmla="*/ 24 h 136"/>
                <a:gd name="T42" fmla="*/ 146 w 174"/>
                <a:gd name="T43" fmla="*/ 29 h 136"/>
                <a:gd name="T44" fmla="*/ 161 w 174"/>
                <a:gd name="T45" fmla="*/ 38 h 136"/>
                <a:gd name="T46" fmla="*/ 159 w 174"/>
                <a:gd name="T47" fmla="*/ 44 h 136"/>
                <a:gd name="T48" fmla="*/ 164 w 174"/>
                <a:gd name="T49" fmla="*/ 46 h 136"/>
                <a:gd name="T50" fmla="*/ 173 w 174"/>
                <a:gd name="T51" fmla="*/ 46 h 136"/>
                <a:gd name="T52" fmla="*/ 172 w 174"/>
                <a:gd name="T53" fmla="*/ 50 h 136"/>
                <a:gd name="T54" fmla="*/ 165 w 174"/>
                <a:gd name="T55" fmla="*/ 54 h 136"/>
                <a:gd name="T56" fmla="*/ 162 w 174"/>
                <a:gd name="T57" fmla="*/ 61 h 136"/>
                <a:gd name="T58" fmla="*/ 165 w 174"/>
                <a:gd name="T59" fmla="*/ 63 h 136"/>
                <a:gd name="T60" fmla="*/ 157 w 174"/>
                <a:gd name="T61" fmla="*/ 71 h 136"/>
                <a:gd name="T62" fmla="*/ 158 w 174"/>
                <a:gd name="T63" fmla="*/ 78 h 136"/>
                <a:gd name="T64" fmla="*/ 164 w 174"/>
                <a:gd name="T65" fmla="*/ 84 h 136"/>
                <a:gd name="T66" fmla="*/ 155 w 174"/>
                <a:gd name="T67" fmla="*/ 92 h 136"/>
                <a:gd name="T68" fmla="*/ 142 w 174"/>
                <a:gd name="T69" fmla="*/ 96 h 136"/>
                <a:gd name="T70" fmla="*/ 127 w 174"/>
                <a:gd name="T71" fmla="*/ 99 h 136"/>
                <a:gd name="T72" fmla="*/ 110 w 174"/>
                <a:gd name="T73" fmla="*/ 95 h 136"/>
                <a:gd name="T74" fmla="*/ 116 w 174"/>
                <a:gd name="T75" fmla="*/ 101 h 136"/>
                <a:gd name="T76" fmla="*/ 116 w 174"/>
                <a:gd name="T77" fmla="*/ 110 h 136"/>
                <a:gd name="T78" fmla="*/ 122 w 174"/>
                <a:gd name="T79" fmla="*/ 117 h 136"/>
                <a:gd name="T80" fmla="*/ 125 w 174"/>
                <a:gd name="T81" fmla="*/ 120 h 136"/>
                <a:gd name="T82" fmla="*/ 119 w 174"/>
                <a:gd name="T83" fmla="*/ 124 h 136"/>
                <a:gd name="T84" fmla="*/ 113 w 174"/>
                <a:gd name="T85" fmla="*/ 129 h 136"/>
                <a:gd name="T86" fmla="*/ 106 w 174"/>
                <a:gd name="T87" fmla="*/ 131 h 136"/>
                <a:gd name="T88" fmla="*/ 99 w 174"/>
                <a:gd name="T89" fmla="*/ 136 h 136"/>
                <a:gd name="T90" fmla="*/ 86 w 174"/>
                <a:gd name="T91" fmla="*/ 134 h 136"/>
                <a:gd name="T92" fmla="*/ 82 w 174"/>
                <a:gd name="T93" fmla="*/ 128 h 136"/>
                <a:gd name="T94" fmla="*/ 71 w 174"/>
                <a:gd name="T95" fmla="*/ 112 h 136"/>
                <a:gd name="T96" fmla="*/ 77 w 174"/>
                <a:gd name="T97" fmla="*/ 106 h 136"/>
                <a:gd name="T98" fmla="*/ 74 w 174"/>
                <a:gd name="T99" fmla="*/ 99 h 136"/>
                <a:gd name="T100" fmla="*/ 71 w 174"/>
                <a:gd name="T101" fmla="*/ 93 h 136"/>
                <a:gd name="T102" fmla="*/ 71 w 174"/>
                <a:gd name="T103" fmla="*/ 82 h 136"/>
                <a:gd name="T104" fmla="*/ 76 w 174"/>
                <a:gd name="T105" fmla="*/ 74 h 136"/>
                <a:gd name="T106" fmla="*/ 67 w 174"/>
                <a:gd name="T107" fmla="*/ 73 h 136"/>
                <a:gd name="T108" fmla="*/ 58 w 174"/>
                <a:gd name="T109" fmla="*/ 73 h 136"/>
                <a:gd name="T110" fmla="*/ 51 w 174"/>
                <a:gd name="T111" fmla="*/ 73 h 136"/>
                <a:gd name="T112" fmla="*/ 42 w 174"/>
                <a:gd name="T113" fmla="*/ 63 h 136"/>
                <a:gd name="T114" fmla="*/ 27 w 174"/>
                <a:gd name="T115" fmla="*/ 62 h 136"/>
                <a:gd name="T116" fmla="*/ 15 w 174"/>
                <a:gd name="T117" fmla="*/ 59 h 136"/>
                <a:gd name="T118" fmla="*/ 11 w 174"/>
                <a:gd name="T119" fmla="*/ 47 h 136"/>
                <a:gd name="T120" fmla="*/ 6 w 174"/>
                <a:gd name="T121" fmla="*/ 38 h 136"/>
                <a:gd name="T122" fmla="*/ 3 w 174"/>
                <a:gd name="T123" fmla="*/ 31 h 136"/>
                <a:gd name="T124" fmla="*/ 17 w 174"/>
                <a:gd name="T125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36">
                  <a:moveTo>
                    <a:pt x="25" y="5"/>
                  </a:moveTo>
                  <a:lnTo>
                    <a:pt x="23" y="7"/>
                  </a:lnTo>
                  <a:lnTo>
                    <a:pt x="21" y="7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20" y="11"/>
                  </a:lnTo>
                  <a:lnTo>
                    <a:pt x="20" y="13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3" y="17"/>
                  </a:lnTo>
                  <a:lnTo>
                    <a:pt x="23" y="18"/>
                  </a:lnTo>
                  <a:lnTo>
                    <a:pt x="22" y="21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7" y="26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22" y="36"/>
                  </a:lnTo>
                  <a:lnTo>
                    <a:pt x="22" y="38"/>
                  </a:lnTo>
                  <a:lnTo>
                    <a:pt x="23" y="38"/>
                  </a:lnTo>
                  <a:lnTo>
                    <a:pt x="25" y="38"/>
                  </a:lnTo>
                  <a:lnTo>
                    <a:pt x="26" y="38"/>
                  </a:lnTo>
                  <a:lnTo>
                    <a:pt x="28" y="37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2"/>
                  </a:lnTo>
                  <a:lnTo>
                    <a:pt x="29" y="29"/>
                  </a:lnTo>
                  <a:lnTo>
                    <a:pt x="27" y="26"/>
                  </a:lnTo>
                  <a:lnTo>
                    <a:pt x="25" y="24"/>
                  </a:lnTo>
                  <a:lnTo>
                    <a:pt x="24" y="22"/>
                  </a:lnTo>
                  <a:lnTo>
                    <a:pt x="24" y="17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8" y="15"/>
                  </a:lnTo>
                  <a:lnTo>
                    <a:pt x="33" y="12"/>
                  </a:lnTo>
                  <a:lnTo>
                    <a:pt x="40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4" y="7"/>
                  </a:lnTo>
                  <a:lnTo>
                    <a:pt x="41" y="7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9" y="6"/>
                  </a:lnTo>
                  <a:lnTo>
                    <a:pt x="40" y="4"/>
                  </a:lnTo>
                  <a:lnTo>
                    <a:pt x="41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47" y="7"/>
                  </a:lnTo>
                  <a:lnTo>
                    <a:pt x="48" y="9"/>
                  </a:lnTo>
                  <a:lnTo>
                    <a:pt x="52" y="10"/>
                  </a:lnTo>
                  <a:lnTo>
                    <a:pt x="57" y="10"/>
                  </a:lnTo>
                  <a:lnTo>
                    <a:pt x="58" y="10"/>
                  </a:lnTo>
                  <a:lnTo>
                    <a:pt x="61" y="11"/>
                  </a:lnTo>
                  <a:lnTo>
                    <a:pt x="63" y="13"/>
                  </a:lnTo>
                  <a:lnTo>
                    <a:pt x="65" y="14"/>
                  </a:lnTo>
                  <a:lnTo>
                    <a:pt x="66" y="17"/>
                  </a:lnTo>
                  <a:lnTo>
                    <a:pt x="67" y="19"/>
                  </a:lnTo>
                  <a:lnTo>
                    <a:pt x="67" y="20"/>
                  </a:lnTo>
                  <a:lnTo>
                    <a:pt x="68" y="21"/>
                  </a:lnTo>
                  <a:lnTo>
                    <a:pt x="71" y="21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6" y="19"/>
                  </a:lnTo>
                  <a:lnTo>
                    <a:pt x="93" y="19"/>
                  </a:lnTo>
                  <a:lnTo>
                    <a:pt x="93" y="20"/>
                  </a:lnTo>
                  <a:lnTo>
                    <a:pt x="94" y="20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6" y="23"/>
                  </a:lnTo>
                  <a:lnTo>
                    <a:pt x="99" y="25"/>
                  </a:lnTo>
                  <a:lnTo>
                    <a:pt x="101" y="25"/>
                  </a:lnTo>
                  <a:lnTo>
                    <a:pt x="105" y="25"/>
                  </a:lnTo>
                  <a:lnTo>
                    <a:pt x="112" y="24"/>
                  </a:lnTo>
                  <a:lnTo>
                    <a:pt x="113" y="23"/>
                  </a:lnTo>
                  <a:lnTo>
                    <a:pt x="116" y="22"/>
                  </a:lnTo>
                  <a:lnTo>
                    <a:pt x="120" y="22"/>
                  </a:lnTo>
                  <a:lnTo>
                    <a:pt x="123" y="21"/>
                  </a:lnTo>
                  <a:lnTo>
                    <a:pt x="124" y="21"/>
                  </a:lnTo>
                  <a:lnTo>
                    <a:pt x="123" y="20"/>
                  </a:lnTo>
                  <a:lnTo>
                    <a:pt x="119" y="20"/>
                  </a:lnTo>
                  <a:lnTo>
                    <a:pt x="117" y="19"/>
                  </a:lnTo>
                  <a:lnTo>
                    <a:pt x="119" y="19"/>
                  </a:lnTo>
                  <a:lnTo>
                    <a:pt x="122" y="18"/>
                  </a:lnTo>
                  <a:lnTo>
                    <a:pt x="143" y="18"/>
                  </a:lnTo>
                  <a:lnTo>
                    <a:pt x="145" y="19"/>
                  </a:lnTo>
                  <a:lnTo>
                    <a:pt x="146" y="19"/>
                  </a:lnTo>
                  <a:lnTo>
                    <a:pt x="145" y="19"/>
                  </a:lnTo>
                  <a:lnTo>
                    <a:pt x="142" y="20"/>
                  </a:lnTo>
                  <a:lnTo>
                    <a:pt x="142" y="21"/>
                  </a:lnTo>
                  <a:lnTo>
                    <a:pt x="141" y="21"/>
                  </a:lnTo>
                  <a:lnTo>
                    <a:pt x="138" y="21"/>
                  </a:lnTo>
                  <a:lnTo>
                    <a:pt x="134" y="21"/>
                  </a:lnTo>
                  <a:lnTo>
                    <a:pt x="134" y="22"/>
                  </a:lnTo>
                  <a:lnTo>
                    <a:pt x="134" y="22"/>
                  </a:lnTo>
                  <a:lnTo>
                    <a:pt x="136" y="23"/>
                  </a:lnTo>
                  <a:lnTo>
                    <a:pt x="137" y="24"/>
                  </a:lnTo>
                  <a:lnTo>
                    <a:pt x="138" y="24"/>
                  </a:lnTo>
                  <a:lnTo>
                    <a:pt x="139" y="26"/>
                  </a:lnTo>
                  <a:lnTo>
                    <a:pt x="140" y="27"/>
                  </a:lnTo>
                  <a:lnTo>
                    <a:pt x="141" y="28"/>
                  </a:lnTo>
                  <a:lnTo>
                    <a:pt x="142" y="29"/>
                  </a:lnTo>
                  <a:lnTo>
                    <a:pt x="146" y="29"/>
                  </a:lnTo>
                  <a:lnTo>
                    <a:pt x="150" y="30"/>
                  </a:lnTo>
                  <a:lnTo>
                    <a:pt x="155" y="33"/>
                  </a:lnTo>
                  <a:lnTo>
                    <a:pt x="157" y="33"/>
                  </a:lnTo>
                  <a:lnTo>
                    <a:pt x="159" y="35"/>
                  </a:lnTo>
                  <a:lnTo>
                    <a:pt x="161" y="38"/>
                  </a:lnTo>
                  <a:lnTo>
                    <a:pt x="161" y="39"/>
                  </a:lnTo>
                  <a:lnTo>
                    <a:pt x="162" y="42"/>
                  </a:lnTo>
                  <a:lnTo>
                    <a:pt x="162" y="43"/>
                  </a:lnTo>
                  <a:lnTo>
                    <a:pt x="161" y="43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5"/>
                  </a:lnTo>
                  <a:lnTo>
                    <a:pt x="162" y="45"/>
                  </a:lnTo>
                  <a:lnTo>
                    <a:pt x="163" y="46"/>
                  </a:lnTo>
                  <a:lnTo>
                    <a:pt x="164" y="46"/>
                  </a:lnTo>
                  <a:lnTo>
                    <a:pt x="165" y="46"/>
                  </a:lnTo>
                  <a:lnTo>
                    <a:pt x="167" y="44"/>
                  </a:lnTo>
                  <a:lnTo>
                    <a:pt x="169" y="44"/>
                  </a:lnTo>
                  <a:lnTo>
                    <a:pt x="170" y="44"/>
                  </a:lnTo>
                  <a:lnTo>
                    <a:pt x="173" y="46"/>
                  </a:lnTo>
                  <a:lnTo>
                    <a:pt x="174" y="47"/>
                  </a:lnTo>
                  <a:lnTo>
                    <a:pt x="174" y="47"/>
                  </a:lnTo>
                  <a:lnTo>
                    <a:pt x="174" y="49"/>
                  </a:lnTo>
                  <a:lnTo>
                    <a:pt x="173" y="50"/>
                  </a:lnTo>
                  <a:lnTo>
                    <a:pt x="172" y="50"/>
                  </a:lnTo>
                  <a:lnTo>
                    <a:pt x="171" y="50"/>
                  </a:lnTo>
                  <a:lnTo>
                    <a:pt x="170" y="51"/>
                  </a:lnTo>
                  <a:lnTo>
                    <a:pt x="166" y="52"/>
                  </a:lnTo>
                  <a:lnTo>
                    <a:pt x="165" y="53"/>
                  </a:lnTo>
                  <a:lnTo>
                    <a:pt x="165" y="54"/>
                  </a:lnTo>
                  <a:lnTo>
                    <a:pt x="162" y="54"/>
                  </a:lnTo>
                  <a:lnTo>
                    <a:pt x="162" y="55"/>
                  </a:lnTo>
                  <a:lnTo>
                    <a:pt x="161" y="56"/>
                  </a:lnTo>
                  <a:lnTo>
                    <a:pt x="161" y="58"/>
                  </a:lnTo>
                  <a:lnTo>
                    <a:pt x="162" y="61"/>
                  </a:lnTo>
                  <a:lnTo>
                    <a:pt x="163" y="61"/>
                  </a:lnTo>
                  <a:lnTo>
                    <a:pt x="164" y="61"/>
                  </a:lnTo>
                  <a:lnTo>
                    <a:pt x="165" y="61"/>
                  </a:lnTo>
                  <a:lnTo>
                    <a:pt x="166" y="62"/>
                  </a:lnTo>
                  <a:lnTo>
                    <a:pt x="165" y="63"/>
                  </a:lnTo>
                  <a:lnTo>
                    <a:pt x="162" y="65"/>
                  </a:lnTo>
                  <a:lnTo>
                    <a:pt x="158" y="66"/>
                  </a:lnTo>
                  <a:lnTo>
                    <a:pt x="158" y="66"/>
                  </a:lnTo>
                  <a:lnTo>
                    <a:pt x="158" y="70"/>
                  </a:lnTo>
                  <a:lnTo>
                    <a:pt x="157" y="71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5" y="74"/>
                  </a:lnTo>
                  <a:lnTo>
                    <a:pt x="155" y="74"/>
                  </a:lnTo>
                  <a:lnTo>
                    <a:pt x="158" y="78"/>
                  </a:lnTo>
                  <a:lnTo>
                    <a:pt x="161" y="80"/>
                  </a:lnTo>
                  <a:lnTo>
                    <a:pt x="162" y="82"/>
                  </a:lnTo>
                  <a:lnTo>
                    <a:pt x="163" y="83"/>
                  </a:lnTo>
                  <a:lnTo>
                    <a:pt x="164" y="84"/>
                  </a:lnTo>
                  <a:lnTo>
                    <a:pt x="164" y="84"/>
                  </a:lnTo>
                  <a:lnTo>
                    <a:pt x="164" y="87"/>
                  </a:lnTo>
                  <a:lnTo>
                    <a:pt x="161" y="90"/>
                  </a:lnTo>
                  <a:lnTo>
                    <a:pt x="159" y="91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3" y="93"/>
                  </a:lnTo>
                  <a:lnTo>
                    <a:pt x="151" y="94"/>
                  </a:lnTo>
                  <a:lnTo>
                    <a:pt x="150" y="95"/>
                  </a:lnTo>
                  <a:lnTo>
                    <a:pt x="149" y="96"/>
                  </a:lnTo>
                  <a:lnTo>
                    <a:pt x="142" y="96"/>
                  </a:lnTo>
                  <a:lnTo>
                    <a:pt x="138" y="97"/>
                  </a:lnTo>
                  <a:lnTo>
                    <a:pt x="134" y="99"/>
                  </a:lnTo>
                  <a:lnTo>
                    <a:pt x="133" y="99"/>
                  </a:lnTo>
                  <a:lnTo>
                    <a:pt x="133" y="100"/>
                  </a:lnTo>
                  <a:lnTo>
                    <a:pt x="127" y="99"/>
                  </a:lnTo>
                  <a:lnTo>
                    <a:pt x="123" y="98"/>
                  </a:lnTo>
                  <a:lnTo>
                    <a:pt x="118" y="96"/>
                  </a:lnTo>
                  <a:lnTo>
                    <a:pt x="113" y="95"/>
                  </a:lnTo>
                  <a:lnTo>
                    <a:pt x="111" y="95"/>
                  </a:lnTo>
                  <a:lnTo>
                    <a:pt x="110" y="95"/>
                  </a:lnTo>
                  <a:lnTo>
                    <a:pt x="110" y="95"/>
                  </a:lnTo>
                  <a:lnTo>
                    <a:pt x="110" y="97"/>
                  </a:lnTo>
                  <a:lnTo>
                    <a:pt x="111" y="99"/>
                  </a:lnTo>
                  <a:lnTo>
                    <a:pt x="114" y="100"/>
                  </a:lnTo>
                  <a:lnTo>
                    <a:pt x="116" y="101"/>
                  </a:lnTo>
                  <a:lnTo>
                    <a:pt x="117" y="102"/>
                  </a:lnTo>
                  <a:lnTo>
                    <a:pt x="117" y="104"/>
                  </a:lnTo>
                  <a:lnTo>
                    <a:pt x="116" y="107"/>
                  </a:lnTo>
                  <a:lnTo>
                    <a:pt x="116" y="109"/>
                  </a:lnTo>
                  <a:lnTo>
                    <a:pt x="116" y="110"/>
                  </a:lnTo>
                  <a:lnTo>
                    <a:pt x="117" y="113"/>
                  </a:lnTo>
                  <a:lnTo>
                    <a:pt x="118" y="115"/>
                  </a:lnTo>
                  <a:lnTo>
                    <a:pt x="118" y="116"/>
                  </a:lnTo>
                  <a:lnTo>
                    <a:pt x="121" y="117"/>
                  </a:lnTo>
                  <a:lnTo>
                    <a:pt x="122" y="117"/>
                  </a:lnTo>
                  <a:lnTo>
                    <a:pt x="128" y="117"/>
                  </a:lnTo>
                  <a:lnTo>
                    <a:pt x="128" y="119"/>
                  </a:lnTo>
                  <a:lnTo>
                    <a:pt x="128" y="119"/>
                  </a:lnTo>
                  <a:lnTo>
                    <a:pt x="128" y="120"/>
                  </a:lnTo>
                  <a:lnTo>
                    <a:pt x="125" y="120"/>
                  </a:lnTo>
                  <a:lnTo>
                    <a:pt x="123" y="121"/>
                  </a:lnTo>
                  <a:lnTo>
                    <a:pt x="123" y="122"/>
                  </a:lnTo>
                  <a:lnTo>
                    <a:pt x="121" y="122"/>
                  </a:lnTo>
                  <a:lnTo>
                    <a:pt x="120" y="122"/>
                  </a:lnTo>
                  <a:lnTo>
                    <a:pt x="119" y="124"/>
                  </a:lnTo>
                  <a:lnTo>
                    <a:pt x="117" y="127"/>
                  </a:lnTo>
                  <a:lnTo>
                    <a:pt x="116" y="128"/>
                  </a:lnTo>
                  <a:lnTo>
                    <a:pt x="115" y="128"/>
                  </a:lnTo>
                  <a:lnTo>
                    <a:pt x="114" y="128"/>
                  </a:lnTo>
                  <a:lnTo>
                    <a:pt x="113" y="129"/>
                  </a:lnTo>
                  <a:lnTo>
                    <a:pt x="112" y="129"/>
                  </a:lnTo>
                  <a:lnTo>
                    <a:pt x="111" y="130"/>
                  </a:lnTo>
                  <a:lnTo>
                    <a:pt x="109" y="130"/>
                  </a:lnTo>
                  <a:lnTo>
                    <a:pt x="106" y="131"/>
                  </a:lnTo>
                  <a:lnTo>
                    <a:pt x="106" y="131"/>
                  </a:lnTo>
                  <a:lnTo>
                    <a:pt x="104" y="132"/>
                  </a:lnTo>
                  <a:lnTo>
                    <a:pt x="102" y="133"/>
                  </a:lnTo>
                  <a:lnTo>
                    <a:pt x="101" y="134"/>
                  </a:lnTo>
                  <a:lnTo>
                    <a:pt x="99" y="135"/>
                  </a:lnTo>
                  <a:lnTo>
                    <a:pt x="99" y="136"/>
                  </a:lnTo>
                  <a:lnTo>
                    <a:pt x="94" y="136"/>
                  </a:lnTo>
                  <a:lnTo>
                    <a:pt x="90" y="136"/>
                  </a:lnTo>
                  <a:lnTo>
                    <a:pt x="90" y="136"/>
                  </a:lnTo>
                  <a:lnTo>
                    <a:pt x="89" y="136"/>
                  </a:lnTo>
                  <a:lnTo>
                    <a:pt x="86" y="134"/>
                  </a:lnTo>
                  <a:lnTo>
                    <a:pt x="85" y="133"/>
                  </a:lnTo>
                  <a:lnTo>
                    <a:pt x="85" y="132"/>
                  </a:lnTo>
                  <a:lnTo>
                    <a:pt x="84" y="131"/>
                  </a:lnTo>
                  <a:lnTo>
                    <a:pt x="83" y="130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7" y="118"/>
                  </a:lnTo>
                  <a:lnTo>
                    <a:pt x="75" y="115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4" y="109"/>
                  </a:lnTo>
                  <a:lnTo>
                    <a:pt x="75" y="108"/>
                  </a:lnTo>
                  <a:lnTo>
                    <a:pt x="76" y="107"/>
                  </a:lnTo>
                  <a:lnTo>
                    <a:pt x="77" y="107"/>
                  </a:lnTo>
                  <a:lnTo>
                    <a:pt x="77" y="106"/>
                  </a:lnTo>
                  <a:lnTo>
                    <a:pt x="78" y="106"/>
                  </a:lnTo>
                  <a:lnTo>
                    <a:pt x="77" y="104"/>
                  </a:lnTo>
                  <a:lnTo>
                    <a:pt x="77" y="103"/>
                  </a:lnTo>
                  <a:lnTo>
                    <a:pt x="76" y="101"/>
                  </a:lnTo>
                  <a:lnTo>
                    <a:pt x="74" y="99"/>
                  </a:lnTo>
                  <a:lnTo>
                    <a:pt x="72" y="98"/>
                  </a:lnTo>
                  <a:lnTo>
                    <a:pt x="72" y="98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3"/>
                  </a:lnTo>
                  <a:lnTo>
                    <a:pt x="70" y="91"/>
                  </a:lnTo>
                  <a:lnTo>
                    <a:pt x="70" y="88"/>
                  </a:lnTo>
                  <a:lnTo>
                    <a:pt x="71" y="87"/>
                  </a:lnTo>
                  <a:lnTo>
                    <a:pt x="71" y="85"/>
                  </a:lnTo>
                  <a:lnTo>
                    <a:pt x="71" y="82"/>
                  </a:lnTo>
                  <a:lnTo>
                    <a:pt x="74" y="80"/>
                  </a:lnTo>
                  <a:lnTo>
                    <a:pt x="74" y="77"/>
                  </a:lnTo>
                  <a:lnTo>
                    <a:pt x="74" y="76"/>
                  </a:lnTo>
                  <a:lnTo>
                    <a:pt x="76" y="75"/>
                  </a:lnTo>
                  <a:lnTo>
                    <a:pt x="76" y="74"/>
                  </a:lnTo>
                  <a:lnTo>
                    <a:pt x="75" y="72"/>
                  </a:lnTo>
                  <a:lnTo>
                    <a:pt x="74" y="72"/>
                  </a:lnTo>
                  <a:lnTo>
                    <a:pt x="74" y="72"/>
                  </a:lnTo>
                  <a:lnTo>
                    <a:pt x="71" y="72"/>
                  </a:lnTo>
                  <a:lnTo>
                    <a:pt x="67" y="73"/>
                  </a:lnTo>
                  <a:lnTo>
                    <a:pt x="64" y="74"/>
                  </a:lnTo>
                  <a:lnTo>
                    <a:pt x="62" y="74"/>
                  </a:lnTo>
                  <a:lnTo>
                    <a:pt x="60" y="73"/>
                  </a:lnTo>
                  <a:lnTo>
                    <a:pt x="59" y="73"/>
                  </a:lnTo>
                  <a:lnTo>
                    <a:pt x="58" y="73"/>
                  </a:lnTo>
                  <a:lnTo>
                    <a:pt x="57" y="72"/>
                  </a:lnTo>
                  <a:lnTo>
                    <a:pt x="55" y="73"/>
                  </a:lnTo>
                  <a:lnTo>
                    <a:pt x="54" y="73"/>
                  </a:lnTo>
                  <a:lnTo>
                    <a:pt x="53" y="73"/>
                  </a:lnTo>
                  <a:lnTo>
                    <a:pt x="51" y="73"/>
                  </a:lnTo>
                  <a:lnTo>
                    <a:pt x="50" y="73"/>
                  </a:lnTo>
                  <a:lnTo>
                    <a:pt x="50" y="73"/>
                  </a:lnTo>
                  <a:lnTo>
                    <a:pt x="43" y="64"/>
                  </a:lnTo>
                  <a:lnTo>
                    <a:pt x="43" y="64"/>
                  </a:lnTo>
                  <a:lnTo>
                    <a:pt x="42" y="63"/>
                  </a:lnTo>
                  <a:lnTo>
                    <a:pt x="40" y="63"/>
                  </a:lnTo>
                  <a:lnTo>
                    <a:pt x="38" y="62"/>
                  </a:lnTo>
                  <a:lnTo>
                    <a:pt x="35" y="61"/>
                  </a:lnTo>
                  <a:lnTo>
                    <a:pt x="31" y="61"/>
                  </a:lnTo>
                  <a:lnTo>
                    <a:pt x="27" y="62"/>
                  </a:lnTo>
                  <a:lnTo>
                    <a:pt x="25" y="63"/>
                  </a:lnTo>
                  <a:lnTo>
                    <a:pt x="21" y="62"/>
                  </a:lnTo>
                  <a:lnTo>
                    <a:pt x="17" y="61"/>
                  </a:lnTo>
                  <a:lnTo>
                    <a:pt x="16" y="59"/>
                  </a:lnTo>
                  <a:lnTo>
                    <a:pt x="15" y="59"/>
                  </a:lnTo>
                  <a:lnTo>
                    <a:pt x="13" y="58"/>
                  </a:lnTo>
                  <a:lnTo>
                    <a:pt x="12" y="57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1" y="47"/>
                  </a:lnTo>
                  <a:lnTo>
                    <a:pt x="10" y="46"/>
                  </a:lnTo>
                  <a:lnTo>
                    <a:pt x="10" y="45"/>
                  </a:lnTo>
                  <a:lnTo>
                    <a:pt x="8" y="43"/>
                  </a:lnTo>
                  <a:lnTo>
                    <a:pt x="7" y="43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1" y="34"/>
                  </a:lnTo>
                  <a:lnTo>
                    <a:pt x="3" y="31"/>
                  </a:lnTo>
                  <a:lnTo>
                    <a:pt x="6" y="21"/>
                  </a:lnTo>
                  <a:lnTo>
                    <a:pt x="9" y="16"/>
                  </a:lnTo>
                  <a:lnTo>
                    <a:pt x="15" y="11"/>
                  </a:lnTo>
                  <a:lnTo>
                    <a:pt x="16" y="10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22" y="5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" name="Freeform 109"/>
            <p:cNvSpPr>
              <a:spLocks/>
            </p:cNvSpPr>
            <p:nvPr/>
          </p:nvSpPr>
          <p:spPr bwMode="auto">
            <a:xfrm>
              <a:off x="1781175" y="2578100"/>
              <a:ext cx="114300" cy="115887"/>
            </a:xfrm>
            <a:custGeom>
              <a:avLst/>
              <a:gdLst>
                <a:gd name="T0" fmla="*/ 26 w 72"/>
                <a:gd name="T1" fmla="*/ 0 h 73"/>
                <a:gd name="T2" fmla="*/ 34 w 72"/>
                <a:gd name="T3" fmla="*/ 4 h 73"/>
                <a:gd name="T4" fmla="*/ 44 w 72"/>
                <a:gd name="T5" fmla="*/ 9 h 73"/>
                <a:gd name="T6" fmla="*/ 45 w 72"/>
                <a:gd name="T7" fmla="*/ 12 h 73"/>
                <a:gd name="T8" fmla="*/ 48 w 72"/>
                <a:gd name="T9" fmla="*/ 13 h 73"/>
                <a:gd name="T10" fmla="*/ 51 w 72"/>
                <a:gd name="T11" fmla="*/ 13 h 73"/>
                <a:gd name="T12" fmla="*/ 58 w 72"/>
                <a:gd name="T13" fmla="*/ 13 h 73"/>
                <a:gd name="T14" fmla="*/ 60 w 72"/>
                <a:gd name="T15" fmla="*/ 11 h 73"/>
                <a:gd name="T16" fmla="*/ 62 w 72"/>
                <a:gd name="T17" fmla="*/ 12 h 73"/>
                <a:gd name="T18" fmla="*/ 65 w 72"/>
                <a:gd name="T19" fmla="*/ 14 h 73"/>
                <a:gd name="T20" fmla="*/ 70 w 72"/>
                <a:gd name="T21" fmla="*/ 16 h 73"/>
                <a:gd name="T22" fmla="*/ 67 w 72"/>
                <a:gd name="T23" fmla="*/ 17 h 73"/>
                <a:gd name="T24" fmla="*/ 68 w 72"/>
                <a:gd name="T25" fmla="*/ 19 h 73"/>
                <a:gd name="T26" fmla="*/ 70 w 72"/>
                <a:gd name="T27" fmla="*/ 22 h 73"/>
                <a:gd name="T28" fmla="*/ 72 w 72"/>
                <a:gd name="T29" fmla="*/ 26 h 73"/>
                <a:gd name="T30" fmla="*/ 70 w 72"/>
                <a:gd name="T31" fmla="*/ 27 h 73"/>
                <a:gd name="T32" fmla="*/ 64 w 72"/>
                <a:gd name="T33" fmla="*/ 35 h 73"/>
                <a:gd name="T34" fmla="*/ 60 w 72"/>
                <a:gd name="T35" fmla="*/ 39 h 73"/>
                <a:gd name="T36" fmla="*/ 56 w 72"/>
                <a:gd name="T37" fmla="*/ 44 h 73"/>
                <a:gd name="T38" fmla="*/ 50 w 72"/>
                <a:gd name="T39" fmla="*/ 47 h 73"/>
                <a:gd name="T40" fmla="*/ 37 w 72"/>
                <a:gd name="T41" fmla="*/ 51 h 73"/>
                <a:gd name="T42" fmla="*/ 35 w 72"/>
                <a:gd name="T43" fmla="*/ 52 h 73"/>
                <a:gd name="T44" fmla="*/ 34 w 72"/>
                <a:gd name="T45" fmla="*/ 56 h 73"/>
                <a:gd name="T46" fmla="*/ 32 w 72"/>
                <a:gd name="T47" fmla="*/ 57 h 73"/>
                <a:gd name="T48" fmla="*/ 31 w 72"/>
                <a:gd name="T49" fmla="*/ 56 h 73"/>
                <a:gd name="T50" fmla="*/ 28 w 72"/>
                <a:gd name="T51" fmla="*/ 61 h 73"/>
                <a:gd name="T52" fmla="*/ 27 w 72"/>
                <a:gd name="T53" fmla="*/ 68 h 73"/>
                <a:gd name="T54" fmla="*/ 26 w 72"/>
                <a:gd name="T55" fmla="*/ 70 h 73"/>
                <a:gd name="T56" fmla="*/ 23 w 72"/>
                <a:gd name="T57" fmla="*/ 72 h 73"/>
                <a:gd name="T58" fmla="*/ 18 w 72"/>
                <a:gd name="T59" fmla="*/ 73 h 73"/>
                <a:gd name="T60" fmla="*/ 17 w 72"/>
                <a:gd name="T61" fmla="*/ 70 h 73"/>
                <a:gd name="T62" fmla="*/ 14 w 72"/>
                <a:gd name="T63" fmla="*/ 68 h 73"/>
                <a:gd name="T64" fmla="*/ 11 w 72"/>
                <a:gd name="T65" fmla="*/ 67 h 73"/>
                <a:gd name="T66" fmla="*/ 8 w 72"/>
                <a:gd name="T67" fmla="*/ 67 h 73"/>
                <a:gd name="T68" fmla="*/ 5 w 72"/>
                <a:gd name="T69" fmla="*/ 68 h 73"/>
                <a:gd name="T70" fmla="*/ 4 w 72"/>
                <a:gd name="T71" fmla="*/ 64 h 73"/>
                <a:gd name="T72" fmla="*/ 4 w 72"/>
                <a:gd name="T73" fmla="*/ 63 h 73"/>
                <a:gd name="T74" fmla="*/ 7 w 72"/>
                <a:gd name="T75" fmla="*/ 61 h 73"/>
                <a:gd name="T76" fmla="*/ 8 w 72"/>
                <a:gd name="T77" fmla="*/ 58 h 73"/>
                <a:gd name="T78" fmla="*/ 7 w 72"/>
                <a:gd name="T79" fmla="*/ 56 h 73"/>
                <a:gd name="T80" fmla="*/ 7 w 72"/>
                <a:gd name="T81" fmla="*/ 55 h 73"/>
                <a:gd name="T82" fmla="*/ 10 w 72"/>
                <a:gd name="T83" fmla="*/ 54 h 73"/>
                <a:gd name="T84" fmla="*/ 13 w 72"/>
                <a:gd name="T85" fmla="*/ 51 h 73"/>
                <a:gd name="T86" fmla="*/ 14 w 72"/>
                <a:gd name="T87" fmla="*/ 45 h 73"/>
                <a:gd name="T88" fmla="*/ 13 w 72"/>
                <a:gd name="T89" fmla="*/ 43 h 73"/>
                <a:gd name="T90" fmla="*/ 11 w 72"/>
                <a:gd name="T91" fmla="*/ 42 h 73"/>
                <a:gd name="T92" fmla="*/ 7 w 72"/>
                <a:gd name="T93" fmla="*/ 46 h 73"/>
                <a:gd name="T94" fmla="*/ 5 w 72"/>
                <a:gd name="T95" fmla="*/ 44 h 73"/>
                <a:gd name="T96" fmla="*/ 1 w 72"/>
                <a:gd name="T97" fmla="*/ 42 h 73"/>
                <a:gd name="T98" fmla="*/ 0 w 72"/>
                <a:gd name="T99" fmla="*/ 35 h 73"/>
                <a:gd name="T100" fmla="*/ 1 w 72"/>
                <a:gd name="T101" fmla="*/ 28 h 73"/>
                <a:gd name="T102" fmla="*/ 4 w 72"/>
                <a:gd name="T103" fmla="*/ 25 h 73"/>
                <a:gd name="T104" fmla="*/ 6 w 72"/>
                <a:gd name="T105" fmla="*/ 20 h 73"/>
                <a:gd name="T106" fmla="*/ 10 w 72"/>
                <a:gd name="T107" fmla="*/ 15 h 73"/>
                <a:gd name="T108" fmla="*/ 10 w 72"/>
                <a:gd name="T109" fmla="*/ 13 h 73"/>
                <a:gd name="T110" fmla="*/ 10 w 72"/>
                <a:gd name="T111" fmla="*/ 7 h 73"/>
                <a:gd name="T112" fmla="*/ 15 w 72"/>
                <a:gd name="T113" fmla="*/ 6 h 73"/>
                <a:gd name="T114" fmla="*/ 17 w 72"/>
                <a:gd name="T115" fmla="*/ 5 h 73"/>
                <a:gd name="T116" fmla="*/ 21 w 72"/>
                <a:gd name="T117" fmla="*/ 2 h 73"/>
                <a:gd name="T118" fmla="*/ 24 w 72"/>
                <a:gd name="T119" fmla="*/ 1 h 73"/>
                <a:gd name="T120" fmla="*/ 25 w 72"/>
                <a:gd name="T12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2" h="73">
                  <a:moveTo>
                    <a:pt x="25" y="0"/>
                  </a:moveTo>
                  <a:lnTo>
                    <a:pt x="26" y="0"/>
                  </a:lnTo>
                  <a:lnTo>
                    <a:pt x="27" y="1"/>
                  </a:lnTo>
                  <a:lnTo>
                    <a:pt x="34" y="4"/>
                  </a:lnTo>
                  <a:lnTo>
                    <a:pt x="41" y="7"/>
                  </a:lnTo>
                  <a:lnTo>
                    <a:pt x="44" y="9"/>
                  </a:lnTo>
                  <a:lnTo>
                    <a:pt x="44" y="10"/>
                  </a:lnTo>
                  <a:lnTo>
                    <a:pt x="45" y="12"/>
                  </a:lnTo>
                  <a:lnTo>
                    <a:pt x="45" y="13"/>
                  </a:lnTo>
                  <a:lnTo>
                    <a:pt x="48" y="13"/>
                  </a:lnTo>
                  <a:lnTo>
                    <a:pt x="50" y="13"/>
                  </a:lnTo>
                  <a:lnTo>
                    <a:pt x="51" y="13"/>
                  </a:lnTo>
                  <a:lnTo>
                    <a:pt x="56" y="13"/>
                  </a:lnTo>
                  <a:lnTo>
                    <a:pt x="58" y="13"/>
                  </a:lnTo>
                  <a:lnTo>
                    <a:pt x="59" y="13"/>
                  </a:lnTo>
                  <a:lnTo>
                    <a:pt x="60" y="11"/>
                  </a:lnTo>
                  <a:lnTo>
                    <a:pt x="61" y="11"/>
                  </a:lnTo>
                  <a:lnTo>
                    <a:pt x="62" y="12"/>
                  </a:lnTo>
                  <a:lnTo>
                    <a:pt x="64" y="13"/>
                  </a:lnTo>
                  <a:lnTo>
                    <a:pt x="65" y="14"/>
                  </a:lnTo>
                  <a:lnTo>
                    <a:pt x="69" y="16"/>
                  </a:lnTo>
                  <a:lnTo>
                    <a:pt x="70" y="16"/>
                  </a:lnTo>
                  <a:lnTo>
                    <a:pt x="70" y="17"/>
                  </a:lnTo>
                  <a:lnTo>
                    <a:pt x="67" y="17"/>
                  </a:lnTo>
                  <a:lnTo>
                    <a:pt x="67" y="18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2" y="26"/>
                  </a:lnTo>
                  <a:lnTo>
                    <a:pt x="72" y="27"/>
                  </a:lnTo>
                  <a:lnTo>
                    <a:pt x="70" y="27"/>
                  </a:lnTo>
                  <a:lnTo>
                    <a:pt x="68" y="30"/>
                  </a:lnTo>
                  <a:lnTo>
                    <a:pt x="64" y="35"/>
                  </a:lnTo>
                  <a:lnTo>
                    <a:pt x="62" y="38"/>
                  </a:lnTo>
                  <a:lnTo>
                    <a:pt x="60" y="39"/>
                  </a:lnTo>
                  <a:lnTo>
                    <a:pt x="58" y="41"/>
                  </a:lnTo>
                  <a:lnTo>
                    <a:pt x="56" y="44"/>
                  </a:lnTo>
                  <a:lnTo>
                    <a:pt x="54" y="45"/>
                  </a:lnTo>
                  <a:lnTo>
                    <a:pt x="50" y="47"/>
                  </a:lnTo>
                  <a:lnTo>
                    <a:pt x="42" y="49"/>
                  </a:lnTo>
                  <a:lnTo>
                    <a:pt x="37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4" y="54"/>
                  </a:lnTo>
                  <a:lnTo>
                    <a:pt x="34" y="56"/>
                  </a:lnTo>
                  <a:lnTo>
                    <a:pt x="33" y="57"/>
                  </a:lnTo>
                  <a:lnTo>
                    <a:pt x="32" y="57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28" y="61"/>
                  </a:lnTo>
                  <a:lnTo>
                    <a:pt x="27" y="63"/>
                  </a:lnTo>
                  <a:lnTo>
                    <a:pt x="27" y="68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4" y="71"/>
                  </a:lnTo>
                  <a:lnTo>
                    <a:pt x="23" y="72"/>
                  </a:lnTo>
                  <a:lnTo>
                    <a:pt x="20" y="73"/>
                  </a:lnTo>
                  <a:lnTo>
                    <a:pt x="18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5" y="68"/>
                  </a:lnTo>
                  <a:lnTo>
                    <a:pt x="14" y="68"/>
                  </a:lnTo>
                  <a:lnTo>
                    <a:pt x="12" y="68"/>
                  </a:lnTo>
                  <a:lnTo>
                    <a:pt x="11" y="67"/>
                  </a:lnTo>
                  <a:lnTo>
                    <a:pt x="10" y="67"/>
                  </a:lnTo>
                  <a:lnTo>
                    <a:pt x="8" y="67"/>
                  </a:lnTo>
                  <a:lnTo>
                    <a:pt x="6" y="68"/>
                  </a:lnTo>
                  <a:lnTo>
                    <a:pt x="5" y="68"/>
                  </a:lnTo>
                  <a:lnTo>
                    <a:pt x="4" y="67"/>
                  </a:lnTo>
                  <a:lnTo>
                    <a:pt x="4" y="64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1" y="53"/>
                  </a:lnTo>
                  <a:lnTo>
                    <a:pt x="13" y="51"/>
                  </a:lnTo>
                  <a:lnTo>
                    <a:pt x="13" y="50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3" y="43"/>
                  </a:lnTo>
                  <a:lnTo>
                    <a:pt x="12" y="40"/>
                  </a:lnTo>
                  <a:lnTo>
                    <a:pt x="11" y="42"/>
                  </a:lnTo>
                  <a:lnTo>
                    <a:pt x="9" y="44"/>
                  </a:lnTo>
                  <a:lnTo>
                    <a:pt x="7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1" y="33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4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1" y="6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7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" name="Freeform 111"/>
            <p:cNvSpPr>
              <a:spLocks/>
            </p:cNvSpPr>
            <p:nvPr/>
          </p:nvSpPr>
          <p:spPr bwMode="auto">
            <a:xfrm>
              <a:off x="2149475" y="2967037"/>
              <a:ext cx="171450" cy="165100"/>
            </a:xfrm>
            <a:custGeom>
              <a:avLst/>
              <a:gdLst>
                <a:gd name="T0" fmla="*/ 2 w 108"/>
                <a:gd name="T1" fmla="*/ 35 h 104"/>
                <a:gd name="T2" fmla="*/ 4 w 108"/>
                <a:gd name="T3" fmla="*/ 25 h 104"/>
                <a:gd name="T4" fmla="*/ 4 w 108"/>
                <a:gd name="T5" fmla="*/ 18 h 104"/>
                <a:gd name="T6" fmla="*/ 7 w 108"/>
                <a:gd name="T7" fmla="*/ 14 h 104"/>
                <a:gd name="T8" fmla="*/ 10 w 108"/>
                <a:gd name="T9" fmla="*/ 7 h 104"/>
                <a:gd name="T10" fmla="*/ 15 w 108"/>
                <a:gd name="T11" fmla="*/ 5 h 104"/>
                <a:gd name="T12" fmla="*/ 28 w 108"/>
                <a:gd name="T13" fmla="*/ 1 h 104"/>
                <a:gd name="T14" fmla="*/ 37 w 108"/>
                <a:gd name="T15" fmla="*/ 0 h 104"/>
                <a:gd name="T16" fmla="*/ 50 w 108"/>
                <a:gd name="T17" fmla="*/ 0 h 104"/>
                <a:gd name="T18" fmla="*/ 54 w 108"/>
                <a:gd name="T19" fmla="*/ 4 h 104"/>
                <a:gd name="T20" fmla="*/ 58 w 108"/>
                <a:gd name="T21" fmla="*/ 9 h 104"/>
                <a:gd name="T22" fmla="*/ 59 w 108"/>
                <a:gd name="T23" fmla="*/ 11 h 104"/>
                <a:gd name="T24" fmla="*/ 61 w 108"/>
                <a:gd name="T25" fmla="*/ 15 h 104"/>
                <a:gd name="T26" fmla="*/ 61 w 108"/>
                <a:gd name="T27" fmla="*/ 25 h 104"/>
                <a:gd name="T28" fmla="*/ 62 w 108"/>
                <a:gd name="T29" fmla="*/ 34 h 104"/>
                <a:gd name="T30" fmla="*/ 67 w 108"/>
                <a:gd name="T31" fmla="*/ 36 h 104"/>
                <a:gd name="T32" fmla="*/ 73 w 108"/>
                <a:gd name="T33" fmla="*/ 37 h 104"/>
                <a:gd name="T34" fmla="*/ 79 w 108"/>
                <a:gd name="T35" fmla="*/ 37 h 104"/>
                <a:gd name="T36" fmla="*/ 82 w 108"/>
                <a:gd name="T37" fmla="*/ 35 h 104"/>
                <a:gd name="T38" fmla="*/ 89 w 108"/>
                <a:gd name="T39" fmla="*/ 38 h 104"/>
                <a:gd name="T40" fmla="*/ 91 w 108"/>
                <a:gd name="T41" fmla="*/ 41 h 104"/>
                <a:gd name="T42" fmla="*/ 92 w 108"/>
                <a:gd name="T43" fmla="*/ 48 h 104"/>
                <a:gd name="T44" fmla="*/ 92 w 108"/>
                <a:gd name="T45" fmla="*/ 55 h 104"/>
                <a:gd name="T46" fmla="*/ 95 w 108"/>
                <a:gd name="T47" fmla="*/ 57 h 104"/>
                <a:gd name="T48" fmla="*/ 99 w 108"/>
                <a:gd name="T49" fmla="*/ 58 h 104"/>
                <a:gd name="T50" fmla="*/ 103 w 108"/>
                <a:gd name="T51" fmla="*/ 57 h 104"/>
                <a:gd name="T52" fmla="*/ 106 w 108"/>
                <a:gd name="T53" fmla="*/ 58 h 104"/>
                <a:gd name="T54" fmla="*/ 108 w 108"/>
                <a:gd name="T55" fmla="*/ 65 h 104"/>
                <a:gd name="T56" fmla="*/ 106 w 108"/>
                <a:gd name="T57" fmla="*/ 69 h 104"/>
                <a:gd name="T58" fmla="*/ 105 w 108"/>
                <a:gd name="T59" fmla="*/ 79 h 104"/>
                <a:gd name="T60" fmla="*/ 104 w 108"/>
                <a:gd name="T61" fmla="*/ 89 h 104"/>
                <a:gd name="T62" fmla="*/ 102 w 108"/>
                <a:gd name="T63" fmla="*/ 93 h 104"/>
                <a:gd name="T64" fmla="*/ 96 w 108"/>
                <a:gd name="T65" fmla="*/ 97 h 104"/>
                <a:gd name="T66" fmla="*/ 95 w 108"/>
                <a:gd name="T67" fmla="*/ 98 h 104"/>
                <a:gd name="T68" fmla="*/ 91 w 108"/>
                <a:gd name="T69" fmla="*/ 101 h 104"/>
                <a:gd name="T70" fmla="*/ 89 w 108"/>
                <a:gd name="T71" fmla="*/ 102 h 104"/>
                <a:gd name="T72" fmla="*/ 83 w 108"/>
                <a:gd name="T73" fmla="*/ 102 h 104"/>
                <a:gd name="T74" fmla="*/ 81 w 108"/>
                <a:gd name="T75" fmla="*/ 104 h 104"/>
                <a:gd name="T76" fmla="*/ 78 w 108"/>
                <a:gd name="T77" fmla="*/ 103 h 104"/>
                <a:gd name="T78" fmla="*/ 73 w 108"/>
                <a:gd name="T79" fmla="*/ 103 h 104"/>
                <a:gd name="T80" fmla="*/ 68 w 108"/>
                <a:gd name="T81" fmla="*/ 100 h 104"/>
                <a:gd name="T82" fmla="*/ 55 w 108"/>
                <a:gd name="T83" fmla="*/ 99 h 104"/>
                <a:gd name="T84" fmla="*/ 55 w 108"/>
                <a:gd name="T85" fmla="*/ 97 h 104"/>
                <a:gd name="T86" fmla="*/ 56 w 108"/>
                <a:gd name="T87" fmla="*/ 94 h 104"/>
                <a:gd name="T88" fmla="*/ 62 w 108"/>
                <a:gd name="T89" fmla="*/ 84 h 104"/>
                <a:gd name="T90" fmla="*/ 64 w 108"/>
                <a:gd name="T91" fmla="*/ 79 h 104"/>
                <a:gd name="T92" fmla="*/ 63 w 108"/>
                <a:gd name="T93" fmla="*/ 76 h 104"/>
                <a:gd name="T94" fmla="*/ 61 w 108"/>
                <a:gd name="T95" fmla="*/ 74 h 104"/>
                <a:gd name="T96" fmla="*/ 56 w 108"/>
                <a:gd name="T97" fmla="*/ 72 h 104"/>
                <a:gd name="T98" fmla="*/ 50 w 108"/>
                <a:gd name="T99" fmla="*/ 67 h 104"/>
                <a:gd name="T100" fmla="*/ 40 w 108"/>
                <a:gd name="T101" fmla="*/ 62 h 104"/>
                <a:gd name="T102" fmla="*/ 36 w 108"/>
                <a:gd name="T103" fmla="*/ 61 h 104"/>
                <a:gd name="T104" fmla="*/ 28 w 108"/>
                <a:gd name="T105" fmla="*/ 60 h 104"/>
                <a:gd name="T106" fmla="*/ 24 w 108"/>
                <a:gd name="T107" fmla="*/ 58 h 104"/>
                <a:gd name="T108" fmla="*/ 21 w 108"/>
                <a:gd name="T109" fmla="*/ 54 h 104"/>
                <a:gd name="T110" fmla="*/ 17 w 108"/>
                <a:gd name="T111" fmla="*/ 52 h 104"/>
                <a:gd name="T112" fmla="*/ 11 w 108"/>
                <a:gd name="T113" fmla="*/ 47 h 104"/>
                <a:gd name="T114" fmla="*/ 5 w 108"/>
                <a:gd name="T115" fmla="*/ 40 h 104"/>
                <a:gd name="T116" fmla="*/ 0 w 108"/>
                <a:gd name="T117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8" h="104">
                  <a:moveTo>
                    <a:pt x="0" y="38"/>
                  </a:moveTo>
                  <a:lnTo>
                    <a:pt x="2" y="35"/>
                  </a:lnTo>
                  <a:lnTo>
                    <a:pt x="4" y="26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9" y="10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5" y="5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2" y="2"/>
                  </a:lnTo>
                  <a:lnTo>
                    <a:pt x="54" y="4"/>
                  </a:lnTo>
                  <a:lnTo>
                    <a:pt x="58" y="8"/>
                  </a:lnTo>
                  <a:lnTo>
                    <a:pt x="58" y="9"/>
                  </a:lnTo>
                  <a:lnTo>
                    <a:pt x="60" y="10"/>
                  </a:lnTo>
                  <a:lnTo>
                    <a:pt x="59" y="11"/>
                  </a:lnTo>
                  <a:lnTo>
                    <a:pt x="59" y="12"/>
                  </a:lnTo>
                  <a:lnTo>
                    <a:pt x="61" y="15"/>
                  </a:lnTo>
                  <a:lnTo>
                    <a:pt x="61" y="15"/>
                  </a:lnTo>
                  <a:lnTo>
                    <a:pt x="61" y="25"/>
                  </a:lnTo>
                  <a:lnTo>
                    <a:pt x="61" y="32"/>
                  </a:lnTo>
                  <a:lnTo>
                    <a:pt x="62" y="34"/>
                  </a:lnTo>
                  <a:lnTo>
                    <a:pt x="64" y="35"/>
                  </a:lnTo>
                  <a:lnTo>
                    <a:pt x="67" y="36"/>
                  </a:lnTo>
                  <a:lnTo>
                    <a:pt x="69" y="36"/>
                  </a:lnTo>
                  <a:lnTo>
                    <a:pt x="73" y="37"/>
                  </a:lnTo>
                  <a:lnTo>
                    <a:pt x="76" y="37"/>
                  </a:lnTo>
                  <a:lnTo>
                    <a:pt x="79" y="37"/>
                  </a:lnTo>
                  <a:lnTo>
                    <a:pt x="80" y="36"/>
                  </a:lnTo>
                  <a:lnTo>
                    <a:pt x="82" y="35"/>
                  </a:lnTo>
                  <a:lnTo>
                    <a:pt x="83" y="36"/>
                  </a:lnTo>
                  <a:lnTo>
                    <a:pt x="89" y="38"/>
                  </a:lnTo>
                  <a:lnTo>
                    <a:pt x="90" y="40"/>
                  </a:lnTo>
                  <a:lnTo>
                    <a:pt x="91" y="41"/>
                  </a:lnTo>
                  <a:lnTo>
                    <a:pt x="91" y="46"/>
                  </a:lnTo>
                  <a:lnTo>
                    <a:pt x="92" y="48"/>
                  </a:lnTo>
                  <a:lnTo>
                    <a:pt x="91" y="54"/>
                  </a:lnTo>
                  <a:lnTo>
                    <a:pt x="92" y="55"/>
                  </a:lnTo>
                  <a:lnTo>
                    <a:pt x="93" y="56"/>
                  </a:lnTo>
                  <a:lnTo>
                    <a:pt x="95" y="57"/>
                  </a:lnTo>
                  <a:lnTo>
                    <a:pt x="96" y="58"/>
                  </a:lnTo>
                  <a:lnTo>
                    <a:pt x="99" y="58"/>
                  </a:lnTo>
                  <a:lnTo>
                    <a:pt x="100" y="57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8"/>
                  </a:lnTo>
                  <a:lnTo>
                    <a:pt x="108" y="60"/>
                  </a:lnTo>
                  <a:lnTo>
                    <a:pt x="108" y="65"/>
                  </a:lnTo>
                  <a:lnTo>
                    <a:pt x="107" y="66"/>
                  </a:lnTo>
                  <a:lnTo>
                    <a:pt x="106" y="69"/>
                  </a:lnTo>
                  <a:lnTo>
                    <a:pt x="106" y="75"/>
                  </a:lnTo>
                  <a:lnTo>
                    <a:pt x="105" y="79"/>
                  </a:lnTo>
                  <a:lnTo>
                    <a:pt x="105" y="85"/>
                  </a:lnTo>
                  <a:lnTo>
                    <a:pt x="104" y="89"/>
                  </a:lnTo>
                  <a:lnTo>
                    <a:pt x="103" y="91"/>
                  </a:lnTo>
                  <a:lnTo>
                    <a:pt x="102" y="93"/>
                  </a:lnTo>
                  <a:lnTo>
                    <a:pt x="100" y="95"/>
                  </a:lnTo>
                  <a:lnTo>
                    <a:pt x="96" y="97"/>
                  </a:lnTo>
                  <a:lnTo>
                    <a:pt x="96" y="97"/>
                  </a:lnTo>
                  <a:lnTo>
                    <a:pt x="95" y="98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91" y="102"/>
                  </a:lnTo>
                  <a:lnTo>
                    <a:pt x="89" y="102"/>
                  </a:lnTo>
                  <a:lnTo>
                    <a:pt x="85" y="102"/>
                  </a:lnTo>
                  <a:lnTo>
                    <a:pt x="83" y="102"/>
                  </a:lnTo>
                  <a:lnTo>
                    <a:pt x="83" y="103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8" y="103"/>
                  </a:lnTo>
                  <a:lnTo>
                    <a:pt x="76" y="104"/>
                  </a:lnTo>
                  <a:lnTo>
                    <a:pt x="73" y="103"/>
                  </a:lnTo>
                  <a:lnTo>
                    <a:pt x="69" y="101"/>
                  </a:lnTo>
                  <a:lnTo>
                    <a:pt x="68" y="100"/>
                  </a:lnTo>
                  <a:lnTo>
                    <a:pt x="61" y="99"/>
                  </a:lnTo>
                  <a:lnTo>
                    <a:pt x="55" y="99"/>
                  </a:lnTo>
                  <a:lnTo>
                    <a:pt x="55" y="98"/>
                  </a:lnTo>
                  <a:lnTo>
                    <a:pt x="55" y="97"/>
                  </a:lnTo>
                  <a:lnTo>
                    <a:pt x="55" y="95"/>
                  </a:lnTo>
                  <a:lnTo>
                    <a:pt x="56" y="94"/>
                  </a:lnTo>
                  <a:lnTo>
                    <a:pt x="58" y="88"/>
                  </a:lnTo>
                  <a:lnTo>
                    <a:pt x="62" y="84"/>
                  </a:lnTo>
                  <a:lnTo>
                    <a:pt x="64" y="81"/>
                  </a:lnTo>
                  <a:lnTo>
                    <a:pt x="64" y="79"/>
                  </a:lnTo>
                  <a:lnTo>
                    <a:pt x="64" y="77"/>
                  </a:lnTo>
                  <a:lnTo>
                    <a:pt x="63" y="76"/>
                  </a:lnTo>
                  <a:lnTo>
                    <a:pt x="62" y="75"/>
                  </a:lnTo>
                  <a:lnTo>
                    <a:pt x="61" y="74"/>
                  </a:lnTo>
                  <a:lnTo>
                    <a:pt x="59" y="72"/>
                  </a:lnTo>
                  <a:lnTo>
                    <a:pt x="56" y="72"/>
                  </a:lnTo>
                  <a:lnTo>
                    <a:pt x="54" y="69"/>
                  </a:lnTo>
                  <a:lnTo>
                    <a:pt x="50" y="67"/>
                  </a:lnTo>
                  <a:lnTo>
                    <a:pt x="47" y="66"/>
                  </a:lnTo>
                  <a:lnTo>
                    <a:pt x="40" y="62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29" y="60"/>
                  </a:lnTo>
                  <a:lnTo>
                    <a:pt x="28" y="60"/>
                  </a:lnTo>
                  <a:lnTo>
                    <a:pt x="25" y="59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1" y="54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8" y="44"/>
                  </a:lnTo>
                  <a:lnTo>
                    <a:pt x="5" y="40"/>
                  </a:lnTo>
                  <a:lnTo>
                    <a:pt x="4" y="3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" name="Freeform 113"/>
            <p:cNvSpPr>
              <a:spLocks/>
            </p:cNvSpPr>
            <p:nvPr/>
          </p:nvSpPr>
          <p:spPr bwMode="auto">
            <a:xfrm>
              <a:off x="1885950" y="2928937"/>
              <a:ext cx="174625" cy="865187"/>
            </a:xfrm>
            <a:custGeom>
              <a:avLst/>
              <a:gdLst>
                <a:gd name="T0" fmla="*/ 89 w 110"/>
                <a:gd name="T1" fmla="*/ 20 h 545"/>
                <a:gd name="T2" fmla="*/ 87 w 110"/>
                <a:gd name="T3" fmla="*/ 32 h 545"/>
                <a:gd name="T4" fmla="*/ 94 w 110"/>
                <a:gd name="T5" fmla="*/ 45 h 545"/>
                <a:gd name="T6" fmla="*/ 102 w 110"/>
                <a:gd name="T7" fmla="*/ 67 h 545"/>
                <a:gd name="T8" fmla="*/ 103 w 110"/>
                <a:gd name="T9" fmla="*/ 83 h 545"/>
                <a:gd name="T10" fmla="*/ 92 w 110"/>
                <a:gd name="T11" fmla="*/ 110 h 545"/>
                <a:gd name="T12" fmla="*/ 78 w 110"/>
                <a:gd name="T13" fmla="*/ 136 h 545"/>
                <a:gd name="T14" fmla="*/ 71 w 110"/>
                <a:gd name="T15" fmla="*/ 165 h 545"/>
                <a:gd name="T16" fmla="*/ 67 w 110"/>
                <a:gd name="T17" fmla="*/ 186 h 545"/>
                <a:gd name="T18" fmla="*/ 71 w 110"/>
                <a:gd name="T19" fmla="*/ 223 h 545"/>
                <a:gd name="T20" fmla="*/ 64 w 110"/>
                <a:gd name="T21" fmla="*/ 248 h 545"/>
                <a:gd name="T22" fmla="*/ 57 w 110"/>
                <a:gd name="T23" fmla="*/ 278 h 545"/>
                <a:gd name="T24" fmla="*/ 49 w 110"/>
                <a:gd name="T25" fmla="*/ 310 h 545"/>
                <a:gd name="T26" fmla="*/ 45 w 110"/>
                <a:gd name="T27" fmla="*/ 344 h 545"/>
                <a:gd name="T28" fmla="*/ 48 w 110"/>
                <a:gd name="T29" fmla="*/ 375 h 545"/>
                <a:gd name="T30" fmla="*/ 51 w 110"/>
                <a:gd name="T31" fmla="*/ 385 h 545"/>
                <a:gd name="T32" fmla="*/ 50 w 110"/>
                <a:gd name="T33" fmla="*/ 413 h 545"/>
                <a:gd name="T34" fmla="*/ 40 w 110"/>
                <a:gd name="T35" fmla="*/ 437 h 545"/>
                <a:gd name="T36" fmla="*/ 32 w 110"/>
                <a:gd name="T37" fmla="*/ 461 h 545"/>
                <a:gd name="T38" fmla="*/ 31 w 110"/>
                <a:gd name="T39" fmla="*/ 488 h 545"/>
                <a:gd name="T40" fmla="*/ 42 w 110"/>
                <a:gd name="T41" fmla="*/ 492 h 545"/>
                <a:gd name="T42" fmla="*/ 72 w 110"/>
                <a:gd name="T43" fmla="*/ 510 h 545"/>
                <a:gd name="T44" fmla="*/ 84 w 110"/>
                <a:gd name="T45" fmla="*/ 514 h 545"/>
                <a:gd name="T46" fmla="*/ 63 w 110"/>
                <a:gd name="T47" fmla="*/ 523 h 545"/>
                <a:gd name="T48" fmla="*/ 51 w 110"/>
                <a:gd name="T49" fmla="*/ 544 h 545"/>
                <a:gd name="T50" fmla="*/ 49 w 110"/>
                <a:gd name="T51" fmla="*/ 534 h 545"/>
                <a:gd name="T52" fmla="*/ 45 w 110"/>
                <a:gd name="T53" fmla="*/ 520 h 545"/>
                <a:gd name="T54" fmla="*/ 40 w 110"/>
                <a:gd name="T55" fmla="*/ 512 h 545"/>
                <a:gd name="T56" fmla="*/ 38 w 110"/>
                <a:gd name="T57" fmla="*/ 505 h 545"/>
                <a:gd name="T58" fmla="*/ 30 w 110"/>
                <a:gd name="T59" fmla="*/ 505 h 545"/>
                <a:gd name="T60" fmla="*/ 19 w 110"/>
                <a:gd name="T61" fmla="*/ 492 h 545"/>
                <a:gd name="T62" fmla="*/ 19 w 110"/>
                <a:gd name="T63" fmla="*/ 483 h 545"/>
                <a:gd name="T64" fmla="*/ 17 w 110"/>
                <a:gd name="T65" fmla="*/ 468 h 545"/>
                <a:gd name="T66" fmla="*/ 22 w 110"/>
                <a:gd name="T67" fmla="*/ 456 h 545"/>
                <a:gd name="T68" fmla="*/ 17 w 110"/>
                <a:gd name="T69" fmla="*/ 447 h 545"/>
                <a:gd name="T70" fmla="*/ 14 w 110"/>
                <a:gd name="T71" fmla="*/ 440 h 545"/>
                <a:gd name="T72" fmla="*/ 26 w 110"/>
                <a:gd name="T73" fmla="*/ 438 h 545"/>
                <a:gd name="T74" fmla="*/ 15 w 110"/>
                <a:gd name="T75" fmla="*/ 426 h 545"/>
                <a:gd name="T76" fmla="*/ 16 w 110"/>
                <a:gd name="T77" fmla="*/ 414 h 545"/>
                <a:gd name="T78" fmla="*/ 4 w 110"/>
                <a:gd name="T79" fmla="*/ 416 h 545"/>
                <a:gd name="T80" fmla="*/ 10 w 110"/>
                <a:gd name="T81" fmla="*/ 403 h 545"/>
                <a:gd name="T82" fmla="*/ 17 w 110"/>
                <a:gd name="T83" fmla="*/ 400 h 545"/>
                <a:gd name="T84" fmla="*/ 21 w 110"/>
                <a:gd name="T85" fmla="*/ 407 h 545"/>
                <a:gd name="T86" fmla="*/ 28 w 110"/>
                <a:gd name="T87" fmla="*/ 405 h 545"/>
                <a:gd name="T88" fmla="*/ 27 w 110"/>
                <a:gd name="T89" fmla="*/ 398 h 545"/>
                <a:gd name="T90" fmla="*/ 28 w 110"/>
                <a:gd name="T91" fmla="*/ 392 h 545"/>
                <a:gd name="T92" fmla="*/ 28 w 110"/>
                <a:gd name="T93" fmla="*/ 389 h 545"/>
                <a:gd name="T94" fmla="*/ 35 w 110"/>
                <a:gd name="T95" fmla="*/ 375 h 545"/>
                <a:gd name="T96" fmla="*/ 35 w 110"/>
                <a:gd name="T97" fmla="*/ 364 h 545"/>
                <a:gd name="T98" fmla="*/ 37 w 110"/>
                <a:gd name="T99" fmla="*/ 345 h 545"/>
                <a:gd name="T100" fmla="*/ 36 w 110"/>
                <a:gd name="T101" fmla="*/ 336 h 545"/>
                <a:gd name="T102" fmla="*/ 33 w 110"/>
                <a:gd name="T103" fmla="*/ 329 h 545"/>
                <a:gd name="T104" fmla="*/ 22 w 110"/>
                <a:gd name="T105" fmla="*/ 324 h 545"/>
                <a:gd name="T106" fmla="*/ 27 w 110"/>
                <a:gd name="T107" fmla="*/ 286 h 545"/>
                <a:gd name="T108" fmla="*/ 29 w 110"/>
                <a:gd name="T109" fmla="*/ 263 h 545"/>
                <a:gd name="T110" fmla="*/ 39 w 110"/>
                <a:gd name="T111" fmla="*/ 238 h 545"/>
                <a:gd name="T112" fmla="*/ 52 w 110"/>
                <a:gd name="T113" fmla="*/ 200 h 545"/>
                <a:gd name="T114" fmla="*/ 53 w 110"/>
                <a:gd name="T115" fmla="*/ 155 h 545"/>
                <a:gd name="T116" fmla="*/ 60 w 110"/>
                <a:gd name="T117" fmla="*/ 122 h 545"/>
                <a:gd name="T118" fmla="*/ 65 w 110"/>
                <a:gd name="T119" fmla="*/ 100 h 545"/>
                <a:gd name="T120" fmla="*/ 66 w 110"/>
                <a:gd name="T121" fmla="*/ 69 h 545"/>
                <a:gd name="T122" fmla="*/ 69 w 110"/>
                <a:gd name="T123" fmla="*/ 31 h 545"/>
                <a:gd name="T124" fmla="*/ 74 w 110"/>
                <a:gd name="T125" fmla="*/ 6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" h="545">
                  <a:moveTo>
                    <a:pt x="77" y="0"/>
                  </a:moveTo>
                  <a:lnTo>
                    <a:pt x="78" y="0"/>
                  </a:lnTo>
                  <a:lnTo>
                    <a:pt x="80" y="3"/>
                  </a:lnTo>
                  <a:lnTo>
                    <a:pt x="81" y="4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84" y="15"/>
                  </a:lnTo>
                  <a:lnTo>
                    <a:pt x="85" y="17"/>
                  </a:lnTo>
                  <a:lnTo>
                    <a:pt x="86" y="18"/>
                  </a:lnTo>
                  <a:lnTo>
                    <a:pt x="89" y="20"/>
                  </a:lnTo>
                  <a:lnTo>
                    <a:pt x="91" y="22"/>
                  </a:lnTo>
                  <a:lnTo>
                    <a:pt x="91" y="24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1" y="28"/>
                  </a:lnTo>
                  <a:lnTo>
                    <a:pt x="91" y="29"/>
                  </a:lnTo>
                  <a:lnTo>
                    <a:pt x="90" y="29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7" y="32"/>
                  </a:lnTo>
                  <a:lnTo>
                    <a:pt x="87" y="34"/>
                  </a:lnTo>
                  <a:lnTo>
                    <a:pt x="89" y="34"/>
                  </a:lnTo>
                  <a:lnTo>
                    <a:pt x="90" y="36"/>
                  </a:lnTo>
                  <a:lnTo>
                    <a:pt x="90" y="37"/>
                  </a:lnTo>
                  <a:lnTo>
                    <a:pt x="90" y="39"/>
                  </a:lnTo>
                  <a:lnTo>
                    <a:pt x="91" y="40"/>
                  </a:lnTo>
                  <a:lnTo>
                    <a:pt x="92" y="40"/>
                  </a:lnTo>
                  <a:lnTo>
                    <a:pt x="93" y="42"/>
                  </a:lnTo>
                  <a:lnTo>
                    <a:pt x="94" y="42"/>
                  </a:lnTo>
                  <a:lnTo>
                    <a:pt x="94" y="45"/>
                  </a:lnTo>
                  <a:lnTo>
                    <a:pt x="94" y="47"/>
                  </a:lnTo>
                  <a:lnTo>
                    <a:pt x="96" y="49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7" y="63"/>
                  </a:lnTo>
                  <a:lnTo>
                    <a:pt x="97" y="64"/>
                  </a:lnTo>
                  <a:lnTo>
                    <a:pt x="98" y="66"/>
                  </a:lnTo>
                  <a:lnTo>
                    <a:pt x="98" y="67"/>
                  </a:lnTo>
                  <a:lnTo>
                    <a:pt x="100" y="67"/>
                  </a:lnTo>
                  <a:lnTo>
                    <a:pt x="102" y="67"/>
                  </a:lnTo>
                  <a:lnTo>
                    <a:pt x="104" y="67"/>
                  </a:lnTo>
                  <a:lnTo>
                    <a:pt x="106" y="67"/>
                  </a:lnTo>
                  <a:lnTo>
                    <a:pt x="108" y="67"/>
                  </a:lnTo>
                  <a:lnTo>
                    <a:pt x="108" y="67"/>
                  </a:lnTo>
                  <a:lnTo>
                    <a:pt x="108" y="67"/>
                  </a:lnTo>
                  <a:lnTo>
                    <a:pt x="108" y="68"/>
                  </a:lnTo>
                  <a:lnTo>
                    <a:pt x="110" y="69"/>
                  </a:lnTo>
                  <a:lnTo>
                    <a:pt x="110" y="72"/>
                  </a:lnTo>
                  <a:lnTo>
                    <a:pt x="107" y="82"/>
                  </a:lnTo>
                  <a:lnTo>
                    <a:pt x="103" y="83"/>
                  </a:lnTo>
                  <a:lnTo>
                    <a:pt x="92" y="88"/>
                  </a:lnTo>
                  <a:lnTo>
                    <a:pt x="92" y="89"/>
                  </a:lnTo>
                  <a:lnTo>
                    <a:pt x="92" y="91"/>
                  </a:lnTo>
                  <a:lnTo>
                    <a:pt x="92" y="93"/>
                  </a:lnTo>
                  <a:lnTo>
                    <a:pt x="92" y="95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101"/>
                  </a:lnTo>
                  <a:lnTo>
                    <a:pt x="92" y="104"/>
                  </a:lnTo>
                  <a:lnTo>
                    <a:pt x="92" y="110"/>
                  </a:lnTo>
                  <a:lnTo>
                    <a:pt x="92" y="112"/>
                  </a:lnTo>
                  <a:lnTo>
                    <a:pt x="93" y="115"/>
                  </a:lnTo>
                  <a:lnTo>
                    <a:pt x="94" y="118"/>
                  </a:lnTo>
                  <a:lnTo>
                    <a:pt x="93" y="119"/>
                  </a:lnTo>
                  <a:lnTo>
                    <a:pt x="92" y="120"/>
                  </a:lnTo>
                  <a:lnTo>
                    <a:pt x="90" y="120"/>
                  </a:lnTo>
                  <a:lnTo>
                    <a:pt x="86" y="124"/>
                  </a:lnTo>
                  <a:lnTo>
                    <a:pt x="85" y="124"/>
                  </a:lnTo>
                  <a:lnTo>
                    <a:pt x="84" y="129"/>
                  </a:lnTo>
                  <a:lnTo>
                    <a:pt x="78" y="136"/>
                  </a:lnTo>
                  <a:lnTo>
                    <a:pt x="76" y="141"/>
                  </a:lnTo>
                  <a:lnTo>
                    <a:pt x="75" y="146"/>
                  </a:lnTo>
                  <a:lnTo>
                    <a:pt x="75" y="147"/>
                  </a:lnTo>
                  <a:lnTo>
                    <a:pt x="74" y="150"/>
                  </a:lnTo>
                  <a:lnTo>
                    <a:pt x="73" y="152"/>
                  </a:lnTo>
                  <a:lnTo>
                    <a:pt x="73" y="157"/>
                  </a:lnTo>
                  <a:lnTo>
                    <a:pt x="73" y="159"/>
                  </a:lnTo>
                  <a:lnTo>
                    <a:pt x="73" y="162"/>
                  </a:lnTo>
                  <a:lnTo>
                    <a:pt x="72" y="164"/>
                  </a:lnTo>
                  <a:lnTo>
                    <a:pt x="71" y="165"/>
                  </a:lnTo>
                  <a:lnTo>
                    <a:pt x="71" y="166"/>
                  </a:lnTo>
                  <a:lnTo>
                    <a:pt x="71" y="167"/>
                  </a:lnTo>
                  <a:lnTo>
                    <a:pt x="69" y="169"/>
                  </a:lnTo>
                  <a:lnTo>
                    <a:pt x="68" y="172"/>
                  </a:lnTo>
                  <a:lnTo>
                    <a:pt x="67" y="175"/>
                  </a:lnTo>
                  <a:lnTo>
                    <a:pt x="66" y="176"/>
                  </a:lnTo>
                  <a:lnTo>
                    <a:pt x="65" y="178"/>
                  </a:lnTo>
                  <a:lnTo>
                    <a:pt x="65" y="181"/>
                  </a:lnTo>
                  <a:lnTo>
                    <a:pt x="65" y="184"/>
                  </a:lnTo>
                  <a:lnTo>
                    <a:pt x="67" y="186"/>
                  </a:lnTo>
                  <a:lnTo>
                    <a:pt x="67" y="192"/>
                  </a:lnTo>
                  <a:lnTo>
                    <a:pt x="70" y="199"/>
                  </a:lnTo>
                  <a:lnTo>
                    <a:pt x="70" y="202"/>
                  </a:lnTo>
                  <a:lnTo>
                    <a:pt x="70" y="204"/>
                  </a:lnTo>
                  <a:lnTo>
                    <a:pt x="72" y="206"/>
                  </a:lnTo>
                  <a:lnTo>
                    <a:pt x="72" y="207"/>
                  </a:lnTo>
                  <a:lnTo>
                    <a:pt x="73" y="211"/>
                  </a:lnTo>
                  <a:lnTo>
                    <a:pt x="74" y="215"/>
                  </a:lnTo>
                  <a:lnTo>
                    <a:pt x="74" y="218"/>
                  </a:lnTo>
                  <a:lnTo>
                    <a:pt x="71" y="223"/>
                  </a:lnTo>
                  <a:lnTo>
                    <a:pt x="69" y="225"/>
                  </a:lnTo>
                  <a:lnTo>
                    <a:pt x="69" y="227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5" y="235"/>
                  </a:lnTo>
                  <a:lnTo>
                    <a:pt x="65" y="241"/>
                  </a:lnTo>
                  <a:lnTo>
                    <a:pt x="66" y="244"/>
                  </a:lnTo>
                  <a:lnTo>
                    <a:pt x="66" y="246"/>
                  </a:lnTo>
                  <a:lnTo>
                    <a:pt x="65" y="247"/>
                  </a:lnTo>
                  <a:lnTo>
                    <a:pt x="64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2" y="250"/>
                  </a:lnTo>
                  <a:lnTo>
                    <a:pt x="61" y="250"/>
                  </a:lnTo>
                  <a:lnTo>
                    <a:pt x="60" y="251"/>
                  </a:lnTo>
                  <a:lnTo>
                    <a:pt x="59" y="253"/>
                  </a:lnTo>
                  <a:lnTo>
                    <a:pt x="57" y="256"/>
                  </a:lnTo>
                  <a:lnTo>
                    <a:pt x="56" y="264"/>
                  </a:lnTo>
                  <a:lnTo>
                    <a:pt x="56" y="272"/>
                  </a:lnTo>
                  <a:lnTo>
                    <a:pt x="57" y="278"/>
                  </a:lnTo>
                  <a:lnTo>
                    <a:pt x="59" y="280"/>
                  </a:lnTo>
                  <a:lnTo>
                    <a:pt x="59" y="283"/>
                  </a:lnTo>
                  <a:lnTo>
                    <a:pt x="58" y="285"/>
                  </a:lnTo>
                  <a:lnTo>
                    <a:pt x="56" y="287"/>
                  </a:lnTo>
                  <a:lnTo>
                    <a:pt x="54" y="288"/>
                  </a:lnTo>
                  <a:lnTo>
                    <a:pt x="54" y="289"/>
                  </a:lnTo>
                  <a:lnTo>
                    <a:pt x="53" y="293"/>
                  </a:lnTo>
                  <a:lnTo>
                    <a:pt x="49" y="306"/>
                  </a:lnTo>
                  <a:lnTo>
                    <a:pt x="49" y="307"/>
                  </a:lnTo>
                  <a:lnTo>
                    <a:pt x="49" y="310"/>
                  </a:lnTo>
                  <a:lnTo>
                    <a:pt x="47" y="319"/>
                  </a:lnTo>
                  <a:lnTo>
                    <a:pt x="46" y="325"/>
                  </a:lnTo>
                  <a:lnTo>
                    <a:pt x="47" y="329"/>
                  </a:lnTo>
                  <a:lnTo>
                    <a:pt x="49" y="330"/>
                  </a:lnTo>
                  <a:lnTo>
                    <a:pt x="50" y="331"/>
                  </a:lnTo>
                  <a:lnTo>
                    <a:pt x="50" y="334"/>
                  </a:lnTo>
                  <a:lnTo>
                    <a:pt x="49" y="335"/>
                  </a:lnTo>
                  <a:lnTo>
                    <a:pt x="49" y="337"/>
                  </a:lnTo>
                  <a:lnTo>
                    <a:pt x="46" y="340"/>
                  </a:lnTo>
                  <a:lnTo>
                    <a:pt x="45" y="344"/>
                  </a:lnTo>
                  <a:lnTo>
                    <a:pt x="45" y="352"/>
                  </a:lnTo>
                  <a:lnTo>
                    <a:pt x="46" y="353"/>
                  </a:lnTo>
                  <a:lnTo>
                    <a:pt x="46" y="354"/>
                  </a:lnTo>
                  <a:lnTo>
                    <a:pt x="47" y="355"/>
                  </a:lnTo>
                  <a:lnTo>
                    <a:pt x="46" y="361"/>
                  </a:lnTo>
                  <a:lnTo>
                    <a:pt x="47" y="362"/>
                  </a:lnTo>
                  <a:lnTo>
                    <a:pt x="48" y="364"/>
                  </a:lnTo>
                  <a:lnTo>
                    <a:pt x="49" y="367"/>
                  </a:lnTo>
                  <a:lnTo>
                    <a:pt x="48" y="373"/>
                  </a:lnTo>
                  <a:lnTo>
                    <a:pt x="48" y="375"/>
                  </a:lnTo>
                  <a:lnTo>
                    <a:pt x="49" y="375"/>
                  </a:lnTo>
                  <a:lnTo>
                    <a:pt x="53" y="375"/>
                  </a:lnTo>
                  <a:lnTo>
                    <a:pt x="55" y="377"/>
                  </a:lnTo>
                  <a:lnTo>
                    <a:pt x="55" y="379"/>
                  </a:lnTo>
                  <a:lnTo>
                    <a:pt x="54" y="381"/>
                  </a:lnTo>
                  <a:lnTo>
                    <a:pt x="51" y="381"/>
                  </a:lnTo>
                  <a:lnTo>
                    <a:pt x="47" y="381"/>
                  </a:lnTo>
                  <a:lnTo>
                    <a:pt x="46" y="381"/>
                  </a:lnTo>
                  <a:lnTo>
                    <a:pt x="47" y="383"/>
                  </a:lnTo>
                  <a:lnTo>
                    <a:pt x="51" y="385"/>
                  </a:lnTo>
                  <a:lnTo>
                    <a:pt x="53" y="387"/>
                  </a:lnTo>
                  <a:lnTo>
                    <a:pt x="53" y="389"/>
                  </a:lnTo>
                  <a:lnTo>
                    <a:pt x="52" y="390"/>
                  </a:lnTo>
                  <a:lnTo>
                    <a:pt x="51" y="391"/>
                  </a:lnTo>
                  <a:lnTo>
                    <a:pt x="51" y="394"/>
                  </a:lnTo>
                  <a:lnTo>
                    <a:pt x="51" y="399"/>
                  </a:lnTo>
                  <a:lnTo>
                    <a:pt x="50" y="400"/>
                  </a:lnTo>
                  <a:lnTo>
                    <a:pt x="50" y="403"/>
                  </a:lnTo>
                  <a:lnTo>
                    <a:pt x="51" y="405"/>
                  </a:lnTo>
                  <a:lnTo>
                    <a:pt x="50" y="413"/>
                  </a:lnTo>
                  <a:lnTo>
                    <a:pt x="49" y="416"/>
                  </a:lnTo>
                  <a:lnTo>
                    <a:pt x="47" y="419"/>
                  </a:lnTo>
                  <a:lnTo>
                    <a:pt x="47" y="421"/>
                  </a:lnTo>
                  <a:lnTo>
                    <a:pt x="45" y="425"/>
                  </a:lnTo>
                  <a:lnTo>
                    <a:pt x="42" y="429"/>
                  </a:lnTo>
                  <a:lnTo>
                    <a:pt x="41" y="431"/>
                  </a:lnTo>
                  <a:lnTo>
                    <a:pt x="40" y="432"/>
                  </a:lnTo>
                  <a:lnTo>
                    <a:pt x="40" y="435"/>
                  </a:lnTo>
                  <a:lnTo>
                    <a:pt x="40" y="435"/>
                  </a:lnTo>
                  <a:lnTo>
                    <a:pt x="40" y="437"/>
                  </a:lnTo>
                  <a:lnTo>
                    <a:pt x="41" y="438"/>
                  </a:lnTo>
                  <a:lnTo>
                    <a:pt x="42" y="440"/>
                  </a:lnTo>
                  <a:lnTo>
                    <a:pt x="42" y="442"/>
                  </a:lnTo>
                  <a:lnTo>
                    <a:pt x="41" y="443"/>
                  </a:lnTo>
                  <a:lnTo>
                    <a:pt x="40" y="444"/>
                  </a:lnTo>
                  <a:lnTo>
                    <a:pt x="40" y="448"/>
                  </a:lnTo>
                  <a:lnTo>
                    <a:pt x="39" y="451"/>
                  </a:lnTo>
                  <a:lnTo>
                    <a:pt x="38" y="452"/>
                  </a:lnTo>
                  <a:lnTo>
                    <a:pt x="36" y="455"/>
                  </a:lnTo>
                  <a:lnTo>
                    <a:pt x="32" y="461"/>
                  </a:lnTo>
                  <a:lnTo>
                    <a:pt x="31" y="462"/>
                  </a:lnTo>
                  <a:lnTo>
                    <a:pt x="30" y="464"/>
                  </a:lnTo>
                  <a:lnTo>
                    <a:pt x="28" y="471"/>
                  </a:lnTo>
                  <a:lnTo>
                    <a:pt x="28" y="474"/>
                  </a:lnTo>
                  <a:lnTo>
                    <a:pt x="28" y="476"/>
                  </a:lnTo>
                  <a:lnTo>
                    <a:pt x="28" y="482"/>
                  </a:lnTo>
                  <a:lnTo>
                    <a:pt x="28" y="483"/>
                  </a:lnTo>
                  <a:lnTo>
                    <a:pt x="29" y="486"/>
                  </a:lnTo>
                  <a:lnTo>
                    <a:pt x="30" y="488"/>
                  </a:lnTo>
                  <a:lnTo>
                    <a:pt x="31" y="488"/>
                  </a:lnTo>
                  <a:lnTo>
                    <a:pt x="31" y="487"/>
                  </a:lnTo>
                  <a:lnTo>
                    <a:pt x="32" y="485"/>
                  </a:lnTo>
                  <a:lnTo>
                    <a:pt x="34" y="484"/>
                  </a:lnTo>
                  <a:lnTo>
                    <a:pt x="39" y="485"/>
                  </a:lnTo>
                  <a:lnTo>
                    <a:pt x="40" y="484"/>
                  </a:lnTo>
                  <a:lnTo>
                    <a:pt x="40" y="484"/>
                  </a:lnTo>
                  <a:lnTo>
                    <a:pt x="41" y="484"/>
                  </a:lnTo>
                  <a:lnTo>
                    <a:pt x="42" y="485"/>
                  </a:lnTo>
                  <a:lnTo>
                    <a:pt x="42" y="489"/>
                  </a:lnTo>
                  <a:lnTo>
                    <a:pt x="42" y="492"/>
                  </a:lnTo>
                  <a:lnTo>
                    <a:pt x="42" y="504"/>
                  </a:lnTo>
                  <a:lnTo>
                    <a:pt x="42" y="505"/>
                  </a:lnTo>
                  <a:lnTo>
                    <a:pt x="44" y="508"/>
                  </a:lnTo>
                  <a:lnTo>
                    <a:pt x="45" y="509"/>
                  </a:lnTo>
                  <a:lnTo>
                    <a:pt x="48" y="511"/>
                  </a:lnTo>
                  <a:lnTo>
                    <a:pt x="61" y="511"/>
                  </a:lnTo>
                  <a:lnTo>
                    <a:pt x="62" y="511"/>
                  </a:lnTo>
                  <a:lnTo>
                    <a:pt x="64" y="511"/>
                  </a:lnTo>
                  <a:lnTo>
                    <a:pt x="68" y="511"/>
                  </a:lnTo>
                  <a:lnTo>
                    <a:pt x="72" y="510"/>
                  </a:lnTo>
                  <a:lnTo>
                    <a:pt x="75" y="510"/>
                  </a:lnTo>
                  <a:lnTo>
                    <a:pt x="81" y="512"/>
                  </a:lnTo>
                  <a:lnTo>
                    <a:pt x="89" y="513"/>
                  </a:lnTo>
                  <a:lnTo>
                    <a:pt x="92" y="515"/>
                  </a:lnTo>
                  <a:lnTo>
                    <a:pt x="93" y="515"/>
                  </a:lnTo>
                  <a:lnTo>
                    <a:pt x="93" y="516"/>
                  </a:lnTo>
                  <a:lnTo>
                    <a:pt x="93" y="516"/>
                  </a:lnTo>
                  <a:lnTo>
                    <a:pt x="90" y="516"/>
                  </a:lnTo>
                  <a:lnTo>
                    <a:pt x="87" y="516"/>
                  </a:lnTo>
                  <a:lnTo>
                    <a:pt x="84" y="514"/>
                  </a:lnTo>
                  <a:lnTo>
                    <a:pt x="82" y="514"/>
                  </a:lnTo>
                  <a:lnTo>
                    <a:pt x="79" y="515"/>
                  </a:lnTo>
                  <a:lnTo>
                    <a:pt x="78" y="517"/>
                  </a:lnTo>
                  <a:lnTo>
                    <a:pt x="77" y="518"/>
                  </a:lnTo>
                  <a:lnTo>
                    <a:pt x="74" y="519"/>
                  </a:lnTo>
                  <a:lnTo>
                    <a:pt x="70" y="521"/>
                  </a:lnTo>
                  <a:lnTo>
                    <a:pt x="69" y="522"/>
                  </a:lnTo>
                  <a:lnTo>
                    <a:pt x="67" y="523"/>
                  </a:lnTo>
                  <a:lnTo>
                    <a:pt x="65" y="522"/>
                  </a:lnTo>
                  <a:lnTo>
                    <a:pt x="63" y="523"/>
                  </a:lnTo>
                  <a:lnTo>
                    <a:pt x="61" y="524"/>
                  </a:lnTo>
                  <a:lnTo>
                    <a:pt x="61" y="529"/>
                  </a:lnTo>
                  <a:lnTo>
                    <a:pt x="60" y="534"/>
                  </a:lnTo>
                  <a:lnTo>
                    <a:pt x="59" y="541"/>
                  </a:lnTo>
                  <a:lnTo>
                    <a:pt x="59" y="543"/>
                  </a:lnTo>
                  <a:lnTo>
                    <a:pt x="58" y="544"/>
                  </a:lnTo>
                  <a:lnTo>
                    <a:pt x="58" y="545"/>
                  </a:lnTo>
                  <a:lnTo>
                    <a:pt x="56" y="545"/>
                  </a:lnTo>
                  <a:lnTo>
                    <a:pt x="53" y="544"/>
                  </a:lnTo>
                  <a:lnTo>
                    <a:pt x="51" y="544"/>
                  </a:lnTo>
                  <a:lnTo>
                    <a:pt x="46" y="542"/>
                  </a:lnTo>
                  <a:lnTo>
                    <a:pt x="43" y="540"/>
                  </a:lnTo>
                  <a:lnTo>
                    <a:pt x="42" y="537"/>
                  </a:lnTo>
                  <a:lnTo>
                    <a:pt x="42" y="535"/>
                  </a:lnTo>
                  <a:lnTo>
                    <a:pt x="45" y="534"/>
                  </a:lnTo>
                  <a:lnTo>
                    <a:pt x="45" y="536"/>
                  </a:lnTo>
                  <a:lnTo>
                    <a:pt x="45" y="537"/>
                  </a:lnTo>
                  <a:lnTo>
                    <a:pt x="47" y="536"/>
                  </a:lnTo>
                  <a:lnTo>
                    <a:pt x="48" y="535"/>
                  </a:lnTo>
                  <a:lnTo>
                    <a:pt x="49" y="534"/>
                  </a:lnTo>
                  <a:lnTo>
                    <a:pt x="52" y="533"/>
                  </a:lnTo>
                  <a:lnTo>
                    <a:pt x="55" y="532"/>
                  </a:lnTo>
                  <a:lnTo>
                    <a:pt x="56" y="530"/>
                  </a:lnTo>
                  <a:lnTo>
                    <a:pt x="58" y="528"/>
                  </a:lnTo>
                  <a:lnTo>
                    <a:pt x="58" y="526"/>
                  </a:lnTo>
                  <a:lnTo>
                    <a:pt x="55" y="525"/>
                  </a:lnTo>
                  <a:lnTo>
                    <a:pt x="54" y="523"/>
                  </a:lnTo>
                  <a:lnTo>
                    <a:pt x="53" y="521"/>
                  </a:lnTo>
                  <a:lnTo>
                    <a:pt x="50" y="520"/>
                  </a:lnTo>
                  <a:lnTo>
                    <a:pt x="45" y="520"/>
                  </a:lnTo>
                  <a:lnTo>
                    <a:pt x="42" y="521"/>
                  </a:lnTo>
                  <a:lnTo>
                    <a:pt x="40" y="522"/>
                  </a:lnTo>
                  <a:lnTo>
                    <a:pt x="40" y="521"/>
                  </a:lnTo>
                  <a:lnTo>
                    <a:pt x="40" y="520"/>
                  </a:lnTo>
                  <a:lnTo>
                    <a:pt x="36" y="520"/>
                  </a:lnTo>
                  <a:lnTo>
                    <a:pt x="36" y="519"/>
                  </a:lnTo>
                  <a:lnTo>
                    <a:pt x="37" y="518"/>
                  </a:lnTo>
                  <a:lnTo>
                    <a:pt x="40" y="517"/>
                  </a:lnTo>
                  <a:lnTo>
                    <a:pt x="40" y="514"/>
                  </a:lnTo>
                  <a:lnTo>
                    <a:pt x="40" y="512"/>
                  </a:lnTo>
                  <a:lnTo>
                    <a:pt x="38" y="509"/>
                  </a:lnTo>
                  <a:lnTo>
                    <a:pt x="40" y="508"/>
                  </a:lnTo>
                  <a:lnTo>
                    <a:pt x="40" y="507"/>
                  </a:lnTo>
                  <a:lnTo>
                    <a:pt x="40" y="505"/>
                  </a:lnTo>
                  <a:lnTo>
                    <a:pt x="38" y="503"/>
                  </a:lnTo>
                  <a:lnTo>
                    <a:pt x="34" y="500"/>
                  </a:lnTo>
                  <a:lnTo>
                    <a:pt x="32" y="499"/>
                  </a:lnTo>
                  <a:lnTo>
                    <a:pt x="31" y="499"/>
                  </a:lnTo>
                  <a:lnTo>
                    <a:pt x="38" y="504"/>
                  </a:lnTo>
                  <a:lnTo>
                    <a:pt x="38" y="505"/>
                  </a:lnTo>
                  <a:lnTo>
                    <a:pt x="36" y="506"/>
                  </a:lnTo>
                  <a:lnTo>
                    <a:pt x="35" y="505"/>
                  </a:lnTo>
                  <a:lnTo>
                    <a:pt x="32" y="503"/>
                  </a:lnTo>
                  <a:lnTo>
                    <a:pt x="32" y="504"/>
                  </a:lnTo>
                  <a:lnTo>
                    <a:pt x="33" y="506"/>
                  </a:lnTo>
                  <a:lnTo>
                    <a:pt x="32" y="509"/>
                  </a:lnTo>
                  <a:lnTo>
                    <a:pt x="31" y="510"/>
                  </a:lnTo>
                  <a:lnTo>
                    <a:pt x="31" y="508"/>
                  </a:lnTo>
                  <a:lnTo>
                    <a:pt x="30" y="507"/>
                  </a:lnTo>
                  <a:lnTo>
                    <a:pt x="30" y="505"/>
                  </a:lnTo>
                  <a:lnTo>
                    <a:pt x="28" y="502"/>
                  </a:lnTo>
                  <a:lnTo>
                    <a:pt x="30" y="505"/>
                  </a:lnTo>
                  <a:lnTo>
                    <a:pt x="30" y="508"/>
                  </a:lnTo>
                  <a:lnTo>
                    <a:pt x="30" y="511"/>
                  </a:lnTo>
                  <a:lnTo>
                    <a:pt x="28" y="511"/>
                  </a:lnTo>
                  <a:lnTo>
                    <a:pt x="27" y="510"/>
                  </a:lnTo>
                  <a:lnTo>
                    <a:pt x="26" y="507"/>
                  </a:lnTo>
                  <a:lnTo>
                    <a:pt x="27" y="502"/>
                  </a:lnTo>
                  <a:lnTo>
                    <a:pt x="25" y="498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9" y="488"/>
                  </a:lnTo>
                  <a:lnTo>
                    <a:pt x="22" y="488"/>
                  </a:lnTo>
                  <a:lnTo>
                    <a:pt x="24" y="488"/>
                  </a:lnTo>
                  <a:lnTo>
                    <a:pt x="24" y="485"/>
                  </a:lnTo>
                  <a:lnTo>
                    <a:pt x="23" y="485"/>
                  </a:lnTo>
                  <a:lnTo>
                    <a:pt x="22" y="486"/>
                  </a:lnTo>
                  <a:lnTo>
                    <a:pt x="21" y="486"/>
                  </a:lnTo>
                  <a:lnTo>
                    <a:pt x="20" y="485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22" y="482"/>
                  </a:lnTo>
                  <a:lnTo>
                    <a:pt x="22" y="481"/>
                  </a:lnTo>
                  <a:lnTo>
                    <a:pt x="20" y="480"/>
                  </a:lnTo>
                  <a:lnTo>
                    <a:pt x="18" y="479"/>
                  </a:lnTo>
                  <a:lnTo>
                    <a:pt x="16" y="478"/>
                  </a:lnTo>
                  <a:lnTo>
                    <a:pt x="14" y="477"/>
                  </a:lnTo>
                  <a:lnTo>
                    <a:pt x="13" y="475"/>
                  </a:lnTo>
                  <a:lnTo>
                    <a:pt x="16" y="472"/>
                  </a:lnTo>
                  <a:lnTo>
                    <a:pt x="17" y="468"/>
                  </a:lnTo>
                  <a:lnTo>
                    <a:pt x="17" y="468"/>
                  </a:lnTo>
                  <a:lnTo>
                    <a:pt x="17" y="466"/>
                  </a:lnTo>
                  <a:lnTo>
                    <a:pt x="21" y="464"/>
                  </a:lnTo>
                  <a:lnTo>
                    <a:pt x="22" y="465"/>
                  </a:lnTo>
                  <a:lnTo>
                    <a:pt x="23" y="465"/>
                  </a:lnTo>
                  <a:lnTo>
                    <a:pt x="23" y="464"/>
                  </a:lnTo>
                  <a:lnTo>
                    <a:pt x="22" y="463"/>
                  </a:lnTo>
                  <a:lnTo>
                    <a:pt x="21" y="462"/>
                  </a:lnTo>
                  <a:lnTo>
                    <a:pt x="23" y="456"/>
                  </a:lnTo>
                  <a:lnTo>
                    <a:pt x="22" y="456"/>
                  </a:lnTo>
                  <a:lnTo>
                    <a:pt x="20" y="458"/>
                  </a:lnTo>
                  <a:lnTo>
                    <a:pt x="19" y="460"/>
                  </a:lnTo>
                  <a:lnTo>
                    <a:pt x="18" y="462"/>
                  </a:lnTo>
                  <a:lnTo>
                    <a:pt x="17" y="461"/>
                  </a:lnTo>
                  <a:lnTo>
                    <a:pt x="17" y="460"/>
                  </a:lnTo>
                  <a:lnTo>
                    <a:pt x="16" y="457"/>
                  </a:lnTo>
                  <a:lnTo>
                    <a:pt x="16" y="450"/>
                  </a:lnTo>
                  <a:lnTo>
                    <a:pt x="17" y="449"/>
                  </a:lnTo>
                  <a:lnTo>
                    <a:pt x="18" y="449"/>
                  </a:lnTo>
                  <a:lnTo>
                    <a:pt x="17" y="447"/>
                  </a:lnTo>
                  <a:lnTo>
                    <a:pt x="17" y="445"/>
                  </a:lnTo>
                  <a:lnTo>
                    <a:pt x="21" y="445"/>
                  </a:lnTo>
                  <a:lnTo>
                    <a:pt x="23" y="447"/>
                  </a:lnTo>
                  <a:lnTo>
                    <a:pt x="23" y="445"/>
                  </a:lnTo>
                  <a:lnTo>
                    <a:pt x="22" y="442"/>
                  </a:lnTo>
                  <a:lnTo>
                    <a:pt x="21" y="443"/>
                  </a:lnTo>
                  <a:lnTo>
                    <a:pt x="16" y="444"/>
                  </a:lnTo>
                  <a:lnTo>
                    <a:pt x="15" y="443"/>
                  </a:lnTo>
                  <a:lnTo>
                    <a:pt x="15" y="441"/>
                  </a:lnTo>
                  <a:lnTo>
                    <a:pt x="14" y="440"/>
                  </a:lnTo>
                  <a:lnTo>
                    <a:pt x="14" y="435"/>
                  </a:lnTo>
                  <a:lnTo>
                    <a:pt x="16" y="436"/>
                  </a:lnTo>
                  <a:lnTo>
                    <a:pt x="17" y="438"/>
                  </a:lnTo>
                  <a:lnTo>
                    <a:pt x="18" y="440"/>
                  </a:lnTo>
                  <a:lnTo>
                    <a:pt x="18" y="437"/>
                  </a:lnTo>
                  <a:lnTo>
                    <a:pt x="19" y="436"/>
                  </a:lnTo>
                  <a:lnTo>
                    <a:pt x="23" y="437"/>
                  </a:lnTo>
                  <a:lnTo>
                    <a:pt x="27" y="440"/>
                  </a:lnTo>
                  <a:lnTo>
                    <a:pt x="29" y="440"/>
                  </a:lnTo>
                  <a:lnTo>
                    <a:pt x="26" y="438"/>
                  </a:lnTo>
                  <a:lnTo>
                    <a:pt x="24" y="435"/>
                  </a:lnTo>
                  <a:lnTo>
                    <a:pt x="23" y="432"/>
                  </a:lnTo>
                  <a:lnTo>
                    <a:pt x="23" y="431"/>
                  </a:lnTo>
                  <a:lnTo>
                    <a:pt x="22" y="432"/>
                  </a:lnTo>
                  <a:lnTo>
                    <a:pt x="19" y="432"/>
                  </a:lnTo>
                  <a:lnTo>
                    <a:pt x="18" y="431"/>
                  </a:lnTo>
                  <a:lnTo>
                    <a:pt x="18" y="430"/>
                  </a:lnTo>
                  <a:lnTo>
                    <a:pt x="20" y="429"/>
                  </a:lnTo>
                  <a:lnTo>
                    <a:pt x="18" y="428"/>
                  </a:lnTo>
                  <a:lnTo>
                    <a:pt x="15" y="426"/>
                  </a:lnTo>
                  <a:lnTo>
                    <a:pt x="14" y="426"/>
                  </a:lnTo>
                  <a:lnTo>
                    <a:pt x="15" y="424"/>
                  </a:lnTo>
                  <a:lnTo>
                    <a:pt x="18" y="423"/>
                  </a:lnTo>
                  <a:lnTo>
                    <a:pt x="20" y="422"/>
                  </a:lnTo>
                  <a:lnTo>
                    <a:pt x="18" y="420"/>
                  </a:lnTo>
                  <a:lnTo>
                    <a:pt x="21" y="418"/>
                  </a:lnTo>
                  <a:lnTo>
                    <a:pt x="20" y="418"/>
                  </a:lnTo>
                  <a:lnTo>
                    <a:pt x="19" y="416"/>
                  </a:lnTo>
                  <a:lnTo>
                    <a:pt x="18" y="415"/>
                  </a:lnTo>
                  <a:lnTo>
                    <a:pt x="16" y="414"/>
                  </a:lnTo>
                  <a:lnTo>
                    <a:pt x="14" y="414"/>
                  </a:lnTo>
                  <a:lnTo>
                    <a:pt x="13" y="415"/>
                  </a:lnTo>
                  <a:lnTo>
                    <a:pt x="11" y="416"/>
                  </a:lnTo>
                  <a:lnTo>
                    <a:pt x="8" y="414"/>
                  </a:lnTo>
                  <a:lnTo>
                    <a:pt x="7" y="412"/>
                  </a:lnTo>
                  <a:lnTo>
                    <a:pt x="5" y="411"/>
                  </a:lnTo>
                  <a:lnTo>
                    <a:pt x="3" y="412"/>
                  </a:lnTo>
                  <a:lnTo>
                    <a:pt x="2" y="414"/>
                  </a:lnTo>
                  <a:lnTo>
                    <a:pt x="3" y="414"/>
                  </a:lnTo>
                  <a:lnTo>
                    <a:pt x="4" y="416"/>
                  </a:lnTo>
                  <a:lnTo>
                    <a:pt x="3" y="418"/>
                  </a:lnTo>
                  <a:lnTo>
                    <a:pt x="0" y="417"/>
                  </a:lnTo>
                  <a:lnTo>
                    <a:pt x="0" y="416"/>
                  </a:lnTo>
                  <a:lnTo>
                    <a:pt x="1" y="411"/>
                  </a:lnTo>
                  <a:lnTo>
                    <a:pt x="3" y="410"/>
                  </a:lnTo>
                  <a:lnTo>
                    <a:pt x="5" y="408"/>
                  </a:lnTo>
                  <a:lnTo>
                    <a:pt x="6" y="406"/>
                  </a:lnTo>
                  <a:lnTo>
                    <a:pt x="8" y="406"/>
                  </a:lnTo>
                  <a:lnTo>
                    <a:pt x="10" y="405"/>
                  </a:lnTo>
                  <a:lnTo>
                    <a:pt x="10" y="403"/>
                  </a:lnTo>
                  <a:lnTo>
                    <a:pt x="10" y="403"/>
                  </a:lnTo>
                  <a:lnTo>
                    <a:pt x="8" y="403"/>
                  </a:lnTo>
                  <a:lnTo>
                    <a:pt x="8" y="403"/>
                  </a:lnTo>
                  <a:lnTo>
                    <a:pt x="7" y="402"/>
                  </a:lnTo>
                  <a:lnTo>
                    <a:pt x="7" y="400"/>
                  </a:lnTo>
                  <a:lnTo>
                    <a:pt x="11" y="399"/>
                  </a:lnTo>
                  <a:lnTo>
                    <a:pt x="13" y="400"/>
                  </a:lnTo>
                  <a:lnTo>
                    <a:pt x="14" y="401"/>
                  </a:lnTo>
                  <a:lnTo>
                    <a:pt x="16" y="399"/>
                  </a:lnTo>
                  <a:lnTo>
                    <a:pt x="17" y="400"/>
                  </a:lnTo>
                  <a:lnTo>
                    <a:pt x="19" y="401"/>
                  </a:lnTo>
                  <a:lnTo>
                    <a:pt x="18" y="402"/>
                  </a:lnTo>
                  <a:lnTo>
                    <a:pt x="18" y="404"/>
                  </a:lnTo>
                  <a:lnTo>
                    <a:pt x="19" y="403"/>
                  </a:lnTo>
                  <a:lnTo>
                    <a:pt x="19" y="404"/>
                  </a:lnTo>
                  <a:lnTo>
                    <a:pt x="18" y="406"/>
                  </a:lnTo>
                  <a:lnTo>
                    <a:pt x="18" y="407"/>
                  </a:lnTo>
                  <a:lnTo>
                    <a:pt x="19" y="409"/>
                  </a:lnTo>
                  <a:lnTo>
                    <a:pt x="20" y="409"/>
                  </a:lnTo>
                  <a:lnTo>
                    <a:pt x="21" y="407"/>
                  </a:lnTo>
                  <a:lnTo>
                    <a:pt x="23" y="406"/>
                  </a:lnTo>
                  <a:lnTo>
                    <a:pt x="23" y="407"/>
                  </a:lnTo>
                  <a:lnTo>
                    <a:pt x="22" y="409"/>
                  </a:lnTo>
                  <a:lnTo>
                    <a:pt x="22" y="411"/>
                  </a:lnTo>
                  <a:lnTo>
                    <a:pt x="23" y="410"/>
                  </a:lnTo>
                  <a:lnTo>
                    <a:pt x="24" y="408"/>
                  </a:lnTo>
                  <a:lnTo>
                    <a:pt x="25" y="408"/>
                  </a:lnTo>
                  <a:lnTo>
                    <a:pt x="27" y="406"/>
                  </a:lnTo>
                  <a:lnTo>
                    <a:pt x="28" y="406"/>
                  </a:lnTo>
                  <a:lnTo>
                    <a:pt x="28" y="405"/>
                  </a:lnTo>
                  <a:lnTo>
                    <a:pt x="28" y="403"/>
                  </a:lnTo>
                  <a:lnTo>
                    <a:pt x="30" y="401"/>
                  </a:lnTo>
                  <a:lnTo>
                    <a:pt x="30" y="399"/>
                  </a:lnTo>
                  <a:lnTo>
                    <a:pt x="28" y="400"/>
                  </a:lnTo>
                  <a:lnTo>
                    <a:pt x="28" y="401"/>
                  </a:lnTo>
                  <a:lnTo>
                    <a:pt x="27" y="402"/>
                  </a:lnTo>
                  <a:lnTo>
                    <a:pt x="26" y="405"/>
                  </a:lnTo>
                  <a:lnTo>
                    <a:pt x="26" y="400"/>
                  </a:lnTo>
                  <a:lnTo>
                    <a:pt x="27" y="399"/>
                  </a:lnTo>
                  <a:lnTo>
                    <a:pt x="27" y="398"/>
                  </a:lnTo>
                  <a:lnTo>
                    <a:pt x="30" y="398"/>
                  </a:lnTo>
                  <a:lnTo>
                    <a:pt x="28" y="397"/>
                  </a:lnTo>
                  <a:lnTo>
                    <a:pt x="28" y="396"/>
                  </a:lnTo>
                  <a:lnTo>
                    <a:pt x="29" y="395"/>
                  </a:lnTo>
                  <a:lnTo>
                    <a:pt x="31" y="395"/>
                  </a:lnTo>
                  <a:lnTo>
                    <a:pt x="31" y="394"/>
                  </a:lnTo>
                  <a:lnTo>
                    <a:pt x="29" y="394"/>
                  </a:lnTo>
                  <a:lnTo>
                    <a:pt x="27" y="395"/>
                  </a:lnTo>
                  <a:lnTo>
                    <a:pt x="27" y="393"/>
                  </a:lnTo>
                  <a:lnTo>
                    <a:pt x="28" y="392"/>
                  </a:lnTo>
                  <a:lnTo>
                    <a:pt x="29" y="391"/>
                  </a:lnTo>
                  <a:lnTo>
                    <a:pt x="30" y="390"/>
                  </a:lnTo>
                  <a:lnTo>
                    <a:pt x="32" y="392"/>
                  </a:lnTo>
                  <a:lnTo>
                    <a:pt x="33" y="392"/>
                  </a:lnTo>
                  <a:lnTo>
                    <a:pt x="34" y="393"/>
                  </a:lnTo>
                  <a:lnTo>
                    <a:pt x="36" y="393"/>
                  </a:lnTo>
                  <a:lnTo>
                    <a:pt x="36" y="391"/>
                  </a:lnTo>
                  <a:lnTo>
                    <a:pt x="34" y="391"/>
                  </a:lnTo>
                  <a:lnTo>
                    <a:pt x="31" y="389"/>
                  </a:lnTo>
                  <a:lnTo>
                    <a:pt x="28" y="389"/>
                  </a:lnTo>
                  <a:lnTo>
                    <a:pt x="29" y="387"/>
                  </a:lnTo>
                  <a:lnTo>
                    <a:pt x="29" y="386"/>
                  </a:lnTo>
                  <a:lnTo>
                    <a:pt x="30" y="385"/>
                  </a:lnTo>
                  <a:lnTo>
                    <a:pt x="32" y="385"/>
                  </a:lnTo>
                  <a:lnTo>
                    <a:pt x="34" y="384"/>
                  </a:lnTo>
                  <a:lnTo>
                    <a:pt x="37" y="382"/>
                  </a:lnTo>
                  <a:lnTo>
                    <a:pt x="37" y="381"/>
                  </a:lnTo>
                  <a:lnTo>
                    <a:pt x="37" y="377"/>
                  </a:lnTo>
                  <a:lnTo>
                    <a:pt x="36" y="375"/>
                  </a:lnTo>
                  <a:lnTo>
                    <a:pt x="35" y="375"/>
                  </a:lnTo>
                  <a:lnTo>
                    <a:pt x="32" y="373"/>
                  </a:lnTo>
                  <a:lnTo>
                    <a:pt x="31" y="372"/>
                  </a:lnTo>
                  <a:lnTo>
                    <a:pt x="30" y="371"/>
                  </a:lnTo>
                  <a:lnTo>
                    <a:pt x="30" y="371"/>
                  </a:lnTo>
                  <a:lnTo>
                    <a:pt x="30" y="371"/>
                  </a:lnTo>
                  <a:lnTo>
                    <a:pt x="31" y="370"/>
                  </a:lnTo>
                  <a:lnTo>
                    <a:pt x="32" y="369"/>
                  </a:lnTo>
                  <a:lnTo>
                    <a:pt x="32" y="367"/>
                  </a:lnTo>
                  <a:lnTo>
                    <a:pt x="33" y="366"/>
                  </a:lnTo>
                  <a:lnTo>
                    <a:pt x="35" y="364"/>
                  </a:lnTo>
                  <a:lnTo>
                    <a:pt x="34" y="363"/>
                  </a:lnTo>
                  <a:lnTo>
                    <a:pt x="35" y="362"/>
                  </a:lnTo>
                  <a:lnTo>
                    <a:pt x="33" y="361"/>
                  </a:lnTo>
                  <a:lnTo>
                    <a:pt x="33" y="359"/>
                  </a:lnTo>
                  <a:lnTo>
                    <a:pt x="33" y="358"/>
                  </a:lnTo>
                  <a:lnTo>
                    <a:pt x="34" y="357"/>
                  </a:lnTo>
                  <a:lnTo>
                    <a:pt x="35" y="356"/>
                  </a:lnTo>
                  <a:lnTo>
                    <a:pt x="36" y="352"/>
                  </a:lnTo>
                  <a:lnTo>
                    <a:pt x="36" y="347"/>
                  </a:lnTo>
                  <a:lnTo>
                    <a:pt x="37" y="345"/>
                  </a:lnTo>
                  <a:lnTo>
                    <a:pt x="39" y="345"/>
                  </a:lnTo>
                  <a:lnTo>
                    <a:pt x="38" y="344"/>
                  </a:lnTo>
                  <a:lnTo>
                    <a:pt x="37" y="342"/>
                  </a:lnTo>
                  <a:lnTo>
                    <a:pt x="38" y="340"/>
                  </a:lnTo>
                  <a:lnTo>
                    <a:pt x="40" y="340"/>
                  </a:lnTo>
                  <a:lnTo>
                    <a:pt x="41" y="344"/>
                  </a:lnTo>
                  <a:lnTo>
                    <a:pt x="41" y="341"/>
                  </a:lnTo>
                  <a:lnTo>
                    <a:pt x="40" y="337"/>
                  </a:lnTo>
                  <a:lnTo>
                    <a:pt x="38" y="337"/>
                  </a:lnTo>
                  <a:lnTo>
                    <a:pt x="36" y="336"/>
                  </a:lnTo>
                  <a:lnTo>
                    <a:pt x="37" y="334"/>
                  </a:lnTo>
                  <a:lnTo>
                    <a:pt x="39" y="332"/>
                  </a:lnTo>
                  <a:lnTo>
                    <a:pt x="41" y="332"/>
                  </a:lnTo>
                  <a:lnTo>
                    <a:pt x="42" y="330"/>
                  </a:lnTo>
                  <a:lnTo>
                    <a:pt x="42" y="330"/>
                  </a:lnTo>
                  <a:lnTo>
                    <a:pt x="40" y="331"/>
                  </a:lnTo>
                  <a:lnTo>
                    <a:pt x="39" y="331"/>
                  </a:lnTo>
                  <a:lnTo>
                    <a:pt x="37" y="330"/>
                  </a:lnTo>
                  <a:lnTo>
                    <a:pt x="36" y="329"/>
                  </a:lnTo>
                  <a:lnTo>
                    <a:pt x="33" y="329"/>
                  </a:lnTo>
                  <a:lnTo>
                    <a:pt x="32" y="329"/>
                  </a:lnTo>
                  <a:lnTo>
                    <a:pt x="32" y="331"/>
                  </a:lnTo>
                  <a:lnTo>
                    <a:pt x="31" y="332"/>
                  </a:lnTo>
                  <a:lnTo>
                    <a:pt x="28" y="333"/>
                  </a:lnTo>
                  <a:lnTo>
                    <a:pt x="24" y="331"/>
                  </a:lnTo>
                  <a:lnTo>
                    <a:pt x="25" y="330"/>
                  </a:lnTo>
                  <a:lnTo>
                    <a:pt x="24" y="329"/>
                  </a:lnTo>
                  <a:lnTo>
                    <a:pt x="23" y="328"/>
                  </a:lnTo>
                  <a:lnTo>
                    <a:pt x="22" y="327"/>
                  </a:lnTo>
                  <a:lnTo>
                    <a:pt x="22" y="324"/>
                  </a:lnTo>
                  <a:lnTo>
                    <a:pt x="22" y="321"/>
                  </a:lnTo>
                  <a:lnTo>
                    <a:pt x="23" y="316"/>
                  </a:lnTo>
                  <a:lnTo>
                    <a:pt x="24" y="313"/>
                  </a:lnTo>
                  <a:lnTo>
                    <a:pt x="24" y="303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8" y="300"/>
                  </a:lnTo>
                  <a:lnTo>
                    <a:pt x="29" y="297"/>
                  </a:lnTo>
                  <a:lnTo>
                    <a:pt x="28" y="291"/>
                  </a:lnTo>
                  <a:lnTo>
                    <a:pt x="27" y="28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7" y="277"/>
                  </a:lnTo>
                  <a:lnTo>
                    <a:pt x="26" y="275"/>
                  </a:lnTo>
                  <a:lnTo>
                    <a:pt x="25" y="272"/>
                  </a:lnTo>
                  <a:lnTo>
                    <a:pt x="25" y="268"/>
                  </a:lnTo>
                  <a:lnTo>
                    <a:pt x="25" y="264"/>
                  </a:lnTo>
                  <a:lnTo>
                    <a:pt x="27" y="262"/>
                  </a:lnTo>
                  <a:lnTo>
                    <a:pt x="29" y="263"/>
                  </a:lnTo>
                  <a:lnTo>
                    <a:pt x="31" y="262"/>
                  </a:lnTo>
                  <a:lnTo>
                    <a:pt x="31" y="255"/>
                  </a:lnTo>
                  <a:lnTo>
                    <a:pt x="32" y="254"/>
                  </a:lnTo>
                  <a:lnTo>
                    <a:pt x="32" y="255"/>
                  </a:lnTo>
                  <a:lnTo>
                    <a:pt x="33" y="254"/>
                  </a:lnTo>
                  <a:lnTo>
                    <a:pt x="35" y="250"/>
                  </a:lnTo>
                  <a:lnTo>
                    <a:pt x="36" y="246"/>
                  </a:lnTo>
                  <a:lnTo>
                    <a:pt x="37" y="244"/>
                  </a:lnTo>
                  <a:lnTo>
                    <a:pt x="38" y="241"/>
                  </a:lnTo>
                  <a:lnTo>
                    <a:pt x="39" y="238"/>
                  </a:lnTo>
                  <a:lnTo>
                    <a:pt x="43" y="232"/>
                  </a:lnTo>
                  <a:lnTo>
                    <a:pt x="43" y="230"/>
                  </a:lnTo>
                  <a:lnTo>
                    <a:pt x="46" y="224"/>
                  </a:lnTo>
                  <a:lnTo>
                    <a:pt x="46" y="221"/>
                  </a:lnTo>
                  <a:lnTo>
                    <a:pt x="46" y="221"/>
                  </a:lnTo>
                  <a:lnTo>
                    <a:pt x="48" y="214"/>
                  </a:lnTo>
                  <a:lnTo>
                    <a:pt x="50" y="213"/>
                  </a:lnTo>
                  <a:lnTo>
                    <a:pt x="50" y="205"/>
                  </a:lnTo>
                  <a:lnTo>
                    <a:pt x="51" y="203"/>
                  </a:lnTo>
                  <a:lnTo>
                    <a:pt x="52" y="200"/>
                  </a:lnTo>
                  <a:lnTo>
                    <a:pt x="52" y="195"/>
                  </a:lnTo>
                  <a:lnTo>
                    <a:pt x="51" y="190"/>
                  </a:lnTo>
                  <a:lnTo>
                    <a:pt x="51" y="184"/>
                  </a:lnTo>
                  <a:lnTo>
                    <a:pt x="50" y="177"/>
                  </a:lnTo>
                  <a:lnTo>
                    <a:pt x="49" y="170"/>
                  </a:lnTo>
                  <a:lnTo>
                    <a:pt x="50" y="165"/>
                  </a:lnTo>
                  <a:lnTo>
                    <a:pt x="53" y="163"/>
                  </a:lnTo>
                  <a:lnTo>
                    <a:pt x="54" y="159"/>
                  </a:lnTo>
                  <a:lnTo>
                    <a:pt x="53" y="158"/>
                  </a:lnTo>
                  <a:lnTo>
                    <a:pt x="53" y="155"/>
                  </a:lnTo>
                  <a:lnTo>
                    <a:pt x="52" y="151"/>
                  </a:lnTo>
                  <a:lnTo>
                    <a:pt x="51" y="150"/>
                  </a:lnTo>
                  <a:lnTo>
                    <a:pt x="51" y="148"/>
                  </a:lnTo>
                  <a:lnTo>
                    <a:pt x="52" y="146"/>
                  </a:lnTo>
                  <a:lnTo>
                    <a:pt x="55" y="143"/>
                  </a:lnTo>
                  <a:lnTo>
                    <a:pt x="56" y="139"/>
                  </a:lnTo>
                  <a:lnTo>
                    <a:pt x="57" y="131"/>
                  </a:lnTo>
                  <a:lnTo>
                    <a:pt x="59" y="128"/>
                  </a:lnTo>
                  <a:lnTo>
                    <a:pt x="59" y="123"/>
                  </a:lnTo>
                  <a:lnTo>
                    <a:pt x="60" y="122"/>
                  </a:lnTo>
                  <a:lnTo>
                    <a:pt x="61" y="121"/>
                  </a:lnTo>
                  <a:lnTo>
                    <a:pt x="62" y="118"/>
                  </a:lnTo>
                  <a:lnTo>
                    <a:pt x="62" y="114"/>
                  </a:lnTo>
                  <a:lnTo>
                    <a:pt x="63" y="112"/>
                  </a:lnTo>
                  <a:lnTo>
                    <a:pt x="63" y="110"/>
                  </a:lnTo>
                  <a:lnTo>
                    <a:pt x="62" y="107"/>
                  </a:lnTo>
                  <a:lnTo>
                    <a:pt x="62" y="104"/>
                  </a:lnTo>
                  <a:lnTo>
                    <a:pt x="62" y="103"/>
                  </a:lnTo>
                  <a:lnTo>
                    <a:pt x="63" y="101"/>
                  </a:lnTo>
                  <a:lnTo>
                    <a:pt x="65" y="100"/>
                  </a:lnTo>
                  <a:lnTo>
                    <a:pt x="65" y="98"/>
                  </a:lnTo>
                  <a:lnTo>
                    <a:pt x="65" y="95"/>
                  </a:lnTo>
                  <a:lnTo>
                    <a:pt x="65" y="91"/>
                  </a:lnTo>
                  <a:lnTo>
                    <a:pt x="65" y="81"/>
                  </a:lnTo>
                  <a:lnTo>
                    <a:pt x="65" y="78"/>
                  </a:lnTo>
                  <a:lnTo>
                    <a:pt x="65" y="76"/>
                  </a:lnTo>
                  <a:lnTo>
                    <a:pt x="64" y="74"/>
                  </a:lnTo>
                  <a:lnTo>
                    <a:pt x="64" y="73"/>
                  </a:lnTo>
                  <a:lnTo>
                    <a:pt x="65" y="70"/>
                  </a:lnTo>
                  <a:lnTo>
                    <a:pt x="66" y="69"/>
                  </a:lnTo>
                  <a:lnTo>
                    <a:pt x="67" y="69"/>
                  </a:lnTo>
                  <a:lnTo>
                    <a:pt x="68" y="67"/>
                  </a:lnTo>
                  <a:lnTo>
                    <a:pt x="68" y="58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70" y="50"/>
                  </a:lnTo>
                  <a:lnTo>
                    <a:pt x="70" y="49"/>
                  </a:lnTo>
                  <a:lnTo>
                    <a:pt x="70" y="48"/>
                  </a:lnTo>
                  <a:lnTo>
                    <a:pt x="69" y="42"/>
                  </a:lnTo>
                  <a:lnTo>
                    <a:pt x="69" y="31"/>
                  </a:lnTo>
                  <a:lnTo>
                    <a:pt x="69" y="29"/>
                  </a:lnTo>
                  <a:lnTo>
                    <a:pt x="68" y="27"/>
                  </a:lnTo>
                  <a:lnTo>
                    <a:pt x="68" y="21"/>
                  </a:lnTo>
                  <a:lnTo>
                    <a:pt x="66" y="13"/>
                  </a:lnTo>
                  <a:lnTo>
                    <a:pt x="65" y="9"/>
                  </a:lnTo>
                  <a:lnTo>
                    <a:pt x="67" y="7"/>
                  </a:lnTo>
                  <a:lnTo>
                    <a:pt x="68" y="7"/>
                  </a:lnTo>
                  <a:lnTo>
                    <a:pt x="72" y="7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4"/>
                  </a:lnTo>
                  <a:lnTo>
                    <a:pt x="75" y="2"/>
                  </a:lnTo>
                  <a:lnTo>
                    <a:pt x="76" y="1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" name="Freeform 115"/>
            <p:cNvSpPr>
              <a:spLocks/>
            </p:cNvSpPr>
            <p:nvPr/>
          </p:nvSpPr>
          <p:spPr bwMode="auto">
            <a:xfrm>
              <a:off x="1971675" y="3752850"/>
              <a:ext cx="55563" cy="79375"/>
            </a:xfrm>
            <a:custGeom>
              <a:avLst/>
              <a:gdLst>
                <a:gd name="T0" fmla="*/ 33 w 35"/>
                <a:gd name="T1" fmla="*/ 48 h 50"/>
                <a:gd name="T2" fmla="*/ 31 w 35"/>
                <a:gd name="T3" fmla="*/ 49 h 50"/>
                <a:gd name="T4" fmla="*/ 27 w 35"/>
                <a:gd name="T5" fmla="*/ 48 h 50"/>
                <a:gd name="T6" fmla="*/ 18 w 35"/>
                <a:gd name="T7" fmla="*/ 47 h 50"/>
                <a:gd name="T8" fmla="*/ 14 w 35"/>
                <a:gd name="T9" fmla="*/ 48 h 50"/>
                <a:gd name="T10" fmla="*/ 8 w 35"/>
                <a:gd name="T11" fmla="*/ 46 h 50"/>
                <a:gd name="T12" fmla="*/ 7 w 35"/>
                <a:gd name="T13" fmla="*/ 45 h 50"/>
                <a:gd name="T14" fmla="*/ 6 w 35"/>
                <a:gd name="T15" fmla="*/ 45 h 50"/>
                <a:gd name="T16" fmla="*/ 7 w 35"/>
                <a:gd name="T17" fmla="*/ 43 h 50"/>
                <a:gd name="T18" fmla="*/ 3 w 35"/>
                <a:gd name="T19" fmla="*/ 43 h 50"/>
                <a:gd name="T20" fmla="*/ 1 w 35"/>
                <a:gd name="T21" fmla="*/ 43 h 50"/>
                <a:gd name="T22" fmla="*/ 0 w 35"/>
                <a:gd name="T23" fmla="*/ 40 h 50"/>
                <a:gd name="T24" fmla="*/ 4 w 35"/>
                <a:gd name="T25" fmla="*/ 38 h 50"/>
                <a:gd name="T26" fmla="*/ 7 w 35"/>
                <a:gd name="T27" fmla="*/ 37 h 50"/>
                <a:gd name="T28" fmla="*/ 9 w 35"/>
                <a:gd name="T29" fmla="*/ 37 h 50"/>
                <a:gd name="T30" fmla="*/ 6 w 35"/>
                <a:gd name="T31" fmla="*/ 34 h 50"/>
                <a:gd name="T32" fmla="*/ 9 w 35"/>
                <a:gd name="T33" fmla="*/ 35 h 50"/>
                <a:gd name="T34" fmla="*/ 15 w 35"/>
                <a:gd name="T35" fmla="*/ 39 h 50"/>
                <a:gd name="T36" fmla="*/ 17 w 35"/>
                <a:gd name="T37" fmla="*/ 38 h 50"/>
                <a:gd name="T38" fmla="*/ 14 w 35"/>
                <a:gd name="T39" fmla="*/ 36 h 50"/>
                <a:gd name="T40" fmla="*/ 19 w 35"/>
                <a:gd name="T41" fmla="*/ 38 h 50"/>
                <a:gd name="T42" fmla="*/ 21 w 35"/>
                <a:gd name="T43" fmla="*/ 36 h 50"/>
                <a:gd name="T44" fmla="*/ 23 w 35"/>
                <a:gd name="T45" fmla="*/ 37 h 50"/>
                <a:gd name="T46" fmla="*/ 25 w 35"/>
                <a:gd name="T47" fmla="*/ 35 h 50"/>
                <a:gd name="T48" fmla="*/ 17 w 35"/>
                <a:gd name="T49" fmla="*/ 32 h 50"/>
                <a:gd name="T50" fmla="*/ 16 w 35"/>
                <a:gd name="T51" fmla="*/ 24 h 50"/>
                <a:gd name="T52" fmla="*/ 19 w 35"/>
                <a:gd name="T53" fmla="*/ 23 h 50"/>
                <a:gd name="T54" fmla="*/ 26 w 35"/>
                <a:gd name="T55" fmla="*/ 19 h 50"/>
                <a:gd name="T56" fmla="*/ 23 w 35"/>
                <a:gd name="T57" fmla="*/ 17 h 50"/>
                <a:gd name="T58" fmla="*/ 15 w 35"/>
                <a:gd name="T59" fmla="*/ 19 h 50"/>
                <a:gd name="T60" fmla="*/ 12 w 35"/>
                <a:gd name="T61" fmla="*/ 15 h 50"/>
                <a:gd name="T62" fmla="*/ 12 w 35"/>
                <a:gd name="T63" fmla="*/ 11 h 50"/>
                <a:gd name="T64" fmla="*/ 14 w 35"/>
                <a:gd name="T65" fmla="*/ 11 h 50"/>
                <a:gd name="T66" fmla="*/ 16 w 35"/>
                <a:gd name="T67" fmla="*/ 9 h 50"/>
                <a:gd name="T68" fmla="*/ 14 w 35"/>
                <a:gd name="T69" fmla="*/ 6 h 50"/>
                <a:gd name="T70" fmla="*/ 16 w 35"/>
                <a:gd name="T71" fmla="*/ 5 h 50"/>
                <a:gd name="T72" fmla="*/ 18 w 35"/>
                <a:gd name="T73" fmla="*/ 6 h 50"/>
                <a:gd name="T74" fmla="*/ 22 w 35"/>
                <a:gd name="T75" fmla="*/ 1 h 50"/>
                <a:gd name="T76" fmla="*/ 27 w 35"/>
                <a:gd name="T77" fmla="*/ 3 h 50"/>
                <a:gd name="T78" fmla="*/ 31 w 35"/>
                <a:gd name="T79" fmla="*/ 3 h 50"/>
                <a:gd name="T80" fmla="*/ 34 w 35"/>
                <a:gd name="T81" fmla="*/ 4 h 50"/>
                <a:gd name="T82" fmla="*/ 35 w 35"/>
                <a:gd name="T8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50">
                  <a:moveTo>
                    <a:pt x="35" y="48"/>
                  </a:moveTo>
                  <a:lnTo>
                    <a:pt x="33" y="48"/>
                  </a:lnTo>
                  <a:lnTo>
                    <a:pt x="33" y="49"/>
                  </a:lnTo>
                  <a:lnTo>
                    <a:pt x="31" y="49"/>
                  </a:lnTo>
                  <a:lnTo>
                    <a:pt x="30" y="50"/>
                  </a:lnTo>
                  <a:lnTo>
                    <a:pt x="27" y="48"/>
                  </a:lnTo>
                  <a:lnTo>
                    <a:pt x="23" y="47"/>
                  </a:lnTo>
                  <a:lnTo>
                    <a:pt x="18" y="47"/>
                  </a:lnTo>
                  <a:lnTo>
                    <a:pt x="18" y="48"/>
                  </a:lnTo>
                  <a:lnTo>
                    <a:pt x="14" y="48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4"/>
                  </a:lnTo>
                  <a:lnTo>
                    <a:pt x="7" y="43"/>
                  </a:lnTo>
                  <a:lnTo>
                    <a:pt x="4" y="43"/>
                  </a:lnTo>
                  <a:lnTo>
                    <a:pt x="3" y="43"/>
                  </a:lnTo>
                  <a:lnTo>
                    <a:pt x="1" y="43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4" y="39"/>
                  </a:lnTo>
                  <a:lnTo>
                    <a:pt x="4" y="38"/>
                  </a:lnTo>
                  <a:lnTo>
                    <a:pt x="6" y="38"/>
                  </a:lnTo>
                  <a:lnTo>
                    <a:pt x="7" y="37"/>
                  </a:lnTo>
                  <a:lnTo>
                    <a:pt x="8" y="37"/>
                  </a:lnTo>
                  <a:lnTo>
                    <a:pt x="9" y="37"/>
                  </a:lnTo>
                  <a:lnTo>
                    <a:pt x="8" y="35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9" y="35"/>
                  </a:lnTo>
                  <a:lnTo>
                    <a:pt x="14" y="37"/>
                  </a:lnTo>
                  <a:lnTo>
                    <a:pt x="15" y="39"/>
                  </a:lnTo>
                  <a:lnTo>
                    <a:pt x="16" y="38"/>
                  </a:lnTo>
                  <a:lnTo>
                    <a:pt x="17" y="38"/>
                  </a:lnTo>
                  <a:lnTo>
                    <a:pt x="15" y="37"/>
                  </a:lnTo>
                  <a:lnTo>
                    <a:pt x="14" y="36"/>
                  </a:lnTo>
                  <a:lnTo>
                    <a:pt x="16" y="35"/>
                  </a:lnTo>
                  <a:lnTo>
                    <a:pt x="19" y="38"/>
                  </a:lnTo>
                  <a:lnTo>
                    <a:pt x="19" y="35"/>
                  </a:lnTo>
                  <a:lnTo>
                    <a:pt x="21" y="36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5" y="37"/>
                  </a:lnTo>
                  <a:lnTo>
                    <a:pt x="25" y="35"/>
                  </a:lnTo>
                  <a:lnTo>
                    <a:pt x="18" y="33"/>
                  </a:lnTo>
                  <a:lnTo>
                    <a:pt x="17" y="32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19" y="23"/>
                  </a:lnTo>
                  <a:lnTo>
                    <a:pt x="25" y="21"/>
                  </a:lnTo>
                  <a:lnTo>
                    <a:pt x="26" y="19"/>
                  </a:lnTo>
                  <a:lnTo>
                    <a:pt x="25" y="17"/>
                  </a:lnTo>
                  <a:lnTo>
                    <a:pt x="23" y="17"/>
                  </a:lnTo>
                  <a:lnTo>
                    <a:pt x="20" y="17"/>
                  </a:lnTo>
                  <a:lnTo>
                    <a:pt x="15" y="19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6" y="9"/>
                  </a:lnTo>
                  <a:lnTo>
                    <a:pt x="15" y="8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0" y="5"/>
                  </a:lnTo>
                  <a:lnTo>
                    <a:pt x="22" y="1"/>
                  </a:lnTo>
                  <a:lnTo>
                    <a:pt x="25" y="0"/>
                  </a:lnTo>
                  <a:lnTo>
                    <a:pt x="27" y="3"/>
                  </a:lnTo>
                  <a:lnTo>
                    <a:pt x="29" y="4"/>
                  </a:lnTo>
                  <a:lnTo>
                    <a:pt x="31" y="3"/>
                  </a:lnTo>
                  <a:lnTo>
                    <a:pt x="33" y="2"/>
                  </a:lnTo>
                  <a:lnTo>
                    <a:pt x="34" y="4"/>
                  </a:lnTo>
                  <a:lnTo>
                    <a:pt x="35" y="44"/>
                  </a:lnTo>
                  <a:lnTo>
                    <a:pt x="35" y="45"/>
                  </a:lnTo>
                  <a:lnTo>
                    <a:pt x="35" y="48"/>
                  </a:lnTo>
                  <a:close/>
                </a:path>
              </a:pathLst>
            </a:custGeom>
            <a:solidFill>
              <a:srgbClr val="A7BCB5">
                <a:alpha val="8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" name="Freeform 117"/>
            <p:cNvSpPr>
              <a:spLocks/>
            </p:cNvSpPr>
            <p:nvPr/>
          </p:nvSpPr>
          <p:spPr bwMode="auto">
            <a:xfrm>
              <a:off x="2401888" y="2593975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2 h 6"/>
                <a:gd name="T4" fmla="*/ 0 w 5"/>
                <a:gd name="T5" fmla="*/ 3 h 6"/>
                <a:gd name="T6" fmla="*/ 1 w 5"/>
                <a:gd name="T7" fmla="*/ 5 h 6"/>
                <a:gd name="T8" fmla="*/ 3 w 5"/>
                <a:gd name="T9" fmla="*/ 5 h 6"/>
                <a:gd name="T10" fmla="*/ 4 w 5"/>
                <a:gd name="T11" fmla="*/ 6 h 6"/>
                <a:gd name="T12" fmla="*/ 5 w 5"/>
                <a:gd name="T13" fmla="*/ 6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  <a:gd name="T20" fmla="*/ 2 w 5"/>
                <a:gd name="T21" fmla="*/ 2 h 6"/>
                <a:gd name="T22" fmla="*/ 1 w 5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2" name="Freeform 118"/>
            <p:cNvSpPr>
              <a:spLocks/>
            </p:cNvSpPr>
            <p:nvPr/>
          </p:nvSpPr>
          <p:spPr bwMode="auto">
            <a:xfrm>
              <a:off x="2401888" y="2593975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0 w 5"/>
                <a:gd name="T3" fmla="*/ 2 h 6"/>
                <a:gd name="T4" fmla="*/ 0 w 5"/>
                <a:gd name="T5" fmla="*/ 3 h 6"/>
                <a:gd name="T6" fmla="*/ 1 w 5"/>
                <a:gd name="T7" fmla="*/ 5 h 6"/>
                <a:gd name="T8" fmla="*/ 3 w 5"/>
                <a:gd name="T9" fmla="*/ 5 h 6"/>
                <a:gd name="T10" fmla="*/ 4 w 5"/>
                <a:gd name="T11" fmla="*/ 6 h 6"/>
                <a:gd name="T12" fmla="*/ 5 w 5"/>
                <a:gd name="T13" fmla="*/ 6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  <a:gd name="T20" fmla="*/ 2 w 5"/>
                <a:gd name="T21" fmla="*/ 2 h 6"/>
                <a:gd name="T22" fmla="*/ 1 w 5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0" y="2"/>
                  </a:lnTo>
                  <a:lnTo>
                    <a:pt x="0" y="3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3" name="Freeform 119"/>
            <p:cNvSpPr>
              <a:spLocks/>
            </p:cNvSpPr>
            <p:nvPr/>
          </p:nvSpPr>
          <p:spPr bwMode="auto">
            <a:xfrm>
              <a:off x="2414588" y="2603500"/>
              <a:ext cx="7938" cy="3175"/>
            </a:xfrm>
            <a:custGeom>
              <a:avLst/>
              <a:gdLst>
                <a:gd name="T0" fmla="*/ 5 w 5"/>
                <a:gd name="T1" fmla="*/ 1 h 2"/>
                <a:gd name="T2" fmla="*/ 3 w 5"/>
                <a:gd name="T3" fmla="*/ 2 h 2"/>
                <a:gd name="T4" fmla="*/ 0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0 w 5"/>
                <a:gd name="T11" fmla="*/ 1 h 2"/>
                <a:gd name="T12" fmla="*/ 0 w 5"/>
                <a:gd name="T13" fmla="*/ 1 h 2"/>
                <a:gd name="T14" fmla="*/ 2 w 5"/>
                <a:gd name="T15" fmla="*/ 0 h 2"/>
                <a:gd name="T16" fmla="*/ 3 w 5"/>
                <a:gd name="T17" fmla="*/ 0 h 2"/>
                <a:gd name="T18" fmla="*/ 4 w 5"/>
                <a:gd name="T19" fmla="*/ 0 h 2"/>
                <a:gd name="T20" fmla="*/ 5 w 5"/>
                <a:gd name="T21" fmla="*/ 0 h 2"/>
                <a:gd name="T22" fmla="*/ 5 w 5"/>
                <a:gd name="T23" fmla="*/ 1 h 2"/>
                <a:gd name="T24" fmla="*/ 5 w 5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4" name="Freeform 120"/>
            <p:cNvSpPr>
              <a:spLocks/>
            </p:cNvSpPr>
            <p:nvPr/>
          </p:nvSpPr>
          <p:spPr bwMode="auto">
            <a:xfrm>
              <a:off x="2414588" y="2603500"/>
              <a:ext cx="7938" cy="3175"/>
            </a:xfrm>
            <a:custGeom>
              <a:avLst/>
              <a:gdLst>
                <a:gd name="T0" fmla="*/ 5 w 5"/>
                <a:gd name="T1" fmla="*/ 1 h 2"/>
                <a:gd name="T2" fmla="*/ 3 w 5"/>
                <a:gd name="T3" fmla="*/ 2 h 2"/>
                <a:gd name="T4" fmla="*/ 0 w 5"/>
                <a:gd name="T5" fmla="*/ 2 h 2"/>
                <a:gd name="T6" fmla="*/ 0 w 5"/>
                <a:gd name="T7" fmla="*/ 2 h 2"/>
                <a:gd name="T8" fmla="*/ 0 w 5"/>
                <a:gd name="T9" fmla="*/ 1 h 2"/>
                <a:gd name="T10" fmla="*/ 0 w 5"/>
                <a:gd name="T11" fmla="*/ 1 h 2"/>
                <a:gd name="T12" fmla="*/ 0 w 5"/>
                <a:gd name="T13" fmla="*/ 1 h 2"/>
                <a:gd name="T14" fmla="*/ 2 w 5"/>
                <a:gd name="T15" fmla="*/ 0 h 2"/>
                <a:gd name="T16" fmla="*/ 3 w 5"/>
                <a:gd name="T17" fmla="*/ 0 h 2"/>
                <a:gd name="T18" fmla="*/ 4 w 5"/>
                <a:gd name="T19" fmla="*/ 0 h 2"/>
                <a:gd name="T20" fmla="*/ 5 w 5"/>
                <a:gd name="T21" fmla="*/ 0 h 2"/>
                <a:gd name="T22" fmla="*/ 5 w 5"/>
                <a:gd name="T23" fmla="*/ 1 h 2"/>
                <a:gd name="T24" fmla="*/ 5 w 5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lnTo>
                    <a:pt x="3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5" name="Freeform 121"/>
            <p:cNvSpPr>
              <a:spLocks/>
            </p:cNvSpPr>
            <p:nvPr/>
          </p:nvSpPr>
          <p:spPr bwMode="auto">
            <a:xfrm>
              <a:off x="2398713" y="2606675"/>
              <a:ext cx="41275" cy="28575"/>
            </a:xfrm>
            <a:custGeom>
              <a:avLst/>
              <a:gdLst>
                <a:gd name="T0" fmla="*/ 26 w 26"/>
                <a:gd name="T1" fmla="*/ 2 h 18"/>
                <a:gd name="T2" fmla="*/ 26 w 26"/>
                <a:gd name="T3" fmla="*/ 7 h 18"/>
                <a:gd name="T4" fmla="*/ 26 w 26"/>
                <a:gd name="T5" fmla="*/ 8 h 18"/>
                <a:gd name="T6" fmla="*/ 21 w 26"/>
                <a:gd name="T7" fmla="*/ 14 h 18"/>
                <a:gd name="T8" fmla="*/ 18 w 26"/>
                <a:gd name="T9" fmla="*/ 16 h 18"/>
                <a:gd name="T10" fmla="*/ 16 w 26"/>
                <a:gd name="T11" fmla="*/ 17 h 18"/>
                <a:gd name="T12" fmla="*/ 9 w 26"/>
                <a:gd name="T13" fmla="*/ 18 h 18"/>
                <a:gd name="T14" fmla="*/ 8 w 26"/>
                <a:gd name="T15" fmla="*/ 18 h 18"/>
                <a:gd name="T16" fmla="*/ 4 w 26"/>
                <a:gd name="T17" fmla="*/ 18 h 18"/>
                <a:gd name="T18" fmla="*/ 2 w 26"/>
                <a:gd name="T19" fmla="*/ 17 h 18"/>
                <a:gd name="T20" fmla="*/ 1 w 26"/>
                <a:gd name="T21" fmla="*/ 16 h 18"/>
                <a:gd name="T22" fmla="*/ 1 w 26"/>
                <a:gd name="T23" fmla="*/ 14 h 18"/>
                <a:gd name="T24" fmla="*/ 1 w 26"/>
                <a:gd name="T25" fmla="*/ 11 h 18"/>
                <a:gd name="T26" fmla="*/ 1 w 26"/>
                <a:gd name="T27" fmla="*/ 10 h 18"/>
                <a:gd name="T28" fmla="*/ 0 w 26"/>
                <a:gd name="T29" fmla="*/ 8 h 18"/>
                <a:gd name="T30" fmla="*/ 0 w 26"/>
                <a:gd name="T31" fmla="*/ 3 h 18"/>
                <a:gd name="T32" fmla="*/ 1 w 26"/>
                <a:gd name="T33" fmla="*/ 2 h 18"/>
                <a:gd name="T34" fmla="*/ 3 w 26"/>
                <a:gd name="T35" fmla="*/ 1 h 18"/>
                <a:gd name="T36" fmla="*/ 4 w 26"/>
                <a:gd name="T37" fmla="*/ 1 h 18"/>
                <a:gd name="T38" fmla="*/ 6 w 26"/>
                <a:gd name="T39" fmla="*/ 0 h 18"/>
                <a:gd name="T40" fmla="*/ 8 w 26"/>
                <a:gd name="T41" fmla="*/ 0 h 18"/>
                <a:gd name="T42" fmla="*/ 10 w 26"/>
                <a:gd name="T43" fmla="*/ 0 h 18"/>
                <a:gd name="T44" fmla="*/ 12 w 26"/>
                <a:gd name="T45" fmla="*/ 1 h 18"/>
                <a:gd name="T46" fmla="*/ 14 w 26"/>
                <a:gd name="T47" fmla="*/ 1 h 18"/>
                <a:gd name="T48" fmla="*/ 17 w 26"/>
                <a:gd name="T49" fmla="*/ 0 h 18"/>
                <a:gd name="T50" fmla="*/ 21 w 26"/>
                <a:gd name="T51" fmla="*/ 0 h 18"/>
                <a:gd name="T52" fmla="*/ 24 w 26"/>
                <a:gd name="T53" fmla="*/ 0 h 18"/>
                <a:gd name="T54" fmla="*/ 25 w 26"/>
                <a:gd name="T55" fmla="*/ 1 h 18"/>
                <a:gd name="T56" fmla="*/ 25 w 26"/>
                <a:gd name="T57" fmla="*/ 1 h 18"/>
                <a:gd name="T58" fmla="*/ 25 w 26"/>
                <a:gd name="T59" fmla="*/ 2 h 18"/>
                <a:gd name="T60" fmla="*/ 26 w 26"/>
                <a:gd name="T6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" h="18">
                  <a:moveTo>
                    <a:pt x="26" y="2"/>
                  </a:moveTo>
                  <a:lnTo>
                    <a:pt x="26" y="7"/>
                  </a:lnTo>
                  <a:lnTo>
                    <a:pt x="26" y="8"/>
                  </a:lnTo>
                  <a:lnTo>
                    <a:pt x="21" y="14"/>
                  </a:lnTo>
                  <a:lnTo>
                    <a:pt x="18" y="16"/>
                  </a:lnTo>
                  <a:lnTo>
                    <a:pt x="16" y="17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6" name="Freeform 123"/>
            <p:cNvSpPr>
              <a:spLocks/>
            </p:cNvSpPr>
            <p:nvPr/>
          </p:nvSpPr>
          <p:spPr bwMode="auto">
            <a:xfrm>
              <a:off x="2387600" y="2603500"/>
              <a:ext cx="11113" cy="9525"/>
            </a:xfrm>
            <a:custGeom>
              <a:avLst/>
              <a:gdLst>
                <a:gd name="T0" fmla="*/ 7 w 7"/>
                <a:gd name="T1" fmla="*/ 3 h 6"/>
                <a:gd name="T2" fmla="*/ 7 w 7"/>
                <a:gd name="T3" fmla="*/ 3 h 6"/>
                <a:gd name="T4" fmla="*/ 6 w 7"/>
                <a:gd name="T5" fmla="*/ 4 h 6"/>
                <a:gd name="T6" fmla="*/ 6 w 7"/>
                <a:gd name="T7" fmla="*/ 5 h 6"/>
                <a:gd name="T8" fmla="*/ 3 w 7"/>
                <a:gd name="T9" fmla="*/ 6 h 6"/>
                <a:gd name="T10" fmla="*/ 1 w 7"/>
                <a:gd name="T11" fmla="*/ 6 h 6"/>
                <a:gd name="T12" fmla="*/ 1 w 7"/>
                <a:gd name="T13" fmla="*/ 6 h 6"/>
                <a:gd name="T14" fmla="*/ 0 w 7"/>
                <a:gd name="T15" fmla="*/ 5 h 6"/>
                <a:gd name="T16" fmla="*/ 0 w 7"/>
                <a:gd name="T17" fmla="*/ 5 h 6"/>
                <a:gd name="T18" fmla="*/ 0 w 7"/>
                <a:gd name="T19" fmla="*/ 4 h 6"/>
                <a:gd name="T20" fmla="*/ 2 w 7"/>
                <a:gd name="T21" fmla="*/ 3 h 6"/>
                <a:gd name="T22" fmla="*/ 2 w 7"/>
                <a:gd name="T23" fmla="*/ 2 h 6"/>
                <a:gd name="T24" fmla="*/ 2 w 7"/>
                <a:gd name="T25" fmla="*/ 1 h 6"/>
                <a:gd name="T26" fmla="*/ 3 w 7"/>
                <a:gd name="T27" fmla="*/ 1 h 6"/>
                <a:gd name="T28" fmla="*/ 6 w 7"/>
                <a:gd name="T29" fmla="*/ 0 h 6"/>
                <a:gd name="T30" fmla="*/ 6 w 7"/>
                <a:gd name="T31" fmla="*/ 0 h 6"/>
                <a:gd name="T32" fmla="*/ 7 w 7"/>
                <a:gd name="T33" fmla="*/ 0 h 6"/>
                <a:gd name="T34" fmla="*/ 7 w 7"/>
                <a:gd name="T35" fmla="*/ 0 h 6"/>
                <a:gd name="T36" fmla="*/ 6 w 7"/>
                <a:gd name="T37" fmla="*/ 1 h 6"/>
                <a:gd name="T38" fmla="*/ 5 w 7"/>
                <a:gd name="T39" fmla="*/ 2 h 6"/>
                <a:gd name="T40" fmla="*/ 5 w 7"/>
                <a:gd name="T41" fmla="*/ 2 h 6"/>
                <a:gd name="T42" fmla="*/ 7 w 7"/>
                <a:gd name="T43" fmla="*/ 2 h 6"/>
                <a:gd name="T44" fmla="*/ 7 w 7"/>
                <a:gd name="T45" fmla="*/ 3 h 6"/>
                <a:gd name="T46" fmla="*/ 7 w 7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lnTo>
                    <a:pt x="7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7" name="Freeform 124"/>
            <p:cNvSpPr>
              <a:spLocks/>
            </p:cNvSpPr>
            <p:nvPr/>
          </p:nvSpPr>
          <p:spPr bwMode="auto">
            <a:xfrm>
              <a:off x="2387600" y="2603500"/>
              <a:ext cx="11113" cy="9525"/>
            </a:xfrm>
            <a:custGeom>
              <a:avLst/>
              <a:gdLst>
                <a:gd name="T0" fmla="*/ 7 w 7"/>
                <a:gd name="T1" fmla="*/ 3 h 6"/>
                <a:gd name="T2" fmla="*/ 7 w 7"/>
                <a:gd name="T3" fmla="*/ 3 h 6"/>
                <a:gd name="T4" fmla="*/ 6 w 7"/>
                <a:gd name="T5" fmla="*/ 4 h 6"/>
                <a:gd name="T6" fmla="*/ 6 w 7"/>
                <a:gd name="T7" fmla="*/ 5 h 6"/>
                <a:gd name="T8" fmla="*/ 3 w 7"/>
                <a:gd name="T9" fmla="*/ 6 h 6"/>
                <a:gd name="T10" fmla="*/ 1 w 7"/>
                <a:gd name="T11" fmla="*/ 6 h 6"/>
                <a:gd name="T12" fmla="*/ 1 w 7"/>
                <a:gd name="T13" fmla="*/ 6 h 6"/>
                <a:gd name="T14" fmla="*/ 0 w 7"/>
                <a:gd name="T15" fmla="*/ 5 h 6"/>
                <a:gd name="T16" fmla="*/ 0 w 7"/>
                <a:gd name="T17" fmla="*/ 5 h 6"/>
                <a:gd name="T18" fmla="*/ 0 w 7"/>
                <a:gd name="T19" fmla="*/ 4 h 6"/>
                <a:gd name="T20" fmla="*/ 2 w 7"/>
                <a:gd name="T21" fmla="*/ 3 h 6"/>
                <a:gd name="T22" fmla="*/ 2 w 7"/>
                <a:gd name="T23" fmla="*/ 2 h 6"/>
                <a:gd name="T24" fmla="*/ 2 w 7"/>
                <a:gd name="T25" fmla="*/ 1 h 6"/>
                <a:gd name="T26" fmla="*/ 3 w 7"/>
                <a:gd name="T27" fmla="*/ 1 h 6"/>
                <a:gd name="T28" fmla="*/ 6 w 7"/>
                <a:gd name="T29" fmla="*/ 0 h 6"/>
                <a:gd name="T30" fmla="*/ 6 w 7"/>
                <a:gd name="T31" fmla="*/ 0 h 6"/>
                <a:gd name="T32" fmla="*/ 7 w 7"/>
                <a:gd name="T33" fmla="*/ 0 h 6"/>
                <a:gd name="T34" fmla="*/ 7 w 7"/>
                <a:gd name="T35" fmla="*/ 0 h 6"/>
                <a:gd name="T36" fmla="*/ 6 w 7"/>
                <a:gd name="T37" fmla="*/ 1 h 6"/>
                <a:gd name="T38" fmla="*/ 5 w 7"/>
                <a:gd name="T39" fmla="*/ 2 h 6"/>
                <a:gd name="T40" fmla="*/ 5 w 7"/>
                <a:gd name="T41" fmla="*/ 2 h 6"/>
                <a:gd name="T42" fmla="*/ 7 w 7"/>
                <a:gd name="T43" fmla="*/ 2 h 6"/>
                <a:gd name="T44" fmla="*/ 7 w 7"/>
                <a:gd name="T45" fmla="*/ 3 h 6"/>
                <a:gd name="T46" fmla="*/ 7 w 7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" h="6">
                  <a:moveTo>
                    <a:pt x="7" y="3"/>
                  </a:moveTo>
                  <a:lnTo>
                    <a:pt x="7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2405063" y="2593975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0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9" name="Freeform 126"/>
            <p:cNvSpPr>
              <a:spLocks/>
            </p:cNvSpPr>
            <p:nvPr/>
          </p:nvSpPr>
          <p:spPr bwMode="auto">
            <a:xfrm>
              <a:off x="2405063" y="2593975"/>
              <a:ext cx="3175" cy="3175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2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2 h 2"/>
                <a:gd name="T10" fmla="*/ 0 w 2"/>
                <a:gd name="T11" fmla="*/ 1 h 2"/>
                <a:gd name="T12" fmla="*/ 0 w 2"/>
                <a:gd name="T13" fmla="*/ 1 h 2"/>
                <a:gd name="T14" fmla="*/ 2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2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0" name="Freeform 127"/>
            <p:cNvSpPr>
              <a:spLocks/>
            </p:cNvSpPr>
            <p:nvPr/>
          </p:nvSpPr>
          <p:spPr bwMode="auto">
            <a:xfrm>
              <a:off x="2401888" y="2603500"/>
              <a:ext cx="3175" cy="0"/>
            </a:xfrm>
            <a:custGeom>
              <a:avLst/>
              <a:gdLst>
                <a:gd name="T0" fmla="*/ 2 w 2"/>
                <a:gd name="T1" fmla="*/ 2 w 2"/>
                <a:gd name="T2" fmla="*/ 2 w 2"/>
                <a:gd name="T3" fmla="*/ 1 w 2"/>
                <a:gd name="T4" fmla="*/ 0 w 2"/>
                <a:gd name="T5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1" name="Freeform 128"/>
            <p:cNvSpPr>
              <a:spLocks/>
            </p:cNvSpPr>
            <p:nvPr/>
          </p:nvSpPr>
          <p:spPr bwMode="auto">
            <a:xfrm>
              <a:off x="1922463" y="2503487"/>
              <a:ext cx="793750" cy="762000"/>
            </a:xfrm>
            <a:custGeom>
              <a:avLst/>
              <a:gdLst>
                <a:gd name="T0" fmla="*/ 145 w 500"/>
                <a:gd name="T1" fmla="*/ 14 h 480"/>
                <a:gd name="T2" fmla="*/ 117 w 500"/>
                <a:gd name="T3" fmla="*/ 15 h 480"/>
                <a:gd name="T4" fmla="*/ 129 w 500"/>
                <a:gd name="T5" fmla="*/ 34 h 480"/>
                <a:gd name="T6" fmla="*/ 123 w 500"/>
                <a:gd name="T7" fmla="*/ 44 h 480"/>
                <a:gd name="T8" fmla="*/ 105 w 500"/>
                <a:gd name="T9" fmla="*/ 51 h 480"/>
                <a:gd name="T10" fmla="*/ 86 w 500"/>
                <a:gd name="T11" fmla="*/ 47 h 480"/>
                <a:gd name="T12" fmla="*/ 70 w 500"/>
                <a:gd name="T13" fmla="*/ 41 h 480"/>
                <a:gd name="T14" fmla="*/ 60 w 500"/>
                <a:gd name="T15" fmla="*/ 54 h 480"/>
                <a:gd name="T16" fmla="*/ 54 w 500"/>
                <a:gd name="T17" fmla="*/ 68 h 480"/>
                <a:gd name="T18" fmla="*/ 50 w 500"/>
                <a:gd name="T19" fmla="*/ 107 h 480"/>
                <a:gd name="T20" fmla="*/ 12 w 500"/>
                <a:gd name="T21" fmla="*/ 127 h 480"/>
                <a:gd name="T22" fmla="*/ 3 w 500"/>
                <a:gd name="T23" fmla="*/ 157 h 480"/>
                <a:gd name="T24" fmla="*/ 21 w 500"/>
                <a:gd name="T25" fmla="*/ 174 h 480"/>
                <a:gd name="T26" fmla="*/ 43 w 500"/>
                <a:gd name="T27" fmla="*/ 183 h 480"/>
                <a:gd name="T28" fmla="*/ 71 w 500"/>
                <a:gd name="T29" fmla="*/ 189 h 480"/>
                <a:gd name="T30" fmla="*/ 109 w 500"/>
                <a:gd name="T31" fmla="*/ 176 h 480"/>
                <a:gd name="T32" fmla="*/ 126 w 500"/>
                <a:gd name="T33" fmla="*/ 208 h 480"/>
                <a:gd name="T34" fmla="*/ 160 w 500"/>
                <a:gd name="T35" fmla="*/ 219 h 480"/>
                <a:gd name="T36" fmla="*/ 171 w 500"/>
                <a:gd name="T37" fmla="*/ 241 h 480"/>
                <a:gd name="T38" fmla="*/ 198 w 500"/>
                <a:gd name="T39" fmla="*/ 256 h 480"/>
                <a:gd name="T40" fmla="*/ 207 w 500"/>
                <a:gd name="T41" fmla="*/ 288 h 480"/>
                <a:gd name="T42" fmla="*/ 204 w 500"/>
                <a:gd name="T43" fmla="*/ 305 h 480"/>
                <a:gd name="T44" fmla="*/ 224 w 500"/>
                <a:gd name="T45" fmla="*/ 326 h 480"/>
                <a:gd name="T46" fmla="*/ 241 w 500"/>
                <a:gd name="T47" fmla="*/ 349 h 480"/>
                <a:gd name="T48" fmla="*/ 251 w 500"/>
                <a:gd name="T49" fmla="*/ 370 h 480"/>
                <a:gd name="T50" fmla="*/ 243 w 500"/>
                <a:gd name="T51" fmla="*/ 398 h 480"/>
                <a:gd name="T52" fmla="*/ 210 w 500"/>
                <a:gd name="T53" fmla="*/ 431 h 480"/>
                <a:gd name="T54" fmla="*/ 228 w 500"/>
                <a:gd name="T55" fmla="*/ 440 h 480"/>
                <a:gd name="T56" fmla="*/ 244 w 500"/>
                <a:gd name="T57" fmla="*/ 448 h 480"/>
                <a:gd name="T58" fmla="*/ 265 w 500"/>
                <a:gd name="T59" fmla="*/ 467 h 480"/>
                <a:gd name="T60" fmla="*/ 263 w 500"/>
                <a:gd name="T61" fmla="*/ 478 h 480"/>
                <a:gd name="T62" fmla="*/ 292 w 500"/>
                <a:gd name="T63" fmla="*/ 449 h 480"/>
                <a:gd name="T64" fmla="*/ 314 w 500"/>
                <a:gd name="T65" fmla="*/ 414 h 480"/>
                <a:gd name="T66" fmla="*/ 324 w 500"/>
                <a:gd name="T67" fmla="*/ 389 h 480"/>
                <a:gd name="T68" fmla="*/ 330 w 500"/>
                <a:gd name="T69" fmla="*/ 366 h 480"/>
                <a:gd name="T70" fmla="*/ 357 w 500"/>
                <a:gd name="T71" fmla="*/ 347 h 480"/>
                <a:gd name="T72" fmla="*/ 374 w 500"/>
                <a:gd name="T73" fmla="*/ 338 h 480"/>
                <a:gd name="T74" fmla="*/ 395 w 500"/>
                <a:gd name="T75" fmla="*/ 336 h 480"/>
                <a:gd name="T76" fmla="*/ 420 w 500"/>
                <a:gd name="T77" fmla="*/ 321 h 480"/>
                <a:gd name="T78" fmla="*/ 438 w 500"/>
                <a:gd name="T79" fmla="*/ 277 h 480"/>
                <a:gd name="T80" fmla="*/ 445 w 500"/>
                <a:gd name="T81" fmla="*/ 236 h 480"/>
                <a:gd name="T82" fmla="*/ 460 w 500"/>
                <a:gd name="T83" fmla="*/ 208 h 480"/>
                <a:gd name="T84" fmla="*/ 490 w 500"/>
                <a:gd name="T85" fmla="*/ 173 h 480"/>
                <a:gd name="T86" fmla="*/ 490 w 500"/>
                <a:gd name="T87" fmla="*/ 121 h 480"/>
                <a:gd name="T88" fmla="*/ 455 w 500"/>
                <a:gd name="T89" fmla="*/ 106 h 480"/>
                <a:gd name="T90" fmla="*/ 406 w 500"/>
                <a:gd name="T91" fmla="*/ 94 h 480"/>
                <a:gd name="T92" fmla="*/ 379 w 500"/>
                <a:gd name="T93" fmla="*/ 89 h 480"/>
                <a:gd name="T94" fmla="*/ 372 w 500"/>
                <a:gd name="T95" fmla="*/ 78 h 480"/>
                <a:gd name="T96" fmla="*/ 352 w 500"/>
                <a:gd name="T97" fmla="*/ 73 h 480"/>
                <a:gd name="T98" fmla="*/ 322 w 500"/>
                <a:gd name="T99" fmla="*/ 79 h 480"/>
                <a:gd name="T100" fmla="*/ 314 w 500"/>
                <a:gd name="T101" fmla="*/ 83 h 480"/>
                <a:gd name="T102" fmla="*/ 290 w 500"/>
                <a:gd name="T103" fmla="*/ 83 h 480"/>
                <a:gd name="T104" fmla="*/ 297 w 500"/>
                <a:gd name="T105" fmla="*/ 82 h 480"/>
                <a:gd name="T106" fmla="*/ 297 w 500"/>
                <a:gd name="T107" fmla="*/ 71 h 480"/>
                <a:gd name="T108" fmla="*/ 289 w 500"/>
                <a:gd name="T109" fmla="*/ 66 h 480"/>
                <a:gd name="T110" fmla="*/ 307 w 500"/>
                <a:gd name="T111" fmla="*/ 42 h 480"/>
                <a:gd name="T112" fmla="*/ 294 w 500"/>
                <a:gd name="T113" fmla="*/ 17 h 480"/>
                <a:gd name="T114" fmla="*/ 274 w 500"/>
                <a:gd name="T115" fmla="*/ 31 h 480"/>
                <a:gd name="T116" fmla="*/ 250 w 500"/>
                <a:gd name="T117" fmla="*/ 34 h 480"/>
                <a:gd name="T118" fmla="*/ 223 w 500"/>
                <a:gd name="T119" fmla="*/ 38 h 480"/>
                <a:gd name="T120" fmla="*/ 200 w 500"/>
                <a:gd name="T121" fmla="*/ 43 h 480"/>
                <a:gd name="T122" fmla="*/ 183 w 500"/>
                <a:gd name="T123" fmla="*/ 36 h 480"/>
                <a:gd name="T124" fmla="*/ 183 w 500"/>
                <a:gd name="T125" fmla="*/ 9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00" h="480">
                  <a:moveTo>
                    <a:pt x="170" y="1"/>
                  </a:moveTo>
                  <a:lnTo>
                    <a:pt x="170" y="3"/>
                  </a:lnTo>
                  <a:lnTo>
                    <a:pt x="167" y="6"/>
                  </a:lnTo>
                  <a:lnTo>
                    <a:pt x="166" y="8"/>
                  </a:lnTo>
                  <a:lnTo>
                    <a:pt x="165" y="8"/>
                  </a:lnTo>
                  <a:lnTo>
                    <a:pt x="161" y="8"/>
                  </a:lnTo>
                  <a:lnTo>
                    <a:pt x="160" y="9"/>
                  </a:lnTo>
                  <a:lnTo>
                    <a:pt x="158" y="10"/>
                  </a:lnTo>
                  <a:lnTo>
                    <a:pt x="156" y="12"/>
                  </a:lnTo>
                  <a:lnTo>
                    <a:pt x="155" y="12"/>
                  </a:lnTo>
                  <a:lnTo>
                    <a:pt x="148" y="13"/>
                  </a:lnTo>
                  <a:lnTo>
                    <a:pt x="145" y="14"/>
                  </a:lnTo>
                  <a:lnTo>
                    <a:pt x="140" y="15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3" y="16"/>
                  </a:lnTo>
                  <a:lnTo>
                    <a:pt x="129" y="15"/>
                  </a:lnTo>
                  <a:lnTo>
                    <a:pt x="124" y="12"/>
                  </a:lnTo>
                  <a:lnTo>
                    <a:pt x="119" y="11"/>
                  </a:lnTo>
                  <a:lnTo>
                    <a:pt x="117" y="11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16" y="13"/>
                  </a:lnTo>
                  <a:lnTo>
                    <a:pt x="117" y="15"/>
                  </a:lnTo>
                  <a:lnTo>
                    <a:pt x="120" y="16"/>
                  </a:lnTo>
                  <a:lnTo>
                    <a:pt x="123" y="17"/>
                  </a:lnTo>
                  <a:lnTo>
                    <a:pt x="123" y="18"/>
                  </a:lnTo>
                  <a:lnTo>
                    <a:pt x="123" y="21"/>
                  </a:lnTo>
                  <a:lnTo>
                    <a:pt x="122" y="23"/>
                  </a:lnTo>
                  <a:lnTo>
                    <a:pt x="122" y="25"/>
                  </a:lnTo>
                  <a:lnTo>
                    <a:pt x="123" y="26"/>
                  </a:lnTo>
                  <a:lnTo>
                    <a:pt x="124" y="30"/>
                  </a:lnTo>
                  <a:lnTo>
                    <a:pt x="124" y="31"/>
                  </a:lnTo>
                  <a:lnTo>
                    <a:pt x="124" y="33"/>
                  </a:lnTo>
                  <a:lnTo>
                    <a:pt x="128" y="33"/>
                  </a:lnTo>
                  <a:lnTo>
                    <a:pt x="129" y="34"/>
                  </a:lnTo>
                  <a:lnTo>
                    <a:pt x="134" y="33"/>
                  </a:lnTo>
                  <a:lnTo>
                    <a:pt x="134" y="35"/>
                  </a:lnTo>
                  <a:lnTo>
                    <a:pt x="134" y="35"/>
                  </a:lnTo>
                  <a:lnTo>
                    <a:pt x="134" y="36"/>
                  </a:lnTo>
                  <a:lnTo>
                    <a:pt x="131" y="36"/>
                  </a:lnTo>
                  <a:lnTo>
                    <a:pt x="129" y="37"/>
                  </a:lnTo>
                  <a:lnTo>
                    <a:pt x="129" y="38"/>
                  </a:lnTo>
                  <a:lnTo>
                    <a:pt x="128" y="38"/>
                  </a:lnTo>
                  <a:lnTo>
                    <a:pt x="126" y="38"/>
                  </a:lnTo>
                  <a:lnTo>
                    <a:pt x="125" y="40"/>
                  </a:lnTo>
                  <a:lnTo>
                    <a:pt x="124" y="43"/>
                  </a:lnTo>
                  <a:lnTo>
                    <a:pt x="123" y="44"/>
                  </a:lnTo>
                  <a:lnTo>
                    <a:pt x="121" y="44"/>
                  </a:lnTo>
                  <a:lnTo>
                    <a:pt x="120" y="44"/>
                  </a:lnTo>
                  <a:lnTo>
                    <a:pt x="119" y="45"/>
                  </a:lnTo>
                  <a:lnTo>
                    <a:pt x="118" y="45"/>
                  </a:lnTo>
                  <a:lnTo>
                    <a:pt x="118" y="46"/>
                  </a:lnTo>
                  <a:lnTo>
                    <a:pt x="116" y="46"/>
                  </a:lnTo>
                  <a:lnTo>
                    <a:pt x="113" y="47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09" y="49"/>
                  </a:lnTo>
                  <a:lnTo>
                    <a:pt x="107" y="50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1" y="53"/>
                  </a:lnTo>
                  <a:lnTo>
                    <a:pt x="97" y="53"/>
                  </a:lnTo>
                  <a:lnTo>
                    <a:pt x="96" y="52"/>
                  </a:lnTo>
                  <a:lnTo>
                    <a:pt x="96" y="52"/>
                  </a:lnTo>
                  <a:lnTo>
                    <a:pt x="93" y="50"/>
                  </a:lnTo>
                  <a:lnTo>
                    <a:pt x="92" y="50"/>
                  </a:lnTo>
                  <a:lnTo>
                    <a:pt x="91" y="49"/>
                  </a:lnTo>
                  <a:lnTo>
                    <a:pt x="90" y="47"/>
                  </a:lnTo>
                  <a:lnTo>
                    <a:pt x="89" y="46"/>
                  </a:lnTo>
                  <a:lnTo>
                    <a:pt x="89" y="46"/>
                  </a:lnTo>
                  <a:lnTo>
                    <a:pt x="86" y="47"/>
                  </a:lnTo>
                  <a:lnTo>
                    <a:pt x="85" y="41"/>
                  </a:lnTo>
                  <a:lnTo>
                    <a:pt x="83" y="39"/>
                  </a:lnTo>
                  <a:lnTo>
                    <a:pt x="82" y="38"/>
                  </a:lnTo>
                  <a:lnTo>
                    <a:pt x="80" y="38"/>
                  </a:lnTo>
                  <a:lnTo>
                    <a:pt x="75" y="40"/>
                  </a:lnTo>
                  <a:lnTo>
                    <a:pt x="75" y="40"/>
                  </a:lnTo>
                  <a:lnTo>
                    <a:pt x="74" y="38"/>
                  </a:lnTo>
                  <a:lnTo>
                    <a:pt x="73" y="38"/>
                  </a:lnTo>
                  <a:lnTo>
                    <a:pt x="72" y="38"/>
                  </a:lnTo>
                  <a:lnTo>
                    <a:pt x="71" y="39"/>
                  </a:lnTo>
                  <a:lnTo>
                    <a:pt x="71" y="40"/>
                  </a:lnTo>
                  <a:lnTo>
                    <a:pt x="70" y="41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48"/>
                  </a:lnTo>
                  <a:lnTo>
                    <a:pt x="51" y="48"/>
                  </a:lnTo>
                  <a:lnTo>
                    <a:pt x="52" y="49"/>
                  </a:lnTo>
                  <a:lnTo>
                    <a:pt x="53" y="50"/>
                  </a:lnTo>
                  <a:lnTo>
                    <a:pt x="55" y="50"/>
                  </a:lnTo>
                  <a:lnTo>
                    <a:pt x="55" y="49"/>
                  </a:lnTo>
                  <a:lnTo>
                    <a:pt x="58" y="49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60" y="54"/>
                  </a:lnTo>
                  <a:lnTo>
                    <a:pt x="60" y="54"/>
                  </a:lnTo>
                  <a:lnTo>
                    <a:pt x="59" y="55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5" y="53"/>
                  </a:lnTo>
                  <a:lnTo>
                    <a:pt x="54" y="54"/>
                  </a:lnTo>
                  <a:lnTo>
                    <a:pt x="50" y="55"/>
                  </a:lnTo>
                  <a:lnTo>
                    <a:pt x="48" y="55"/>
                  </a:lnTo>
                  <a:lnTo>
                    <a:pt x="48" y="63"/>
                  </a:lnTo>
                  <a:lnTo>
                    <a:pt x="50" y="64"/>
                  </a:lnTo>
                  <a:lnTo>
                    <a:pt x="52" y="66"/>
                  </a:lnTo>
                  <a:lnTo>
                    <a:pt x="54" y="68"/>
                  </a:lnTo>
                  <a:lnTo>
                    <a:pt x="55" y="70"/>
                  </a:lnTo>
                  <a:lnTo>
                    <a:pt x="57" y="76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3" y="97"/>
                  </a:lnTo>
                  <a:lnTo>
                    <a:pt x="52" y="99"/>
                  </a:lnTo>
                  <a:lnTo>
                    <a:pt x="51" y="101"/>
                  </a:lnTo>
                  <a:lnTo>
                    <a:pt x="51" y="102"/>
                  </a:lnTo>
                  <a:lnTo>
                    <a:pt x="51" y="104"/>
                  </a:lnTo>
                  <a:lnTo>
                    <a:pt x="50" y="107"/>
                  </a:lnTo>
                  <a:lnTo>
                    <a:pt x="50" y="108"/>
                  </a:lnTo>
                  <a:lnTo>
                    <a:pt x="50" y="110"/>
                  </a:lnTo>
                  <a:lnTo>
                    <a:pt x="49" y="110"/>
                  </a:lnTo>
                  <a:lnTo>
                    <a:pt x="48" y="111"/>
                  </a:lnTo>
                  <a:lnTo>
                    <a:pt x="43" y="111"/>
                  </a:lnTo>
                  <a:lnTo>
                    <a:pt x="40" y="112"/>
                  </a:lnTo>
                  <a:lnTo>
                    <a:pt x="28" y="115"/>
                  </a:lnTo>
                  <a:lnTo>
                    <a:pt x="24" y="116"/>
                  </a:lnTo>
                  <a:lnTo>
                    <a:pt x="20" y="119"/>
                  </a:lnTo>
                  <a:lnTo>
                    <a:pt x="17" y="121"/>
                  </a:lnTo>
                  <a:lnTo>
                    <a:pt x="14" y="124"/>
                  </a:lnTo>
                  <a:lnTo>
                    <a:pt x="12" y="127"/>
                  </a:lnTo>
                  <a:lnTo>
                    <a:pt x="10" y="130"/>
                  </a:lnTo>
                  <a:lnTo>
                    <a:pt x="10" y="131"/>
                  </a:lnTo>
                  <a:lnTo>
                    <a:pt x="10" y="138"/>
                  </a:lnTo>
                  <a:lnTo>
                    <a:pt x="7" y="138"/>
                  </a:lnTo>
                  <a:lnTo>
                    <a:pt x="5" y="138"/>
                  </a:lnTo>
                  <a:lnTo>
                    <a:pt x="4" y="140"/>
                  </a:lnTo>
                  <a:lnTo>
                    <a:pt x="3" y="143"/>
                  </a:lnTo>
                  <a:lnTo>
                    <a:pt x="1" y="148"/>
                  </a:lnTo>
                  <a:lnTo>
                    <a:pt x="0" y="149"/>
                  </a:lnTo>
                  <a:lnTo>
                    <a:pt x="0" y="150"/>
                  </a:lnTo>
                  <a:lnTo>
                    <a:pt x="3" y="155"/>
                  </a:lnTo>
                  <a:lnTo>
                    <a:pt x="3" y="157"/>
                  </a:lnTo>
                  <a:lnTo>
                    <a:pt x="4" y="158"/>
                  </a:lnTo>
                  <a:lnTo>
                    <a:pt x="6" y="160"/>
                  </a:lnTo>
                  <a:lnTo>
                    <a:pt x="7" y="162"/>
                  </a:lnTo>
                  <a:lnTo>
                    <a:pt x="10" y="165"/>
                  </a:lnTo>
                  <a:lnTo>
                    <a:pt x="12" y="166"/>
                  </a:lnTo>
                  <a:lnTo>
                    <a:pt x="12" y="168"/>
                  </a:lnTo>
                  <a:lnTo>
                    <a:pt x="11" y="170"/>
                  </a:lnTo>
                  <a:lnTo>
                    <a:pt x="11" y="171"/>
                  </a:lnTo>
                  <a:lnTo>
                    <a:pt x="14" y="172"/>
                  </a:lnTo>
                  <a:lnTo>
                    <a:pt x="18" y="172"/>
                  </a:lnTo>
                  <a:lnTo>
                    <a:pt x="20" y="173"/>
                  </a:lnTo>
                  <a:lnTo>
                    <a:pt x="21" y="174"/>
                  </a:lnTo>
                  <a:lnTo>
                    <a:pt x="21" y="176"/>
                  </a:lnTo>
                  <a:lnTo>
                    <a:pt x="22" y="177"/>
                  </a:lnTo>
                  <a:lnTo>
                    <a:pt x="25" y="178"/>
                  </a:lnTo>
                  <a:lnTo>
                    <a:pt x="28" y="178"/>
                  </a:lnTo>
                  <a:lnTo>
                    <a:pt x="30" y="178"/>
                  </a:lnTo>
                  <a:lnTo>
                    <a:pt x="34" y="176"/>
                  </a:lnTo>
                  <a:lnTo>
                    <a:pt x="39" y="172"/>
                  </a:lnTo>
                  <a:lnTo>
                    <a:pt x="42" y="170"/>
                  </a:lnTo>
                  <a:lnTo>
                    <a:pt x="43" y="170"/>
                  </a:lnTo>
                  <a:lnTo>
                    <a:pt x="43" y="170"/>
                  </a:lnTo>
                  <a:lnTo>
                    <a:pt x="43" y="182"/>
                  </a:lnTo>
                  <a:lnTo>
                    <a:pt x="43" y="183"/>
                  </a:lnTo>
                  <a:lnTo>
                    <a:pt x="43" y="189"/>
                  </a:lnTo>
                  <a:lnTo>
                    <a:pt x="43" y="190"/>
                  </a:lnTo>
                  <a:lnTo>
                    <a:pt x="45" y="191"/>
                  </a:lnTo>
                  <a:lnTo>
                    <a:pt x="46" y="191"/>
                  </a:lnTo>
                  <a:lnTo>
                    <a:pt x="47" y="190"/>
                  </a:lnTo>
                  <a:lnTo>
                    <a:pt x="49" y="189"/>
                  </a:lnTo>
                  <a:lnTo>
                    <a:pt x="53" y="189"/>
                  </a:lnTo>
                  <a:lnTo>
                    <a:pt x="54" y="189"/>
                  </a:lnTo>
                  <a:lnTo>
                    <a:pt x="56" y="189"/>
                  </a:lnTo>
                  <a:lnTo>
                    <a:pt x="60" y="190"/>
                  </a:lnTo>
                  <a:lnTo>
                    <a:pt x="69" y="190"/>
                  </a:lnTo>
                  <a:lnTo>
                    <a:pt x="71" y="189"/>
                  </a:lnTo>
                  <a:lnTo>
                    <a:pt x="73" y="189"/>
                  </a:lnTo>
                  <a:lnTo>
                    <a:pt x="79" y="187"/>
                  </a:lnTo>
                  <a:lnTo>
                    <a:pt x="80" y="186"/>
                  </a:lnTo>
                  <a:lnTo>
                    <a:pt x="86" y="181"/>
                  </a:lnTo>
                  <a:lnTo>
                    <a:pt x="90" y="177"/>
                  </a:lnTo>
                  <a:lnTo>
                    <a:pt x="91" y="176"/>
                  </a:lnTo>
                  <a:lnTo>
                    <a:pt x="95" y="175"/>
                  </a:lnTo>
                  <a:lnTo>
                    <a:pt x="97" y="175"/>
                  </a:lnTo>
                  <a:lnTo>
                    <a:pt x="103" y="174"/>
                  </a:lnTo>
                  <a:lnTo>
                    <a:pt x="107" y="174"/>
                  </a:lnTo>
                  <a:lnTo>
                    <a:pt x="108" y="175"/>
                  </a:lnTo>
                  <a:lnTo>
                    <a:pt x="109" y="176"/>
                  </a:lnTo>
                  <a:lnTo>
                    <a:pt x="110" y="180"/>
                  </a:lnTo>
                  <a:lnTo>
                    <a:pt x="110" y="187"/>
                  </a:lnTo>
                  <a:lnTo>
                    <a:pt x="110" y="189"/>
                  </a:lnTo>
                  <a:lnTo>
                    <a:pt x="109" y="191"/>
                  </a:lnTo>
                  <a:lnTo>
                    <a:pt x="108" y="191"/>
                  </a:lnTo>
                  <a:lnTo>
                    <a:pt x="108" y="193"/>
                  </a:lnTo>
                  <a:lnTo>
                    <a:pt x="109" y="198"/>
                  </a:lnTo>
                  <a:lnTo>
                    <a:pt x="111" y="201"/>
                  </a:lnTo>
                  <a:lnTo>
                    <a:pt x="113" y="202"/>
                  </a:lnTo>
                  <a:lnTo>
                    <a:pt x="119" y="206"/>
                  </a:lnTo>
                  <a:lnTo>
                    <a:pt x="122" y="207"/>
                  </a:lnTo>
                  <a:lnTo>
                    <a:pt x="126" y="208"/>
                  </a:lnTo>
                  <a:lnTo>
                    <a:pt x="131" y="208"/>
                  </a:lnTo>
                  <a:lnTo>
                    <a:pt x="135" y="209"/>
                  </a:lnTo>
                  <a:lnTo>
                    <a:pt x="136" y="210"/>
                  </a:lnTo>
                  <a:lnTo>
                    <a:pt x="137" y="211"/>
                  </a:lnTo>
                  <a:lnTo>
                    <a:pt x="138" y="212"/>
                  </a:lnTo>
                  <a:lnTo>
                    <a:pt x="140" y="213"/>
                  </a:lnTo>
                  <a:lnTo>
                    <a:pt x="149" y="215"/>
                  </a:lnTo>
                  <a:lnTo>
                    <a:pt x="153" y="219"/>
                  </a:lnTo>
                  <a:lnTo>
                    <a:pt x="154" y="219"/>
                  </a:lnTo>
                  <a:lnTo>
                    <a:pt x="156" y="219"/>
                  </a:lnTo>
                  <a:lnTo>
                    <a:pt x="158" y="219"/>
                  </a:lnTo>
                  <a:lnTo>
                    <a:pt x="160" y="219"/>
                  </a:lnTo>
                  <a:lnTo>
                    <a:pt x="163" y="219"/>
                  </a:lnTo>
                  <a:lnTo>
                    <a:pt x="167" y="222"/>
                  </a:lnTo>
                  <a:lnTo>
                    <a:pt x="169" y="223"/>
                  </a:lnTo>
                  <a:lnTo>
                    <a:pt x="170" y="225"/>
                  </a:lnTo>
                  <a:lnTo>
                    <a:pt x="171" y="228"/>
                  </a:lnTo>
                  <a:lnTo>
                    <a:pt x="172" y="231"/>
                  </a:lnTo>
                  <a:lnTo>
                    <a:pt x="173" y="233"/>
                  </a:lnTo>
                  <a:lnTo>
                    <a:pt x="173" y="234"/>
                  </a:lnTo>
                  <a:lnTo>
                    <a:pt x="173" y="236"/>
                  </a:lnTo>
                  <a:lnTo>
                    <a:pt x="173" y="240"/>
                  </a:lnTo>
                  <a:lnTo>
                    <a:pt x="171" y="240"/>
                  </a:lnTo>
                  <a:lnTo>
                    <a:pt x="171" y="241"/>
                  </a:lnTo>
                  <a:lnTo>
                    <a:pt x="171" y="242"/>
                  </a:lnTo>
                  <a:lnTo>
                    <a:pt x="173" y="245"/>
                  </a:lnTo>
                  <a:lnTo>
                    <a:pt x="174" y="250"/>
                  </a:lnTo>
                  <a:lnTo>
                    <a:pt x="176" y="253"/>
                  </a:lnTo>
                  <a:lnTo>
                    <a:pt x="179" y="253"/>
                  </a:lnTo>
                  <a:lnTo>
                    <a:pt x="182" y="253"/>
                  </a:lnTo>
                  <a:lnTo>
                    <a:pt x="185" y="253"/>
                  </a:lnTo>
                  <a:lnTo>
                    <a:pt x="186" y="254"/>
                  </a:lnTo>
                  <a:lnTo>
                    <a:pt x="196" y="254"/>
                  </a:lnTo>
                  <a:lnTo>
                    <a:pt x="197" y="254"/>
                  </a:lnTo>
                  <a:lnTo>
                    <a:pt x="198" y="255"/>
                  </a:lnTo>
                  <a:lnTo>
                    <a:pt x="198" y="256"/>
                  </a:lnTo>
                  <a:lnTo>
                    <a:pt x="198" y="258"/>
                  </a:lnTo>
                  <a:lnTo>
                    <a:pt x="197" y="260"/>
                  </a:lnTo>
                  <a:lnTo>
                    <a:pt x="197" y="261"/>
                  </a:lnTo>
                  <a:lnTo>
                    <a:pt x="198" y="265"/>
                  </a:lnTo>
                  <a:lnTo>
                    <a:pt x="202" y="266"/>
                  </a:lnTo>
                  <a:lnTo>
                    <a:pt x="203" y="267"/>
                  </a:lnTo>
                  <a:lnTo>
                    <a:pt x="204" y="270"/>
                  </a:lnTo>
                  <a:lnTo>
                    <a:pt x="207" y="274"/>
                  </a:lnTo>
                  <a:lnTo>
                    <a:pt x="207" y="276"/>
                  </a:lnTo>
                  <a:lnTo>
                    <a:pt x="207" y="281"/>
                  </a:lnTo>
                  <a:lnTo>
                    <a:pt x="207" y="287"/>
                  </a:lnTo>
                  <a:lnTo>
                    <a:pt x="207" y="288"/>
                  </a:lnTo>
                  <a:lnTo>
                    <a:pt x="205" y="291"/>
                  </a:lnTo>
                  <a:lnTo>
                    <a:pt x="204" y="293"/>
                  </a:lnTo>
                  <a:lnTo>
                    <a:pt x="204" y="294"/>
                  </a:lnTo>
                  <a:lnTo>
                    <a:pt x="204" y="296"/>
                  </a:lnTo>
                  <a:lnTo>
                    <a:pt x="204" y="297"/>
                  </a:lnTo>
                  <a:lnTo>
                    <a:pt x="204" y="300"/>
                  </a:lnTo>
                  <a:lnTo>
                    <a:pt x="204" y="300"/>
                  </a:lnTo>
                  <a:lnTo>
                    <a:pt x="202" y="301"/>
                  </a:lnTo>
                  <a:lnTo>
                    <a:pt x="202" y="301"/>
                  </a:lnTo>
                  <a:lnTo>
                    <a:pt x="202" y="302"/>
                  </a:lnTo>
                  <a:lnTo>
                    <a:pt x="202" y="302"/>
                  </a:lnTo>
                  <a:lnTo>
                    <a:pt x="204" y="305"/>
                  </a:lnTo>
                  <a:lnTo>
                    <a:pt x="204" y="306"/>
                  </a:lnTo>
                  <a:lnTo>
                    <a:pt x="204" y="316"/>
                  </a:lnTo>
                  <a:lnTo>
                    <a:pt x="204" y="323"/>
                  </a:lnTo>
                  <a:lnTo>
                    <a:pt x="205" y="325"/>
                  </a:lnTo>
                  <a:lnTo>
                    <a:pt x="206" y="325"/>
                  </a:lnTo>
                  <a:lnTo>
                    <a:pt x="210" y="326"/>
                  </a:lnTo>
                  <a:lnTo>
                    <a:pt x="211" y="327"/>
                  </a:lnTo>
                  <a:lnTo>
                    <a:pt x="215" y="327"/>
                  </a:lnTo>
                  <a:lnTo>
                    <a:pt x="218" y="327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6"/>
                  </a:lnTo>
                  <a:lnTo>
                    <a:pt x="226" y="327"/>
                  </a:lnTo>
                  <a:lnTo>
                    <a:pt x="231" y="329"/>
                  </a:lnTo>
                  <a:lnTo>
                    <a:pt x="233" y="331"/>
                  </a:lnTo>
                  <a:lnTo>
                    <a:pt x="233" y="332"/>
                  </a:lnTo>
                  <a:lnTo>
                    <a:pt x="234" y="337"/>
                  </a:lnTo>
                  <a:lnTo>
                    <a:pt x="234" y="339"/>
                  </a:lnTo>
                  <a:lnTo>
                    <a:pt x="234" y="345"/>
                  </a:lnTo>
                  <a:lnTo>
                    <a:pt x="234" y="346"/>
                  </a:lnTo>
                  <a:lnTo>
                    <a:pt x="236" y="347"/>
                  </a:lnTo>
                  <a:lnTo>
                    <a:pt x="237" y="348"/>
                  </a:lnTo>
                  <a:lnTo>
                    <a:pt x="239" y="349"/>
                  </a:lnTo>
                  <a:lnTo>
                    <a:pt x="241" y="349"/>
                  </a:lnTo>
                  <a:lnTo>
                    <a:pt x="243" y="348"/>
                  </a:lnTo>
                  <a:lnTo>
                    <a:pt x="246" y="348"/>
                  </a:lnTo>
                  <a:lnTo>
                    <a:pt x="248" y="348"/>
                  </a:lnTo>
                  <a:lnTo>
                    <a:pt x="249" y="349"/>
                  </a:lnTo>
                  <a:lnTo>
                    <a:pt x="250" y="351"/>
                  </a:lnTo>
                  <a:lnTo>
                    <a:pt x="250" y="356"/>
                  </a:lnTo>
                  <a:lnTo>
                    <a:pt x="250" y="357"/>
                  </a:lnTo>
                  <a:lnTo>
                    <a:pt x="249" y="360"/>
                  </a:lnTo>
                  <a:lnTo>
                    <a:pt x="248" y="366"/>
                  </a:lnTo>
                  <a:lnTo>
                    <a:pt x="248" y="370"/>
                  </a:lnTo>
                  <a:lnTo>
                    <a:pt x="250" y="370"/>
                  </a:lnTo>
                  <a:lnTo>
                    <a:pt x="251" y="370"/>
                  </a:lnTo>
                  <a:lnTo>
                    <a:pt x="254" y="370"/>
                  </a:lnTo>
                  <a:lnTo>
                    <a:pt x="256" y="371"/>
                  </a:lnTo>
                  <a:lnTo>
                    <a:pt x="258" y="380"/>
                  </a:lnTo>
                  <a:lnTo>
                    <a:pt x="258" y="386"/>
                  </a:lnTo>
                  <a:lnTo>
                    <a:pt x="258" y="389"/>
                  </a:lnTo>
                  <a:lnTo>
                    <a:pt x="258" y="390"/>
                  </a:lnTo>
                  <a:lnTo>
                    <a:pt x="257" y="391"/>
                  </a:lnTo>
                  <a:lnTo>
                    <a:pt x="251" y="394"/>
                  </a:lnTo>
                  <a:lnTo>
                    <a:pt x="250" y="394"/>
                  </a:lnTo>
                  <a:lnTo>
                    <a:pt x="247" y="395"/>
                  </a:lnTo>
                  <a:lnTo>
                    <a:pt x="245" y="395"/>
                  </a:lnTo>
                  <a:lnTo>
                    <a:pt x="243" y="398"/>
                  </a:lnTo>
                  <a:lnTo>
                    <a:pt x="241" y="400"/>
                  </a:lnTo>
                  <a:lnTo>
                    <a:pt x="231" y="408"/>
                  </a:lnTo>
                  <a:lnTo>
                    <a:pt x="230" y="409"/>
                  </a:lnTo>
                  <a:lnTo>
                    <a:pt x="229" y="411"/>
                  </a:lnTo>
                  <a:lnTo>
                    <a:pt x="225" y="416"/>
                  </a:lnTo>
                  <a:lnTo>
                    <a:pt x="224" y="417"/>
                  </a:lnTo>
                  <a:lnTo>
                    <a:pt x="220" y="422"/>
                  </a:lnTo>
                  <a:lnTo>
                    <a:pt x="216" y="424"/>
                  </a:lnTo>
                  <a:lnTo>
                    <a:pt x="215" y="426"/>
                  </a:lnTo>
                  <a:lnTo>
                    <a:pt x="212" y="428"/>
                  </a:lnTo>
                  <a:lnTo>
                    <a:pt x="212" y="429"/>
                  </a:lnTo>
                  <a:lnTo>
                    <a:pt x="210" y="431"/>
                  </a:lnTo>
                  <a:lnTo>
                    <a:pt x="208" y="432"/>
                  </a:lnTo>
                  <a:lnTo>
                    <a:pt x="212" y="432"/>
                  </a:lnTo>
                  <a:lnTo>
                    <a:pt x="214" y="431"/>
                  </a:lnTo>
                  <a:lnTo>
                    <a:pt x="215" y="430"/>
                  </a:lnTo>
                  <a:lnTo>
                    <a:pt x="216" y="430"/>
                  </a:lnTo>
                  <a:lnTo>
                    <a:pt x="217" y="430"/>
                  </a:lnTo>
                  <a:lnTo>
                    <a:pt x="218" y="430"/>
                  </a:lnTo>
                  <a:lnTo>
                    <a:pt x="221" y="432"/>
                  </a:lnTo>
                  <a:lnTo>
                    <a:pt x="222" y="433"/>
                  </a:lnTo>
                  <a:lnTo>
                    <a:pt x="225" y="435"/>
                  </a:lnTo>
                  <a:lnTo>
                    <a:pt x="227" y="437"/>
                  </a:lnTo>
                  <a:lnTo>
                    <a:pt x="228" y="440"/>
                  </a:lnTo>
                  <a:lnTo>
                    <a:pt x="228" y="442"/>
                  </a:lnTo>
                  <a:lnTo>
                    <a:pt x="230" y="443"/>
                  </a:lnTo>
                  <a:lnTo>
                    <a:pt x="231" y="442"/>
                  </a:lnTo>
                  <a:lnTo>
                    <a:pt x="234" y="440"/>
                  </a:lnTo>
                  <a:lnTo>
                    <a:pt x="236" y="441"/>
                  </a:lnTo>
                  <a:lnTo>
                    <a:pt x="236" y="442"/>
                  </a:lnTo>
                  <a:lnTo>
                    <a:pt x="237" y="444"/>
                  </a:lnTo>
                  <a:lnTo>
                    <a:pt x="239" y="445"/>
                  </a:lnTo>
                  <a:lnTo>
                    <a:pt x="239" y="446"/>
                  </a:lnTo>
                  <a:lnTo>
                    <a:pt x="240" y="446"/>
                  </a:lnTo>
                  <a:lnTo>
                    <a:pt x="242" y="446"/>
                  </a:lnTo>
                  <a:lnTo>
                    <a:pt x="244" y="448"/>
                  </a:lnTo>
                  <a:lnTo>
                    <a:pt x="247" y="448"/>
                  </a:lnTo>
                  <a:lnTo>
                    <a:pt x="247" y="449"/>
                  </a:lnTo>
                  <a:lnTo>
                    <a:pt x="249" y="452"/>
                  </a:lnTo>
                  <a:lnTo>
                    <a:pt x="250" y="453"/>
                  </a:lnTo>
                  <a:lnTo>
                    <a:pt x="252" y="454"/>
                  </a:lnTo>
                  <a:lnTo>
                    <a:pt x="254" y="454"/>
                  </a:lnTo>
                  <a:lnTo>
                    <a:pt x="257" y="455"/>
                  </a:lnTo>
                  <a:lnTo>
                    <a:pt x="258" y="457"/>
                  </a:lnTo>
                  <a:lnTo>
                    <a:pt x="259" y="461"/>
                  </a:lnTo>
                  <a:lnTo>
                    <a:pt x="259" y="461"/>
                  </a:lnTo>
                  <a:lnTo>
                    <a:pt x="264" y="465"/>
                  </a:lnTo>
                  <a:lnTo>
                    <a:pt x="265" y="467"/>
                  </a:lnTo>
                  <a:lnTo>
                    <a:pt x="265" y="467"/>
                  </a:lnTo>
                  <a:lnTo>
                    <a:pt x="264" y="467"/>
                  </a:lnTo>
                  <a:lnTo>
                    <a:pt x="263" y="469"/>
                  </a:lnTo>
                  <a:lnTo>
                    <a:pt x="263" y="469"/>
                  </a:lnTo>
                  <a:lnTo>
                    <a:pt x="262" y="471"/>
                  </a:lnTo>
                  <a:lnTo>
                    <a:pt x="261" y="472"/>
                  </a:lnTo>
                  <a:lnTo>
                    <a:pt x="261" y="476"/>
                  </a:lnTo>
                  <a:lnTo>
                    <a:pt x="260" y="479"/>
                  </a:lnTo>
                  <a:lnTo>
                    <a:pt x="261" y="479"/>
                  </a:lnTo>
                  <a:lnTo>
                    <a:pt x="262" y="480"/>
                  </a:lnTo>
                  <a:lnTo>
                    <a:pt x="262" y="479"/>
                  </a:lnTo>
                  <a:lnTo>
                    <a:pt x="263" y="478"/>
                  </a:lnTo>
                  <a:lnTo>
                    <a:pt x="265" y="477"/>
                  </a:lnTo>
                  <a:lnTo>
                    <a:pt x="268" y="475"/>
                  </a:lnTo>
                  <a:lnTo>
                    <a:pt x="271" y="471"/>
                  </a:lnTo>
                  <a:lnTo>
                    <a:pt x="273" y="468"/>
                  </a:lnTo>
                  <a:lnTo>
                    <a:pt x="275" y="462"/>
                  </a:lnTo>
                  <a:lnTo>
                    <a:pt x="276" y="460"/>
                  </a:lnTo>
                  <a:lnTo>
                    <a:pt x="280" y="457"/>
                  </a:lnTo>
                  <a:lnTo>
                    <a:pt x="281" y="456"/>
                  </a:lnTo>
                  <a:lnTo>
                    <a:pt x="286" y="453"/>
                  </a:lnTo>
                  <a:lnTo>
                    <a:pt x="288" y="452"/>
                  </a:lnTo>
                  <a:lnTo>
                    <a:pt x="290" y="450"/>
                  </a:lnTo>
                  <a:lnTo>
                    <a:pt x="292" y="449"/>
                  </a:lnTo>
                  <a:lnTo>
                    <a:pt x="292" y="448"/>
                  </a:lnTo>
                  <a:lnTo>
                    <a:pt x="294" y="445"/>
                  </a:lnTo>
                  <a:lnTo>
                    <a:pt x="297" y="441"/>
                  </a:lnTo>
                  <a:lnTo>
                    <a:pt x="299" y="438"/>
                  </a:lnTo>
                  <a:lnTo>
                    <a:pt x="301" y="435"/>
                  </a:lnTo>
                  <a:lnTo>
                    <a:pt x="303" y="431"/>
                  </a:lnTo>
                  <a:lnTo>
                    <a:pt x="305" y="425"/>
                  </a:lnTo>
                  <a:lnTo>
                    <a:pt x="307" y="423"/>
                  </a:lnTo>
                  <a:lnTo>
                    <a:pt x="308" y="421"/>
                  </a:lnTo>
                  <a:lnTo>
                    <a:pt x="309" y="419"/>
                  </a:lnTo>
                  <a:lnTo>
                    <a:pt x="310" y="418"/>
                  </a:lnTo>
                  <a:lnTo>
                    <a:pt x="314" y="414"/>
                  </a:lnTo>
                  <a:lnTo>
                    <a:pt x="315" y="412"/>
                  </a:lnTo>
                  <a:lnTo>
                    <a:pt x="317" y="411"/>
                  </a:lnTo>
                  <a:lnTo>
                    <a:pt x="319" y="410"/>
                  </a:lnTo>
                  <a:lnTo>
                    <a:pt x="321" y="408"/>
                  </a:lnTo>
                  <a:lnTo>
                    <a:pt x="323" y="406"/>
                  </a:lnTo>
                  <a:lnTo>
                    <a:pt x="323" y="401"/>
                  </a:lnTo>
                  <a:lnTo>
                    <a:pt x="324" y="393"/>
                  </a:lnTo>
                  <a:lnTo>
                    <a:pt x="324" y="392"/>
                  </a:lnTo>
                  <a:lnTo>
                    <a:pt x="326" y="392"/>
                  </a:lnTo>
                  <a:lnTo>
                    <a:pt x="326" y="391"/>
                  </a:lnTo>
                  <a:lnTo>
                    <a:pt x="325" y="390"/>
                  </a:lnTo>
                  <a:lnTo>
                    <a:pt x="324" y="389"/>
                  </a:lnTo>
                  <a:lnTo>
                    <a:pt x="323" y="388"/>
                  </a:lnTo>
                  <a:lnTo>
                    <a:pt x="323" y="385"/>
                  </a:lnTo>
                  <a:lnTo>
                    <a:pt x="323" y="384"/>
                  </a:lnTo>
                  <a:lnTo>
                    <a:pt x="323" y="381"/>
                  </a:lnTo>
                  <a:lnTo>
                    <a:pt x="322" y="379"/>
                  </a:lnTo>
                  <a:lnTo>
                    <a:pt x="322" y="378"/>
                  </a:lnTo>
                  <a:lnTo>
                    <a:pt x="323" y="377"/>
                  </a:lnTo>
                  <a:lnTo>
                    <a:pt x="323" y="376"/>
                  </a:lnTo>
                  <a:lnTo>
                    <a:pt x="323" y="373"/>
                  </a:lnTo>
                  <a:lnTo>
                    <a:pt x="326" y="370"/>
                  </a:lnTo>
                  <a:lnTo>
                    <a:pt x="327" y="368"/>
                  </a:lnTo>
                  <a:lnTo>
                    <a:pt x="330" y="366"/>
                  </a:lnTo>
                  <a:lnTo>
                    <a:pt x="335" y="361"/>
                  </a:lnTo>
                  <a:lnTo>
                    <a:pt x="335" y="361"/>
                  </a:lnTo>
                  <a:lnTo>
                    <a:pt x="336" y="360"/>
                  </a:lnTo>
                  <a:lnTo>
                    <a:pt x="339" y="358"/>
                  </a:lnTo>
                  <a:lnTo>
                    <a:pt x="342" y="356"/>
                  </a:lnTo>
                  <a:lnTo>
                    <a:pt x="343" y="355"/>
                  </a:lnTo>
                  <a:lnTo>
                    <a:pt x="345" y="354"/>
                  </a:lnTo>
                  <a:lnTo>
                    <a:pt x="348" y="351"/>
                  </a:lnTo>
                  <a:lnTo>
                    <a:pt x="352" y="349"/>
                  </a:lnTo>
                  <a:lnTo>
                    <a:pt x="354" y="349"/>
                  </a:lnTo>
                  <a:lnTo>
                    <a:pt x="355" y="348"/>
                  </a:lnTo>
                  <a:lnTo>
                    <a:pt x="357" y="347"/>
                  </a:lnTo>
                  <a:lnTo>
                    <a:pt x="359" y="346"/>
                  </a:lnTo>
                  <a:lnTo>
                    <a:pt x="363" y="346"/>
                  </a:lnTo>
                  <a:lnTo>
                    <a:pt x="366" y="344"/>
                  </a:lnTo>
                  <a:lnTo>
                    <a:pt x="367" y="344"/>
                  </a:lnTo>
                  <a:lnTo>
                    <a:pt x="368" y="341"/>
                  </a:lnTo>
                  <a:lnTo>
                    <a:pt x="370" y="341"/>
                  </a:lnTo>
                  <a:lnTo>
                    <a:pt x="373" y="340"/>
                  </a:lnTo>
                  <a:lnTo>
                    <a:pt x="374" y="340"/>
                  </a:lnTo>
                  <a:lnTo>
                    <a:pt x="375" y="340"/>
                  </a:lnTo>
                  <a:lnTo>
                    <a:pt x="375" y="339"/>
                  </a:lnTo>
                  <a:lnTo>
                    <a:pt x="374" y="338"/>
                  </a:lnTo>
                  <a:lnTo>
                    <a:pt x="374" y="338"/>
                  </a:lnTo>
                  <a:lnTo>
                    <a:pt x="376" y="336"/>
                  </a:lnTo>
                  <a:lnTo>
                    <a:pt x="377" y="336"/>
                  </a:lnTo>
                  <a:lnTo>
                    <a:pt x="377" y="336"/>
                  </a:lnTo>
                  <a:lnTo>
                    <a:pt x="377" y="337"/>
                  </a:lnTo>
                  <a:lnTo>
                    <a:pt x="378" y="337"/>
                  </a:lnTo>
                  <a:lnTo>
                    <a:pt x="384" y="336"/>
                  </a:lnTo>
                  <a:lnTo>
                    <a:pt x="385" y="336"/>
                  </a:lnTo>
                  <a:lnTo>
                    <a:pt x="386" y="336"/>
                  </a:lnTo>
                  <a:lnTo>
                    <a:pt x="388" y="336"/>
                  </a:lnTo>
                  <a:lnTo>
                    <a:pt x="392" y="335"/>
                  </a:lnTo>
                  <a:lnTo>
                    <a:pt x="394" y="335"/>
                  </a:lnTo>
                  <a:lnTo>
                    <a:pt x="395" y="336"/>
                  </a:lnTo>
                  <a:lnTo>
                    <a:pt x="398" y="336"/>
                  </a:lnTo>
                  <a:lnTo>
                    <a:pt x="400" y="336"/>
                  </a:lnTo>
                  <a:lnTo>
                    <a:pt x="406" y="335"/>
                  </a:lnTo>
                  <a:lnTo>
                    <a:pt x="407" y="335"/>
                  </a:lnTo>
                  <a:lnTo>
                    <a:pt x="408" y="333"/>
                  </a:lnTo>
                  <a:lnTo>
                    <a:pt x="408" y="331"/>
                  </a:lnTo>
                  <a:lnTo>
                    <a:pt x="410" y="329"/>
                  </a:lnTo>
                  <a:lnTo>
                    <a:pt x="412" y="328"/>
                  </a:lnTo>
                  <a:lnTo>
                    <a:pt x="416" y="326"/>
                  </a:lnTo>
                  <a:lnTo>
                    <a:pt x="419" y="324"/>
                  </a:lnTo>
                  <a:lnTo>
                    <a:pt x="419" y="323"/>
                  </a:lnTo>
                  <a:lnTo>
                    <a:pt x="420" y="321"/>
                  </a:lnTo>
                  <a:lnTo>
                    <a:pt x="420" y="318"/>
                  </a:lnTo>
                  <a:lnTo>
                    <a:pt x="421" y="315"/>
                  </a:lnTo>
                  <a:lnTo>
                    <a:pt x="423" y="311"/>
                  </a:lnTo>
                  <a:lnTo>
                    <a:pt x="427" y="307"/>
                  </a:lnTo>
                  <a:lnTo>
                    <a:pt x="430" y="304"/>
                  </a:lnTo>
                  <a:lnTo>
                    <a:pt x="432" y="297"/>
                  </a:lnTo>
                  <a:lnTo>
                    <a:pt x="435" y="294"/>
                  </a:lnTo>
                  <a:lnTo>
                    <a:pt x="437" y="293"/>
                  </a:lnTo>
                  <a:lnTo>
                    <a:pt x="437" y="286"/>
                  </a:lnTo>
                  <a:lnTo>
                    <a:pt x="437" y="282"/>
                  </a:lnTo>
                  <a:lnTo>
                    <a:pt x="437" y="280"/>
                  </a:lnTo>
                  <a:lnTo>
                    <a:pt x="438" y="277"/>
                  </a:lnTo>
                  <a:lnTo>
                    <a:pt x="440" y="275"/>
                  </a:lnTo>
                  <a:lnTo>
                    <a:pt x="443" y="272"/>
                  </a:lnTo>
                  <a:lnTo>
                    <a:pt x="444" y="270"/>
                  </a:lnTo>
                  <a:lnTo>
                    <a:pt x="444" y="267"/>
                  </a:lnTo>
                  <a:lnTo>
                    <a:pt x="445" y="259"/>
                  </a:lnTo>
                  <a:lnTo>
                    <a:pt x="445" y="257"/>
                  </a:lnTo>
                  <a:lnTo>
                    <a:pt x="446" y="251"/>
                  </a:lnTo>
                  <a:lnTo>
                    <a:pt x="447" y="248"/>
                  </a:lnTo>
                  <a:lnTo>
                    <a:pt x="446" y="245"/>
                  </a:lnTo>
                  <a:lnTo>
                    <a:pt x="446" y="243"/>
                  </a:lnTo>
                  <a:lnTo>
                    <a:pt x="446" y="238"/>
                  </a:lnTo>
                  <a:lnTo>
                    <a:pt x="445" y="236"/>
                  </a:lnTo>
                  <a:lnTo>
                    <a:pt x="445" y="231"/>
                  </a:lnTo>
                  <a:lnTo>
                    <a:pt x="446" y="225"/>
                  </a:lnTo>
                  <a:lnTo>
                    <a:pt x="447" y="222"/>
                  </a:lnTo>
                  <a:lnTo>
                    <a:pt x="447" y="219"/>
                  </a:lnTo>
                  <a:lnTo>
                    <a:pt x="447" y="216"/>
                  </a:lnTo>
                  <a:lnTo>
                    <a:pt x="448" y="216"/>
                  </a:lnTo>
                  <a:lnTo>
                    <a:pt x="450" y="213"/>
                  </a:lnTo>
                  <a:lnTo>
                    <a:pt x="451" y="213"/>
                  </a:lnTo>
                  <a:lnTo>
                    <a:pt x="453" y="214"/>
                  </a:lnTo>
                  <a:lnTo>
                    <a:pt x="454" y="214"/>
                  </a:lnTo>
                  <a:lnTo>
                    <a:pt x="457" y="211"/>
                  </a:lnTo>
                  <a:lnTo>
                    <a:pt x="460" y="208"/>
                  </a:lnTo>
                  <a:lnTo>
                    <a:pt x="463" y="203"/>
                  </a:lnTo>
                  <a:lnTo>
                    <a:pt x="464" y="199"/>
                  </a:lnTo>
                  <a:lnTo>
                    <a:pt x="466" y="196"/>
                  </a:lnTo>
                  <a:lnTo>
                    <a:pt x="468" y="193"/>
                  </a:lnTo>
                  <a:lnTo>
                    <a:pt x="471" y="191"/>
                  </a:lnTo>
                  <a:lnTo>
                    <a:pt x="473" y="189"/>
                  </a:lnTo>
                  <a:lnTo>
                    <a:pt x="475" y="187"/>
                  </a:lnTo>
                  <a:lnTo>
                    <a:pt x="480" y="184"/>
                  </a:lnTo>
                  <a:lnTo>
                    <a:pt x="481" y="183"/>
                  </a:lnTo>
                  <a:lnTo>
                    <a:pt x="483" y="180"/>
                  </a:lnTo>
                  <a:lnTo>
                    <a:pt x="486" y="177"/>
                  </a:lnTo>
                  <a:lnTo>
                    <a:pt x="490" y="173"/>
                  </a:lnTo>
                  <a:lnTo>
                    <a:pt x="494" y="167"/>
                  </a:lnTo>
                  <a:lnTo>
                    <a:pt x="495" y="166"/>
                  </a:lnTo>
                  <a:lnTo>
                    <a:pt x="497" y="164"/>
                  </a:lnTo>
                  <a:lnTo>
                    <a:pt x="499" y="155"/>
                  </a:lnTo>
                  <a:lnTo>
                    <a:pt x="499" y="152"/>
                  </a:lnTo>
                  <a:lnTo>
                    <a:pt x="500" y="144"/>
                  </a:lnTo>
                  <a:lnTo>
                    <a:pt x="500" y="139"/>
                  </a:lnTo>
                  <a:lnTo>
                    <a:pt x="498" y="135"/>
                  </a:lnTo>
                  <a:lnTo>
                    <a:pt x="497" y="128"/>
                  </a:lnTo>
                  <a:lnTo>
                    <a:pt x="494" y="125"/>
                  </a:lnTo>
                  <a:lnTo>
                    <a:pt x="492" y="122"/>
                  </a:lnTo>
                  <a:lnTo>
                    <a:pt x="490" y="121"/>
                  </a:lnTo>
                  <a:lnTo>
                    <a:pt x="479" y="121"/>
                  </a:lnTo>
                  <a:lnTo>
                    <a:pt x="478" y="121"/>
                  </a:lnTo>
                  <a:lnTo>
                    <a:pt x="476" y="121"/>
                  </a:lnTo>
                  <a:lnTo>
                    <a:pt x="475" y="120"/>
                  </a:lnTo>
                  <a:lnTo>
                    <a:pt x="474" y="120"/>
                  </a:lnTo>
                  <a:lnTo>
                    <a:pt x="472" y="120"/>
                  </a:lnTo>
                  <a:lnTo>
                    <a:pt x="471" y="118"/>
                  </a:lnTo>
                  <a:lnTo>
                    <a:pt x="468" y="116"/>
                  </a:lnTo>
                  <a:lnTo>
                    <a:pt x="467" y="115"/>
                  </a:lnTo>
                  <a:lnTo>
                    <a:pt x="465" y="114"/>
                  </a:lnTo>
                  <a:lnTo>
                    <a:pt x="462" y="113"/>
                  </a:lnTo>
                  <a:lnTo>
                    <a:pt x="455" y="106"/>
                  </a:lnTo>
                  <a:lnTo>
                    <a:pt x="452" y="104"/>
                  </a:lnTo>
                  <a:lnTo>
                    <a:pt x="449" y="102"/>
                  </a:lnTo>
                  <a:lnTo>
                    <a:pt x="444" y="99"/>
                  </a:lnTo>
                  <a:lnTo>
                    <a:pt x="441" y="98"/>
                  </a:lnTo>
                  <a:lnTo>
                    <a:pt x="438" y="96"/>
                  </a:lnTo>
                  <a:lnTo>
                    <a:pt x="436" y="95"/>
                  </a:lnTo>
                  <a:lnTo>
                    <a:pt x="423" y="95"/>
                  </a:lnTo>
                  <a:lnTo>
                    <a:pt x="421" y="95"/>
                  </a:lnTo>
                  <a:lnTo>
                    <a:pt x="419" y="95"/>
                  </a:lnTo>
                  <a:lnTo>
                    <a:pt x="412" y="95"/>
                  </a:lnTo>
                  <a:lnTo>
                    <a:pt x="410" y="95"/>
                  </a:lnTo>
                  <a:lnTo>
                    <a:pt x="406" y="94"/>
                  </a:lnTo>
                  <a:lnTo>
                    <a:pt x="393" y="90"/>
                  </a:lnTo>
                  <a:lnTo>
                    <a:pt x="391" y="90"/>
                  </a:lnTo>
                  <a:lnTo>
                    <a:pt x="390" y="90"/>
                  </a:lnTo>
                  <a:lnTo>
                    <a:pt x="389" y="89"/>
                  </a:lnTo>
                  <a:lnTo>
                    <a:pt x="387" y="89"/>
                  </a:lnTo>
                  <a:lnTo>
                    <a:pt x="385" y="91"/>
                  </a:lnTo>
                  <a:lnTo>
                    <a:pt x="383" y="91"/>
                  </a:lnTo>
                  <a:lnTo>
                    <a:pt x="379" y="93"/>
                  </a:lnTo>
                  <a:lnTo>
                    <a:pt x="377" y="93"/>
                  </a:lnTo>
                  <a:lnTo>
                    <a:pt x="377" y="92"/>
                  </a:lnTo>
                  <a:lnTo>
                    <a:pt x="378" y="90"/>
                  </a:lnTo>
                  <a:lnTo>
                    <a:pt x="379" y="89"/>
                  </a:lnTo>
                  <a:lnTo>
                    <a:pt x="379" y="88"/>
                  </a:lnTo>
                  <a:lnTo>
                    <a:pt x="379" y="87"/>
                  </a:lnTo>
                  <a:lnTo>
                    <a:pt x="377" y="86"/>
                  </a:lnTo>
                  <a:lnTo>
                    <a:pt x="377" y="86"/>
                  </a:lnTo>
                  <a:lnTo>
                    <a:pt x="376" y="87"/>
                  </a:lnTo>
                  <a:lnTo>
                    <a:pt x="375" y="87"/>
                  </a:lnTo>
                  <a:lnTo>
                    <a:pt x="375" y="86"/>
                  </a:lnTo>
                  <a:lnTo>
                    <a:pt x="375" y="86"/>
                  </a:lnTo>
                  <a:lnTo>
                    <a:pt x="376" y="85"/>
                  </a:lnTo>
                  <a:lnTo>
                    <a:pt x="376" y="83"/>
                  </a:lnTo>
                  <a:lnTo>
                    <a:pt x="374" y="80"/>
                  </a:lnTo>
                  <a:lnTo>
                    <a:pt x="372" y="78"/>
                  </a:lnTo>
                  <a:lnTo>
                    <a:pt x="371" y="79"/>
                  </a:lnTo>
                  <a:lnTo>
                    <a:pt x="369" y="79"/>
                  </a:lnTo>
                  <a:lnTo>
                    <a:pt x="368" y="80"/>
                  </a:lnTo>
                  <a:lnTo>
                    <a:pt x="366" y="81"/>
                  </a:lnTo>
                  <a:lnTo>
                    <a:pt x="366" y="79"/>
                  </a:lnTo>
                  <a:lnTo>
                    <a:pt x="366" y="78"/>
                  </a:lnTo>
                  <a:lnTo>
                    <a:pt x="364" y="76"/>
                  </a:lnTo>
                  <a:lnTo>
                    <a:pt x="361" y="76"/>
                  </a:lnTo>
                  <a:lnTo>
                    <a:pt x="359" y="74"/>
                  </a:lnTo>
                  <a:lnTo>
                    <a:pt x="357" y="74"/>
                  </a:lnTo>
                  <a:lnTo>
                    <a:pt x="355" y="73"/>
                  </a:lnTo>
                  <a:lnTo>
                    <a:pt x="352" y="73"/>
                  </a:lnTo>
                  <a:lnTo>
                    <a:pt x="351" y="73"/>
                  </a:lnTo>
                  <a:lnTo>
                    <a:pt x="343" y="69"/>
                  </a:lnTo>
                  <a:lnTo>
                    <a:pt x="341" y="68"/>
                  </a:lnTo>
                  <a:lnTo>
                    <a:pt x="334" y="69"/>
                  </a:lnTo>
                  <a:lnTo>
                    <a:pt x="332" y="70"/>
                  </a:lnTo>
                  <a:lnTo>
                    <a:pt x="330" y="73"/>
                  </a:lnTo>
                  <a:lnTo>
                    <a:pt x="329" y="73"/>
                  </a:lnTo>
                  <a:lnTo>
                    <a:pt x="328" y="75"/>
                  </a:lnTo>
                  <a:lnTo>
                    <a:pt x="327" y="77"/>
                  </a:lnTo>
                  <a:lnTo>
                    <a:pt x="326" y="78"/>
                  </a:lnTo>
                  <a:lnTo>
                    <a:pt x="324" y="78"/>
                  </a:lnTo>
                  <a:lnTo>
                    <a:pt x="322" y="79"/>
                  </a:lnTo>
                  <a:lnTo>
                    <a:pt x="321" y="80"/>
                  </a:lnTo>
                  <a:lnTo>
                    <a:pt x="320" y="81"/>
                  </a:lnTo>
                  <a:lnTo>
                    <a:pt x="318" y="85"/>
                  </a:lnTo>
                  <a:lnTo>
                    <a:pt x="318" y="86"/>
                  </a:lnTo>
                  <a:lnTo>
                    <a:pt x="317" y="87"/>
                  </a:lnTo>
                  <a:lnTo>
                    <a:pt x="317" y="87"/>
                  </a:lnTo>
                  <a:lnTo>
                    <a:pt x="316" y="90"/>
                  </a:lnTo>
                  <a:lnTo>
                    <a:pt x="315" y="90"/>
                  </a:lnTo>
                  <a:lnTo>
                    <a:pt x="314" y="88"/>
                  </a:lnTo>
                  <a:lnTo>
                    <a:pt x="314" y="86"/>
                  </a:lnTo>
                  <a:lnTo>
                    <a:pt x="315" y="83"/>
                  </a:lnTo>
                  <a:lnTo>
                    <a:pt x="314" y="83"/>
                  </a:lnTo>
                  <a:lnTo>
                    <a:pt x="313" y="83"/>
                  </a:lnTo>
                  <a:lnTo>
                    <a:pt x="311" y="83"/>
                  </a:lnTo>
                  <a:lnTo>
                    <a:pt x="309" y="83"/>
                  </a:lnTo>
                  <a:lnTo>
                    <a:pt x="304" y="83"/>
                  </a:lnTo>
                  <a:lnTo>
                    <a:pt x="302" y="83"/>
                  </a:lnTo>
                  <a:lnTo>
                    <a:pt x="301" y="83"/>
                  </a:lnTo>
                  <a:lnTo>
                    <a:pt x="300" y="83"/>
                  </a:lnTo>
                  <a:lnTo>
                    <a:pt x="299" y="83"/>
                  </a:lnTo>
                  <a:lnTo>
                    <a:pt x="298" y="83"/>
                  </a:lnTo>
                  <a:lnTo>
                    <a:pt x="294" y="84"/>
                  </a:lnTo>
                  <a:lnTo>
                    <a:pt x="293" y="84"/>
                  </a:lnTo>
                  <a:lnTo>
                    <a:pt x="290" y="83"/>
                  </a:lnTo>
                  <a:lnTo>
                    <a:pt x="289" y="83"/>
                  </a:lnTo>
                  <a:lnTo>
                    <a:pt x="289" y="83"/>
                  </a:lnTo>
                  <a:lnTo>
                    <a:pt x="288" y="85"/>
                  </a:lnTo>
                  <a:lnTo>
                    <a:pt x="288" y="86"/>
                  </a:lnTo>
                  <a:lnTo>
                    <a:pt x="287" y="85"/>
                  </a:lnTo>
                  <a:lnTo>
                    <a:pt x="287" y="84"/>
                  </a:lnTo>
                  <a:lnTo>
                    <a:pt x="287" y="83"/>
                  </a:lnTo>
                  <a:lnTo>
                    <a:pt x="289" y="82"/>
                  </a:lnTo>
                  <a:lnTo>
                    <a:pt x="290" y="82"/>
                  </a:lnTo>
                  <a:lnTo>
                    <a:pt x="292" y="83"/>
                  </a:lnTo>
                  <a:lnTo>
                    <a:pt x="295" y="83"/>
                  </a:lnTo>
                  <a:lnTo>
                    <a:pt x="297" y="82"/>
                  </a:lnTo>
                  <a:lnTo>
                    <a:pt x="298" y="82"/>
                  </a:lnTo>
                  <a:lnTo>
                    <a:pt x="298" y="81"/>
                  </a:lnTo>
                  <a:lnTo>
                    <a:pt x="298" y="76"/>
                  </a:lnTo>
                  <a:lnTo>
                    <a:pt x="298" y="76"/>
                  </a:lnTo>
                  <a:lnTo>
                    <a:pt x="296" y="76"/>
                  </a:lnTo>
                  <a:lnTo>
                    <a:pt x="296" y="75"/>
                  </a:lnTo>
                  <a:lnTo>
                    <a:pt x="295" y="74"/>
                  </a:lnTo>
                  <a:lnTo>
                    <a:pt x="294" y="74"/>
                  </a:lnTo>
                  <a:lnTo>
                    <a:pt x="294" y="73"/>
                  </a:lnTo>
                  <a:lnTo>
                    <a:pt x="295" y="73"/>
                  </a:lnTo>
                  <a:lnTo>
                    <a:pt x="297" y="72"/>
                  </a:lnTo>
                  <a:lnTo>
                    <a:pt x="297" y="71"/>
                  </a:lnTo>
                  <a:lnTo>
                    <a:pt x="295" y="71"/>
                  </a:lnTo>
                  <a:lnTo>
                    <a:pt x="295" y="71"/>
                  </a:lnTo>
                  <a:lnTo>
                    <a:pt x="294" y="71"/>
                  </a:lnTo>
                  <a:lnTo>
                    <a:pt x="293" y="73"/>
                  </a:lnTo>
                  <a:lnTo>
                    <a:pt x="292" y="75"/>
                  </a:lnTo>
                  <a:lnTo>
                    <a:pt x="290" y="75"/>
                  </a:lnTo>
                  <a:lnTo>
                    <a:pt x="289" y="74"/>
                  </a:lnTo>
                  <a:lnTo>
                    <a:pt x="289" y="74"/>
                  </a:lnTo>
                  <a:lnTo>
                    <a:pt x="289" y="70"/>
                  </a:lnTo>
                  <a:lnTo>
                    <a:pt x="288" y="68"/>
                  </a:lnTo>
                  <a:lnTo>
                    <a:pt x="288" y="66"/>
                  </a:lnTo>
                  <a:lnTo>
                    <a:pt x="289" y="66"/>
                  </a:lnTo>
                  <a:lnTo>
                    <a:pt x="290" y="64"/>
                  </a:lnTo>
                  <a:lnTo>
                    <a:pt x="291" y="63"/>
                  </a:lnTo>
                  <a:lnTo>
                    <a:pt x="294" y="60"/>
                  </a:lnTo>
                  <a:lnTo>
                    <a:pt x="297" y="57"/>
                  </a:lnTo>
                  <a:lnTo>
                    <a:pt x="301" y="55"/>
                  </a:lnTo>
                  <a:lnTo>
                    <a:pt x="303" y="52"/>
                  </a:lnTo>
                  <a:lnTo>
                    <a:pt x="304" y="51"/>
                  </a:lnTo>
                  <a:lnTo>
                    <a:pt x="305" y="50"/>
                  </a:lnTo>
                  <a:lnTo>
                    <a:pt x="306" y="48"/>
                  </a:lnTo>
                  <a:lnTo>
                    <a:pt x="306" y="47"/>
                  </a:lnTo>
                  <a:lnTo>
                    <a:pt x="307" y="43"/>
                  </a:lnTo>
                  <a:lnTo>
                    <a:pt x="307" y="42"/>
                  </a:lnTo>
                  <a:lnTo>
                    <a:pt x="307" y="41"/>
                  </a:lnTo>
                  <a:lnTo>
                    <a:pt x="305" y="41"/>
                  </a:lnTo>
                  <a:lnTo>
                    <a:pt x="301" y="40"/>
                  </a:lnTo>
                  <a:lnTo>
                    <a:pt x="300" y="38"/>
                  </a:lnTo>
                  <a:lnTo>
                    <a:pt x="298" y="33"/>
                  </a:lnTo>
                  <a:lnTo>
                    <a:pt x="298" y="32"/>
                  </a:lnTo>
                  <a:lnTo>
                    <a:pt x="297" y="30"/>
                  </a:lnTo>
                  <a:lnTo>
                    <a:pt x="296" y="28"/>
                  </a:lnTo>
                  <a:lnTo>
                    <a:pt x="295" y="25"/>
                  </a:lnTo>
                  <a:lnTo>
                    <a:pt x="294" y="23"/>
                  </a:lnTo>
                  <a:lnTo>
                    <a:pt x="294" y="20"/>
                  </a:lnTo>
                  <a:lnTo>
                    <a:pt x="294" y="17"/>
                  </a:lnTo>
                  <a:lnTo>
                    <a:pt x="292" y="15"/>
                  </a:lnTo>
                  <a:lnTo>
                    <a:pt x="290" y="12"/>
                  </a:lnTo>
                  <a:lnTo>
                    <a:pt x="289" y="11"/>
                  </a:lnTo>
                  <a:lnTo>
                    <a:pt x="288" y="12"/>
                  </a:lnTo>
                  <a:lnTo>
                    <a:pt x="288" y="13"/>
                  </a:lnTo>
                  <a:lnTo>
                    <a:pt x="286" y="14"/>
                  </a:lnTo>
                  <a:lnTo>
                    <a:pt x="283" y="16"/>
                  </a:lnTo>
                  <a:lnTo>
                    <a:pt x="283" y="18"/>
                  </a:lnTo>
                  <a:lnTo>
                    <a:pt x="280" y="22"/>
                  </a:lnTo>
                  <a:lnTo>
                    <a:pt x="277" y="25"/>
                  </a:lnTo>
                  <a:lnTo>
                    <a:pt x="276" y="26"/>
                  </a:lnTo>
                  <a:lnTo>
                    <a:pt x="274" y="31"/>
                  </a:lnTo>
                  <a:lnTo>
                    <a:pt x="268" y="36"/>
                  </a:lnTo>
                  <a:lnTo>
                    <a:pt x="267" y="36"/>
                  </a:lnTo>
                  <a:lnTo>
                    <a:pt x="266" y="37"/>
                  </a:lnTo>
                  <a:lnTo>
                    <a:pt x="264" y="37"/>
                  </a:lnTo>
                  <a:lnTo>
                    <a:pt x="262" y="36"/>
                  </a:lnTo>
                  <a:lnTo>
                    <a:pt x="261" y="36"/>
                  </a:lnTo>
                  <a:lnTo>
                    <a:pt x="260" y="36"/>
                  </a:lnTo>
                  <a:lnTo>
                    <a:pt x="256" y="38"/>
                  </a:lnTo>
                  <a:lnTo>
                    <a:pt x="255" y="38"/>
                  </a:lnTo>
                  <a:lnTo>
                    <a:pt x="254" y="38"/>
                  </a:lnTo>
                  <a:lnTo>
                    <a:pt x="252" y="36"/>
                  </a:lnTo>
                  <a:lnTo>
                    <a:pt x="250" y="34"/>
                  </a:lnTo>
                  <a:lnTo>
                    <a:pt x="248" y="34"/>
                  </a:lnTo>
                  <a:lnTo>
                    <a:pt x="247" y="33"/>
                  </a:lnTo>
                  <a:lnTo>
                    <a:pt x="242" y="32"/>
                  </a:lnTo>
                  <a:lnTo>
                    <a:pt x="237" y="33"/>
                  </a:lnTo>
                  <a:lnTo>
                    <a:pt x="236" y="33"/>
                  </a:lnTo>
                  <a:lnTo>
                    <a:pt x="234" y="33"/>
                  </a:lnTo>
                  <a:lnTo>
                    <a:pt x="232" y="33"/>
                  </a:lnTo>
                  <a:lnTo>
                    <a:pt x="231" y="33"/>
                  </a:lnTo>
                  <a:lnTo>
                    <a:pt x="231" y="38"/>
                  </a:lnTo>
                  <a:lnTo>
                    <a:pt x="230" y="39"/>
                  </a:lnTo>
                  <a:lnTo>
                    <a:pt x="226" y="39"/>
                  </a:lnTo>
                  <a:lnTo>
                    <a:pt x="223" y="38"/>
                  </a:lnTo>
                  <a:lnTo>
                    <a:pt x="221" y="38"/>
                  </a:lnTo>
                  <a:lnTo>
                    <a:pt x="218" y="39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5" y="38"/>
                  </a:lnTo>
                  <a:lnTo>
                    <a:pt x="214" y="38"/>
                  </a:lnTo>
                  <a:lnTo>
                    <a:pt x="211" y="39"/>
                  </a:lnTo>
                  <a:lnTo>
                    <a:pt x="209" y="41"/>
                  </a:lnTo>
                  <a:lnTo>
                    <a:pt x="206" y="41"/>
                  </a:lnTo>
                  <a:lnTo>
                    <a:pt x="204" y="42"/>
                  </a:lnTo>
                  <a:lnTo>
                    <a:pt x="203" y="43"/>
                  </a:lnTo>
                  <a:lnTo>
                    <a:pt x="200" y="43"/>
                  </a:lnTo>
                  <a:lnTo>
                    <a:pt x="198" y="44"/>
                  </a:lnTo>
                  <a:lnTo>
                    <a:pt x="197" y="46"/>
                  </a:lnTo>
                  <a:lnTo>
                    <a:pt x="196" y="46"/>
                  </a:lnTo>
                  <a:lnTo>
                    <a:pt x="193" y="46"/>
                  </a:lnTo>
                  <a:lnTo>
                    <a:pt x="190" y="46"/>
                  </a:lnTo>
                  <a:lnTo>
                    <a:pt x="187" y="44"/>
                  </a:lnTo>
                  <a:lnTo>
                    <a:pt x="185" y="42"/>
                  </a:lnTo>
                  <a:lnTo>
                    <a:pt x="184" y="41"/>
                  </a:lnTo>
                  <a:lnTo>
                    <a:pt x="184" y="41"/>
                  </a:lnTo>
                  <a:lnTo>
                    <a:pt x="183" y="40"/>
                  </a:lnTo>
                  <a:lnTo>
                    <a:pt x="182" y="39"/>
                  </a:lnTo>
                  <a:lnTo>
                    <a:pt x="183" y="36"/>
                  </a:lnTo>
                  <a:lnTo>
                    <a:pt x="182" y="35"/>
                  </a:lnTo>
                  <a:lnTo>
                    <a:pt x="180" y="32"/>
                  </a:lnTo>
                  <a:lnTo>
                    <a:pt x="179" y="32"/>
                  </a:lnTo>
                  <a:lnTo>
                    <a:pt x="179" y="25"/>
                  </a:lnTo>
                  <a:lnTo>
                    <a:pt x="181" y="22"/>
                  </a:lnTo>
                  <a:lnTo>
                    <a:pt x="181" y="21"/>
                  </a:lnTo>
                  <a:lnTo>
                    <a:pt x="181" y="19"/>
                  </a:lnTo>
                  <a:lnTo>
                    <a:pt x="184" y="16"/>
                  </a:lnTo>
                  <a:lnTo>
                    <a:pt x="184" y="15"/>
                  </a:lnTo>
                  <a:lnTo>
                    <a:pt x="184" y="14"/>
                  </a:lnTo>
                  <a:lnTo>
                    <a:pt x="183" y="12"/>
                  </a:lnTo>
                  <a:lnTo>
                    <a:pt x="183" y="9"/>
                  </a:lnTo>
                  <a:lnTo>
                    <a:pt x="180" y="8"/>
                  </a:lnTo>
                  <a:lnTo>
                    <a:pt x="179" y="8"/>
                  </a:lnTo>
                  <a:lnTo>
                    <a:pt x="177" y="8"/>
                  </a:lnTo>
                  <a:lnTo>
                    <a:pt x="178" y="5"/>
                  </a:lnTo>
                  <a:lnTo>
                    <a:pt x="178" y="3"/>
                  </a:lnTo>
                  <a:lnTo>
                    <a:pt x="178" y="2"/>
                  </a:lnTo>
                  <a:lnTo>
                    <a:pt x="177" y="0"/>
                  </a:lnTo>
                  <a:lnTo>
                    <a:pt x="175" y="0"/>
                  </a:lnTo>
                  <a:lnTo>
                    <a:pt x="172" y="1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2" name="Freeform 130"/>
            <p:cNvSpPr>
              <a:spLocks/>
            </p:cNvSpPr>
            <p:nvPr/>
          </p:nvSpPr>
          <p:spPr bwMode="auto">
            <a:xfrm>
              <a:off x="1817688" y="2366962"/>
              <a:ext cx="244475" cy="311150"/>
            </a:xfrm>
            <a:custGeom>
              <a:avLst/>
              <a:gdLst>
                <a:gd name="T0" fmla="*/ 93 w 154"/>
                <a:gd name="T1" fmla="*/ 0 h 196"/>
                <a:gd name="T2" fmla="*/ 88 w 154"/>
                <a:gd name="T3" fmla="*/ 2 h 196"/>
                <a:gd name="T4" fmla="*/ 73 w 154"/>
                <a:gd name="T5" fmla="*/ 12 h 196"/>
                <a:gd name="T6" fmla="*/ 60 w 154"/>
                <a:gd name="T7" fmla="*/ 14 h 196"/>
                <a:gd name="T8" fmla="*/ 56 w 154"/>
                <a:gd name="T9" fmla="*/ 17 h 196"/>
                <a:gd name="T10" fmla="*/ 43 w 154"/>
                <a:gd name="T11" fmla="*/ 22 h 196"/>
                <a:gd name="T12" fmla="*/ 36 w 154"/>
                <a:gd name="T13" fmla="*/ 36 h 196"/>
                <a:gd name="T14" fmla="*/ 27 w 154"/>
                <a:gd name="T15" fmla="*/ 46 h 196"/>
                <a:gd name="T16" fmla="*/ 26 w 154"/>
                <a:gd name="T17" fmla="*/ 52 h 196"/>
                <a:gd name="T18" fmla="*/ 20 w 154"/>
                <a:gd name="T19" fmla="*/ 49 h 196"/>
                <a:gd name="T20" fmla="*/ 21 w 154"/>
                <a:gd name="T21" fmla="*/ 54 h 196"/>
                <a:gd name="T22" fmla="*/ 14 w 154"/>
                <a:gd name="T23" fmla="*/ 60 h 196"/>
                <a:gd name="T24" fmla="*/ 19 w 154"/>
                <a:gd name="T25" fmla="*/ 69 h 196"/>
                <a:gd name="T26" fmla="*/ 19 w 154"/>
                <a:gd name="T27" fmla="*/ 82 h 196"/>
                <a:gd name="T28" fmla="*/ 19 w 154"/>
                <a:gd name="T29" fmla="*/ 99 h 196"/>
                <a:gd name="T30" fmla="*/ 26 w 154"/>
                <a:gd name="T31" fmla="*/ 102 h 196"/>
                <a:gd name="T32" fmla="*/ 16 w 154"/>
                <a:gd name="T33" fmla="*/ 115 h 196"/>
                <a:gd name="T34" fmla="*/ 5 w 154"/>
                <a:gd name="T35" fmla="*/ 121 h 196"/>
                <a:gd name="T36" fmla="*/ 0 w 154"/>
                <a:gd name="T37" fmla="*/ 128 h 196"/>
                <a:gd name="T38" fmla="*/ 10 w 154"/>
                <a:gd name="T39" fmla="*/ 135 h 196"/>
                <a:gd name="T40" fmla="*/ 24 w 154"/>
                <a:gd name="T41" fmla="*/ 145 h 196"/>
                <a:gd name="T42" fmla="*/ 36 w 154"/>
                <a:gd name="T43" fmla="*/ 143 h 196"/>
                <a:gd name="T44" fmla="*/ 46 w 154"/>
                <a:gd name="T45" fmla="*/ 148 h 196"/>
                <a:gd name="T46" fmla="*/ 55 w 154"/>
                <a:gd name="T47" fmla="*/ 152 h 196"/>
                <a:gd name="T48" fmla="*/ 63 w 154"/>
                <a:gd name="T49" fmla="*/ 160 h 196"/>
                <a:gd name="T50" fmla="*/ 69 w 154"/>
                <a:gd name="T51" fmla="*/ 167 h 196"/>
                <a:gd name="T52" fmla="*/ 74 w 154"/>
                <a:gd name="T53" fmla="*/ 175 h 196"/>
                <a:gd name="T54" fmla="*/ 84 w 154"/>
                <a:gd name="T55" fmla="*/ 177 h 196"/>
                <a:gd name="T56" fmla="*/ 90 w 154"/>
                <a:gd name="T57" fmla="*/ 174 h 196"/>
                <a:gd name="T58" fmla="*/ 101 w 154"/>
                <a:gd name="T59" fmla="*/ 174 h 196"/>
                <a:gd name="T60" fmla="*/ 113 w 154"/>
                <a:gd name="T61" fmla="*/ 181 h 196"/>
                <a:gd name="T62" fmla="*/ 106 w 154"/>
                <a:gd name="T63" fmla="*/ 192 h 196"/>
                <a:gd name="T64" fmla="*/ 114 w 154"/>
                <a:gd name="T65" fmla="*/ 196 h 196"/>
                <a:gd name="T66" fmla="*/ 117 w 154"/>
                <a:gd name="T67" fmla="*/ 185 h 196"/>
                <a:gd name="T68" fmla="*/ 121 w 154"/>
                <a:gd name="T69" fmla="*/ 162 h 196"/>
                <a:gd name="T70" fmla="*/ 113 w 154"/>
                <a:gd name="T71" fmla="*/ 141 h 196"/>
                <a:gd name="T72" fmla="*/ 123 w 154"/>
                <a:gd name="T73" fmla="*/ 140 h 196"/>
                <a:gd name="T74" fmla="*/ 120 w 154"/>
                <a:gd name="T75" fmla="*/ 135 h 196"/>
                <a:gd name="T76" fmla="*/ 116 w 154"/>
                <a:gd name="T77" fmla="*/ 127 h 196"/>
                <a:gd name="T78" fmla="*/ 137 w 154"/>
                <a:gd name="T79" fmla="*/ 124 h 196"/>
                <a:gd name="T80" fmla="*/ 148 w 154"/>
                <a:gd name="T81" fmla="*/ 125 h 196"/>
                <a:gd name="T82" fmla="*/ 152 w 154"/>
                <a:gd name="T83" fmla="*/ 127 h 196"/>
                <a:gd name="T84" fmla="*/ 146 w 154"/>
                <a:gd name="T85" fmla="*/ 110 h 196"/>
                <a:gd name="T86" fmla="*/ 148 w 154"/>
                <a:gd name="T87" fmla="*/ 105 h 196"/>
                <a:gd name="T88" fmla="*/ 142 w 154"/>
                <a:gd name="T89" fmla="*/ 96 h 196"/>
                <a:gd name="T90" fmla="*/ 142 w 154"/>
                <a:gd name="T91" fmla="*/ 84 h 196"/>
                <a:gd name="T92" fmla="*/ 146 w 154"/>
                <a:gd name="T93" fmla="*/ 74 h 196"/>
                <a:gd name="T94" fmla="*/ 133 w 154"/>
                <a:gd name="T95" fmla="*/ 76 h 196"/>
                <a:gd name="T96" fmla="*/ 126 w 154"/>
                <a:gd name="T97" fmla="*/ 75 h 196"/>
                <a:gd name="T98" fmla="*/ 114 w 154"/>
                <a:gd name="T99" fmla="*/ 66 h 196"/>
                <a:gd name="T100" fmla="*/ 98 w 154"/>
                <a:gd name="T101" fmla="*/ 64 h 196"/>
                <a:gd name="T102" fmla="*/ 84 w 154"/>
                <a:gd name="T103" fmla="*/ 59 h 196"/>
                <a:gd name="T104" fmla="*/ 81 w 154"/>
                <a:gd name="T105" fmla="*/ 47 h 196"/>
                <a:gd name="T106" fmla="*/ 72 w 154"/>
                <a:gd name="T107" fmla="*/ 39 h 196"/>
                <a:gd name="T108" fmla="*/ 88 w 154"/>
                <a:gd name="T109" fmla="*/ 1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96">
                  <a:moveTo>
                    <a:pt x="97" y="7"/>
                  </a:moveTo>
                  <a:lnTo>
                    <a:pt x="98" y="6"/>
                  </a:lnTo>
                  <a:lnTo>
                    <a:pt x="99" y="4"/>
                  </a:lnTo>
                  <a:lnTo>
                    <a:pt x="99" y="2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92" y="1"/>
                  </a:lnTo>
                  <a:lnTo>
                    <a:pt x="91" y="1"/>
                  </a:lnTo>
                  <a:lnTo>
                    <a:pt x="91" y="1"/>
                  </a:lnTo>
                  <a:lnTo>
                    <a:pt x="91" y="3"/>
                  </a:lnTo>
                  <a:lnTo>
                    <a:pt x="89" y="3"/>
                  </a:lnTo>
                  <a:lnTo>
                    <a:pt x="88" y="2"/>
                  </a:lnTo>
                  <a:lnTo>
                    <a:pt x="88" y="3"/>
                  </a:lnTo>
                  <a:lnTo>
                    <a:pt x="87" y="5"/>
                  </a:lnTo>
                  <a:lnTo>
                    <a:pt x="86" y="6"/>
                  </a:lnTo>
                  <a:lnTo>
                    <a:pt x="85" y="7"/>
                  </a:lnTo>
                  <a:lnTo>
                    <a:pt x="79" y="9"/>
                  </a:lnTo>
                  <a:lnTo>
                    <a:pt x="73" y="12"/>
                  </a:lnTo>
                  <a:lnTo>
                    <a:pt x="72" y="13"/>
                  </a:lnTo>
                  <a:lnTo>
                    <a:pt x="67" y="14"/>
                  </a:lnTo>
                  <a:lnTo>
                    <a:pt x="65" y="14"/>
                  </a:lnTo>
                  <a:lnTo>
                    <a:pt x="63" y="13"/>
                  </a:lnTo>
                  <a:lnTo>
                    <a:pt x="61" y="13"/>
                  </a:lnTo>
                  <a:lnTo>
                    <a:pt x="60" y="14"/>
                  </a:lnTo>
                  <a:lnTo>
                    <a:pt x="59" y="15"/>
                  </a:lnTo>
                  <a:lnTo>
                    <a:pt x="59" y="17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56" y="19"/>
                  </a:lnTo>
                  <a:lnTo>
                    <a:pt x="56" y="17"/>
                  </a:lnTo>
                  <a:lnTo>
                    <a:pt x="56" y="17"/>
                  </a:lnTo>
                  <a:lnTo>
                    <a:pt x="53" y="17"/>
                  </a:lnTo>
                  <a:lnTo>
                    <a:pt x="51" y="17"/>
                  </a:lnTo>
                  <a:lnTo>
                    <a:pt x="50" y="17"/>
                  </a:lnTo>
                  <a:lnTo>
                    <a:pt x="45" y="20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2" y="27"/>
                  </a:lnTo>
                  <a:lnTo>
                    <a:pt x="42" y="31"/>
                  </a:lnTo>
                  <a:lnTo>
                    <a:pt x="41" y="34"/>
                  </a:lnTo>
                  <a:lnTo>
                    <a:pt x="40" y="36"/>
                  </a:lnTo>
                  <a:lnTo>
                    <a:pt x="36" y="36"/>
                  </a:lnTo>
                  <a:lnTo>
                    <a:pt x="36" y="37"/>
                  </a:lnTo>
                  <a:lnTo>
                    <a:pt x="34" y="40"/>
                  </a:lnTo>
                  <a:lnTo>
                    <a:pt x="33" y="41"/>
                  </a:lnTo>
                  <a:lnTo>
                    <a:pt x="31" y="42"/>
                  </a:lnTo>
                  <a:lnTo>
                    <a:pt x="27" y="45"/>
                  </a:lnTo>
                  <a:lnTo>
                    <a:pt x="27" y="46"/>
                  </a:lnTo>
                  <a:lnTo>
                    <a:pt x="27" y="46"/>
                  </a:lnTo>
                  <a:lnTo>
                    <a:pt x="27" y="47"/>
                  </a:lnTo>
                  <a:lnTo>
                    <a:pt x="28" y="51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6" y="52"/>
                  </a:lnTo>
                  <a:lnTo>
                    <a:pt x="24" y="49"/>
                  </a:lnTo>
                  <a:lnTo>
                    <a:pt x="20" y="45"/>
                  </a:lnTo>
                  <a:lnTo>
                    <a:pt x="20" y="46"/>
                  </a:lnTo>
                  <a:lnTo>
                    <a:pt x="19" y="47"/>
                  </a:lnTo>
                  <a:lnTo>
                    <a:pt x="19" y="48"/>
                  </a:lnTo>
                  <a:lnTo>
                    <a:pt x="20" y="49"/>
                  </a:lnTo>
                  <a:lnTo>
                    <a:pt x="21" y="50"/>
                  </a:lnTo>
                  <a:lnTo>
                    <a:pt x="21" y="51"/>
                  </a:lnTo>
                  <a:lnTo>
                    <a:pt x="21" y="51"/>
                  </a:lnTo>
                  <a:lnTo>
                    <a:pt x="22" y="52"/>
                  </a:lnTo>
                  <a:lnTo>
                    <a:pt x="22" y="53"/>
                  </a:lnTo>
                  <a:lnTo>
                    <a:pt x="21" y="54"/>
                  </a:lnTo>
                  <a:lnTo>
                    <a:pt x="19" y="57"/>
                  </a:lnTo>
                  <a:lnTo>
                    <a:pt x="18" y="57"/>
                  </a:lnTo>
                  <a:lnTo>
                    <a:pt x="17" y="56"/>
                  </a:lnTo>
                  <a:lnTo>
                    <a:pt x="16" y="57"/>
                  </a:lnTo>
                  <a:lnTo>
                    <a:pt x="16" y="58"/>
                  </a:lnTo>
                  <a:lnTo>
                    <a:pt x="14" y="60"/>
                  </a:lnTo>
                  <a:lnTo>
                    <a:pt x="14" y="61"/>
                  </a:lnTo>
                  <a:lnTo>
                    <a:pt x="14" y="61"/>
                  </a:lnTo>
                  <a:lnTo>
                    <a:pt x="14" y="62"/>
                  </a:lnTo>
                  <a:lnTo>
                    <a:pt x="15" y="66"/>
                  </a:lnTo>
                  <a:lnTo>
                    <a:pt x="16" y="67"/>
                  </a:lnTo>
                  <a:lnTo>
                    <a:pt x="19" y="69"/>
                  </a:lnTo>
                  <a:lnTo>
                    <a:pt x="20" y="70"/>
                  </a:lnTo>
                  <a:lnTo>
                    <a:pt x="20" y="71"/>
                  </a:lnTo>
                  <a:lnTo>
                    <a:pt x="20" y="76"/>
                  </a:lnTo>
                  <a:lnTo>
                    <a:pt x="20" y="79"/>
                  </a:lnTo>
                  <a:lnTo>
                    <a:pt x="20" y="80"/>
                  </a:lnTo>
                  <a:lnTo>
                    <a:pt x="19" y="82"/>
                  </a:lnTo>
                  <a:lnTo>
                    <a:pt x="19" y="83"/>
                  </a:lnTo>
                  <a:lnTo>
                    <a:pt x="20" y="89"/>
                  </a:lnTo>
                  <a:lnTo>
                    <a:pt x="21" y="93"/>
                  </a:lnTo>
                  <a:lnTo>
                    <a:pt x="21" y="94"/>
                  </a:lnTo>
                  <a:lnTo>
                    <a:pt x="20" y="98"/>
                  </a:lnTo>
                  <a:lnTo>
                    <a:pt x="19" y="99"/>
                  </a:lnTo>
                  <a:lnTo>
                    <a:pt x="20" y="101"/>
                  </a:lnTo>
                  <a:lnTo>
                    <a:pt x="21" y="102"/>
                  </a:lnTo>
                  <a:lnTo>
                    <a:pt x="23" y="102"/>
                  </a:lnTo>
                  <a:lnTo>
                    <a:pt x="24" y="102"/>
                  </a:lnTo>
                  <a:lnTo>
                    <a:pt x="26" y="100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3"/>
                  </a:lnTo>
                  <a:lnTo>
                    <a:pt x="22" y="105"/>
                  </a:lnTo>
                  <a:lnTo>
                    <a:pt x="19" y="109"/>
                  </a:lnTo>
                  <a:lnTo>
                    <a:pt x="17" y="114"/>
                  </a:lnTo>
                  <a:lnTo>
                    <a:pt x="16" y="115"/>
                  </a:lnTo>
                  <a:lnTo>
                    <a:pt x="16" y="115"/>
                  </a:lnTo>
                  <a:lnTo>
                    <a:pt x="12" y="116"/>
                  </a:lnTo>
                  <a:lnTo>
                    <a:pt x="9" y="116"/>
                  </a:lnTo>
                  <a:lnTo>
                    <a:pt x="8" y="116"/>
                  </a:lnTo>
                  <a:lnTo>
                    <a:pt x="6" y="118"/>
                  </a:lnTo>
                  <a:lnTo>
                    <a:pt x="5" y="121"/>
                  </a:lnTo>
                  <a:lnTo>
                    <a:pt x="4" y="122"/>
                  </a:lnTo>
                  <a:lnTo>
                    <a:pt x="5" y="124"/>
                  </a:lnTo>
                  <a:lnTo>
                    <a:pt x="5" y="126"/>
                  </a:lnTo>
                  <a:lnTo>
                    <a:pt x="1" y="126"/>
                  </a:lnTo>
                  <a:lnTo>
                    <a:pt x="1" y="127"/>
                  </a:lnTo>
                  <a:lnTo>
                    <a:pt x="0" y="128"/>
                  </a:lnTo>
                  <a:lnTo>
                    <a:pt x="0" y="129"/>
                  </a:lnTo>
                  <a:lnTo>
                    <a:pt x="1" y="131"/>
                  </a:lnTo>
                  <a:lnTo>
                    <a:pt x="1" y="132"/>
                  </a:lnTo>
                  <a:lnTo>
                    <a:pt x="2" y="132"/>
                  </a:lnTo>
                  <a:lnTo>
                    <a:pt x="3" y="133"/>
                  </a:lnTo>
                  <a:lnTo>
                    <a:pt x="10" y="135"/>
                  </a:lnTo>
                  <a:lnTo>
                    <a:pt x="17" y="139"/>
                  </a:lnTo>
                  <a:lnTo>
                    <a:pt x="20" y="140"/>
                  </a:lnTo>
                  <a:lnTo>
                    <a:pt x="20" y="141"/>
                  </a:lnTo>
                  <a:lnTo>
                    <a:pt x="21" y="144"/>
                  </a:lnTo>
                  <a:lnTo>
                    <a:pt x="21" y="145"/>
                  </a:lnTo>
                  <a:lnTo>
                    <a:pt x="24" y="145"/>
                  </a:lnTo>
                  <a:lnTo>
                    <a:pt x="26" y="144"/>
                  </a:lnTo>
                  <a:lnTo>
                    <a:pt x="27" y="144"/>
                  </a:lnTo>
                  <a:lnTo>
                    <a:pt x="32" y="145"/>
                  </a:lnTo>
                  <a:lnTo>
                    <a:pt x="35" y="145"/>
                  </a:lnTo>
                  <a:lnTo>
                    <a:pt x="35" y="144"/>
                  </a:lnTo>
                  <a:lnTo>
                    <a:pt x="36" y="143"/>
                  </a:lnTo>
                  <a:lnTo>
                    <a:pt x="37" y="143"/>
                  </a:lnTo>
                  <a:lnTo>
                    <a:pt x="39" y="144"/>
                  </a:lnTo>
                  <a:lnTo>
                    <a:pt x="40" y="145"/>
                  </a:lnTo>
                  <a:lnTo>
                    <a:pt x="42" y="146"/>
                  </a:lnTo>
                  <a:lnTo>
                    <a:pt x="45" y="148"/>
                  </a:lnTo>
                  <a:lnTo>
                    <a:pt x="46" y="148"/>
                  </a:lnTo>
                  <a:lnTo>
                    <a:pt x="47" y="148"/>
                  </a:lnTo>
                  <a:lnTo>
                    <a:pt x="50" y="149"/>
                  </a:lnTo>
                  <a:lnTo>
                    <a:pt x="52" y="149"/>
                  </a:lnTo>
                  <a:lnTo>
                    <a:pt x="53" y="150"/>
                  </a:lnTo>
                  <a:lnTo>
                    <a:pt x="54" y="152"/>
                  </a:lnTo>
                  <a:lnTo>
                    <a:pt x="55" y="152"/>
                  </a:lnTo>
                  <a:lnTo>
                    <a:pt x="57" y="153"/>
                  </a:lnTo>
                  <a:lnTo>
                    <a:pt x="59" y="156"/>
                  </a:lnTo>
                  <a:lnTo>
                    <a:pt x="60" y="158"/>
                  </a:lnTo>
                  <a:lnTo>
                    <a:pt x="61" y="159"/>
                  </a:lnTo>
                  <a:lnTo>
                    <a:pt x="62" y="160"/>
                  </a:lnTo>
                  <a:lnTo>
                    <a:pt x="63" y="160"/>
                  </a:lnTo>
                  <a:lnTo>
                    <a:pt x="64" y="160"/>
                  </a:lnTo>
                  <a:lnTo>
                    <a:pt x="66" y="161"/>
                  </a:lnTo>
                  <a:lnTo>
                    <a:pt x="67" y="161"/>
                  </a:lnTo>
                  <a:lnTo>
                    <a:pt x="68" y="163"/>
                  </a:lnTo>
                  <a:lnTo>
                    <a:pt x="68" y="165"/>
                  </a:lnTo>
                  <a:lnTo>
                    <a:pt x="69" y="167"/>
                  </a:lnTo>
                  <a:lnTo>
                    <a:pt x="69" y="168"/>
                  </a:lnTo>
                  <a:lnTo>
                    <a:pt x="70" y="169"/>
                  </a:lnTo>
                  <a:lnTo>
                    <a:pt x="72" y="169"/>
                  </a:lnTo>
                  <a:lnTo>
                    <a:pt x="73" y="169"/>
                  </a:lnTo>
                  <a:lnTo>
                    <a:pt x="73" y="174"/>
                  </a:lnTo>
                  <a:lnTo>
                    <a:pt x="74" y="175"/>
                  </a:lnTo>
                  <a:lnTo>
                    <a:pt x="75" y="176"/>
                  </a:lnTo>
                  <a:lnTo>
                    <a:pt x="77" y="176"/>
                  </a:lnTo>
                  <a:lnTo>
                    <a:pt x="78" y="176"/>
                  </a:lnTo>
                  <a:lnTo>
                    <a:pt x="82" y="176"/>
                  </a:lnTo>
                  <a:lnTo>
                    <a:pt x="84" y="177"/>
                  </a:lnTo>
                  <a:lnTo>
                    <a:pt x="84" y="177"/>
                  </a:lnTo>
                  <a:lnTo>
                    <a:pt x="86" y="176"/>
                  </a:lnTo>
                  <a:lnTo>
                    <a:pt x="87" y="176"/>
                  </a:lnTo>
                  <a:lnTo>
                    <a:pt x="88" y="175"/>
                  </a:lnTo>
                  <a:lnTo>
                    <a:pt x="88" y="175"/>
                  </a:lnTo>
                  <a:lnTo>
                    <a:pt x="89" y="174"/>
                  </a:lnTo>
                  <a:lnTo>
                    <a:pt x="90" y="174"/>
                  </a:lnTo>
                  <a:lnTo>
                    <a:pt x="92" y="174"/>
                  </a:lnTo>
                  <a:lnTo>
                    <a:pt x="94" y="174"/>
                  </a:lnTo>
                  <a:lnTo>
                    <a:pt x="95" y="175"/>
                  </a:lnTo>
                  <a:lnTo>
                    <a:pt x="97" y="176"/>
                  </a:lnTo>
                  <a:lnTo>
                    <a:pt x="99" y="175"/>
                  </a:lnTo>
                  <a:lnTo>
                    <a:pt x="101" y="174"/>
                  </a:lnTo>
                  <a:lnTo>
                    <a:pt x="101" y="174"/>
                  </a:lnTo>
                  <a:lnTo>
                    <a:pt x="103" y="174"/>
                  </a:lnTo>
                  <a:lnTo>
                    <a:pt x="107" y="176"/>
                  </a:lnTo>
                  <a:lnTo>
                    <a:pt x="110" y="177"/>
                  </a:lnTo>
                  <a:lnTo>
                    <a:pt x="113" y="180"/>
                  </a:lnTo>
                  <a:lnTo>
                    <a:pt x="113" y="181"/>
                  </a:lnTo>
                  <a:lnTo>
                    <a:pt x="112" y="183"/>
                  </a:lnTo>
                  <a:lnTo>
                    <a:pt x="111" y="184"/>
                  </a:lnTo>
                  <a:lnTo>
                    <a:pt x="108" y="187"/>
                  </a:lnTo>
                  <a:lnTo>
                    <a:pt x="106" y="190"/>
                  </a:lnTo>
                  <a:lnTo>
                    <a:pt x="106" y="191"/>
                  </a:lnTo>
                  <a:lnTo>
                    <a:pt x="106" y="192"/>
                  </a:lnTo>
                  <a:lnTo>
                    <a:pt x="107" y="192"/>
                  </a:lnTo>
                  <a:lnTo>
                    <a:pt x="109" y="192"/>
                  </a:lnTo>
                  <a:lnTo>
                    <a:pt x="109" y="192"/>
                  </a:lnTo>
                  <a:lnTo>
                    <a:pt x="111" y="193"/>
                  </a:lnTo>
                  <a:lnTo>
                    <a:pt x="113" y="196"/>
                  </a:lnTo>
                  <a:lnTo>
                    <a:pt x="114" y="196"/>
                  </a:lnTo>
                  <a:lnTo>
                    <a:pt x="115" y="194"/>
                  </a:lnTo>
                  <a:lnTo>
                    <a:pt x="115" y="193"/>
                  </a:lnTo>
                  <a:lnTo>
                    <a:pt x="116" y="190"/>
                  </a:lnTo>
                  <a:lnTo>
                    <a:pt x="116" y="188"/>
                  </a:lnTo>
                  <a:lnTo>
                    <a:pt x="116" y="187"/>
                  </a:lnTo>
                  <a:lnTo>
                    <a:pt x="117" y="185"/>
                  </a:lnTo>
                  <a:lnTo>
                    <a:pt x="117" y="183"/>
                  </a:lnTo>
                  <a:lnTo>
                    <a:pt x="118" y="179"/>
                  </a:lnTo>
                  <a:lnTo>
                    <a:pt x="119" y="179"/>
                  </a:lnTo>
                  <a:lnTo>
                    <a:pt x="121" y="165"/>
                  </a:lnTo>
                  <a:lnTo>
                    <a:pt x="121" y="163"/>
                  </a:lnTo>
                  <a:lnTo>
                    <a:pt x="121" y="162"/>
                  </a:lnTo>
                  <a:lnTo>
                    <a:pt x="120" y="156"/>
                  </a:lnTo>
                  <a:lnTo>
                    <a:pt x="119" y="154"/>
                  </a:lnTo>
                  <a:lnTo>
                    <a:pt x="117" y="152"/>
                  </a:lnTo>
                  <a:lnTo>
                    <a:pt x="114" y="150"/>
                  </a:lnTo>
                  <a:lnTo>
                    <a:pt x="113" y="149"/>
                  </a:lnTo>
                  <a:lnTo>
                    <a:pt x="113" y="141"/>
                  </a:lnTo>
                  <a:lnTo>
                    <a:pt x="114" y="140"/>
                  </a:lnTo>
                  <a:lnTo>
                    <a:pt x="118" y="140"/>
                  </a:lnTo>
                  <a:lnTo>
                    <a:pt x="120" y="139"/>
                  </a:lnTo>
                  <a:lnTo>
                    <a:pt x="122" y="140"/>
                  </a:lnTo>
                  <a:lnTo>
                    <a:pt x="123" y="140"/>
                  </a:lnTo>
                  <a:lnTo>
                    <a:pt x="123" y="140"/>
                  </a:lnTo>
                  <a:lnTo>
                    <a:pt x="125" y="140"/>
                  </a:lnTo>
                  <a:lnTo>
                    <a:pt x="125" y="140"/>
                  </a:lnTo>
                  <a:lnTo>
                    <a:pt x="124" y="138"/>
                  </a:lnTo>
                  <a:lnTo>
                    <a:pt x="123" y="136"/>
                  </a:lnTo>
                  <a:lnTo>
                    <a:pt x="122" y="135"/>
                  </a:lnTo>
                  <a:lnTo>
                    <a:pt x="120" y="135"/>
                  </a:lnTo>
                  <a:lnTo>
                    <a:pt x="120" y="135"/>
                  </a:lnTo>
                  <a:lnTo>
                    <a:pt x="118" y="135"/>
                  </a:lnTo>
                  <a:lnTo>
                    <a:pt x="117" y="134"/>
                  </a:lnTo>
                  <a:lnTo>
                    <a:pt x="116" y="134"/>
                  </a:lnTo>
                  <a:lnTo>
                    <a:pt x="116" y="133"/>
                  </a:lnTo>
                  <a:lnTo>
                    <a:pt x="116" y="127"/>
                  </a:lnTo>
                  <a:lnTo>
                    <a:pt x="116" y="127"/>
                  </a:lnTo>
                  <a:lnTo>
                    <a:pt x="135" y="127"/>
                  </a:lnTo>
                  <a:lnTo>
                    <a:pt x="136" y="126"/>
                  </a:lnTo>
                  <a:lnTo>
                    <a:pt x="136" y="125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8" y="124"/>
                  </a:lnTo>
                  <a:lnTo>
                    <a:pt x="139" y="126"/>
                  </a:lnTo>
                  <a:lnTo>
                    <a:pt x="140" y="126"/>
                  </a:lnTo>
                  <a:lnTo>
                    <a:pt x="144" y="124"/>
                  </a:lnTo>
                  <a:lnTo>
                    <a:pt x="147" y="124"/>
                  </a:lnTo>
                  <a:lnTo>
                    <a:pt x="148" y="125"/>
                  </a:lnTo>
                  <a:lnTo>
                    <a:pt x="150" y="127"/>
                  </a:lnTo>
                  <a:lnTo>
                    <a:pt x="151" y="133"/>
                  </a:lnTo>
                  <a:lnTo>
                    <a:pt x="153" y="132"/>
                  </a:lnTo>
                  <a:lnTo>
                    <a:pt x="154" y="132"/>
                  </a:lnTo>
                  <a:lnTo>
                    <a:pt x="152" y="130"/>
                  </a:lnTo>
                  <a:lnTo>
                    <a:pt x="152" y="127"/>
                  </a:lnTo>
                  <a:lnTo>
                    <a:pt x="148" y="119"/>
                  </a:lnTo>
                  <a:lnTo>
                    <a:pt x="146" y="117"/>
                  </a:lnTo>
                  <a:lnTo>
                    <a:pt x="142" y="114"/>
                  </a:lnTo>
                  <a:lnTo>
                    <a:pt x="142" y="113"/>
                  </a:lnTo>
                  <a:lnTo>
                    <a:pt x="145" y="111"/>
                  </a:lnTo>
                  <a:lnTo>
                    <a:pt x="146" y="110"/>
                  </a:lnTo>
                  <a:lnTo>
                    <a:pt x="147" y="109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8" y="106"/>
                  </a:lnTo>
                  <a:lnTo>
                    <a:pt x="148" y="105"/>
                  </a:lnTo>
                  <a:lnTo>
                    <a:pt x="147" y="103"/>
                  </a:lnTo>
                  <a:lnTo>
                    <a:pt x="145" y="101"/>
                  </a:lnTo>
                  <a:lnTo>
                    <a:pt x="143" y="100"/>
                  </a:lnTo>
                  <a:lnTo>
                    <a:pt x="143" y="100"/>
                  </a:lnTo>
                  <a:lnTo>
                    <a:pt x="142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3"/>
                  </a:lnTo>
                  <a:lnTo>
                    <a:pt x="141" y="90"/>
                  </a:lnTo>
                  <a:lnTo>
                    <a:pt x="142" y="89"/>
                  </a:lnTo>
                  <a:lnTo>
                    <a:pt x="142" y="87"/>
                  </a:lnTo>
                  <a:lnTo>
                    <a:pt x="142" y="84"/>
                  </a:lnTo>
                  <a:lnTo>
                    <a:pt x="145" y="82"/>
                  </a:lnTo>
                  <a:lnTo>
                    <a:pt x="145" y="79"/>
                  </a:lnTo>
                  <a:lnTo>
                    <a:pt x="145" y="78"/>
                  </a:lnTo>
                  <a:lnTo>
                    <a:pt x="147" y="77"/>
                  </a:lnTo>
                  <a:lnTo>
                    <a:pt x="147" y="76"/>
                  </a:lnTo>
                  <a:lnTo>
                    <a:pt x="146" y="74"/>
                  </a:lnTo>
                  <a:lnTo>
                    <a:pt x="145" y="74"/>
                  </a:lnTo>
                  <a:lnTo>
                    <a:pt x="145" y="74"/>
                  </a:lnTo>
                  <a:lnTo>
                    <a:pt x="142" y="74"/>
                  </a:lnTo>
                  <a:lnTo>
                    <a:pt x="138" y="75"/>
                  </a:lnTo>
                  <a:lnTo>
                    <a:pt x="135" y="76"/>
                  </a:lnTo>
                  <a:lnTo>
                    <a:pt x="133" y="76"/>
                  </a:lnTo>
                  <a:lnTo>
                    <a:pt x="131" y="75"/>
                  </a:lnTo>
                  <a:lnTo>
                    <a:pt x="130" y="75"/>
                  </a:lnTo>
                  <a:lnTo>
                    <a:pt x="129" y="75"/>
                  </a:lnTo>
                  <a:lnTo>
                    <a:pt x="128" y="74"/>
                  </a:lnTo>
                  <a:lnTo>
                    <a:pt x="126" y="75"/>
                  </a:lnTo>
                  <a:lnTo>
                    <a:pt x="126" y="75"/>
                  </a:lnTo>
                  <a:lnTo>
                    <a:pt x="124" y="75"/>
                  </a:lnTo>
                  <a:lnTo>
                    <a:pt x="122" y="75"/>
                  </a:lnTo>
                  <a:lnTo>
                    <a:pt x="121" y="75"/>
                  </a:lnTo>
                  <a:lnTo>
                    <a:pt x="121" y="75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3" y="65"/>
                  </a:lnTo>
                  <a:lnTo>
                    <a:pt x="111" y="65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3" y="63"/>
                  </a:lnTo>
                  <a:lnTo>
                    <a:pt x="98" y="64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89" y="63"/>
                  </a:lnTo>
                  <a:lnTo>
                    <a:pt x="88" y="61"/>
                  </a:lnTo>
                  <a:lnTo>
                    <a:pt x="87" y="61"/>
                  </a:lnTo>
                  <a:lnTo>
                    <a:pt x="84" y="59"/>
                  </a:lnTo>
                  <a:lnTo>
                    <a:pt x="84" y="59"/>
                  </a:lnTo>
                  <a:lnTo>
                    <a:pt x="84" y="52"/>
                  </a:lnTo>
                  <a:lnTo>
                    <a:pt x="83" y="50"/>
                  </a:lnTo>
                  <a:lnTo>
                    <a:pt x="83" y="49"/>
                  </a:lnTo>
                  <a:lnTo>
                    <a:pt x="82" y="48"/>
                  </a:lnTo>
                  <a:lnTo>
                    <a:pt x="81" y="47"/>
                  </a:lnTo>
                  <a:lnTo>
                    <a:pt x="80" y="45"/>
                  </a:lnTo>
                  <a:lnTo>
                    <a:pt x="79" y="45"/>
                  </a:lnTo>
                  <a:lnTo>
                    <a:pt x="78" y="40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2" y="39"/>
                  </a:lnTo>
                  <a:lnTo>
                    <a:pt x="73" y="36"/>
                  </a:lnTo>
                  <a:lnTo>
                    <a:pt x="75" y="33"/>
                  </a:lnTo>
                  <a:lnTo>
                    <a:pt x="78" y="23"/>
                  </a:lnTo>
                  <a:lnTo>
                    <a:pt x="81" y="18"/>
                  </a:lnTo>
                  <a:lnTo>
                    <a:pt x="87" y="13"/>
                  </a:lnTo>
                  <a:lnTo>
                    <a:pt x="88" y="12"/>
                  </a:lnTo>
                  <a:lnTo>
                    <a:pt x="89" y="10"/>
                  </a:lnTo>
                  <a:lnTo>
                    <a:pt x="90" y="9"/>
                  </a:lnTo>
                  <a:lnTo>
                    <a:pt x="93" y="7"/>
                  </a:lnTo>
                  <a:lnTo>
                    <a:pt x="97" y="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3" name="Freeform 132"/>
            <p:cNvSpPr>
              <a:spLocks/>
            </p:cNvSpPr>
            <p:nvPr/>
          </p:nvSpPr>
          <p:spPr bwMode="auto">
            <a:xfrm>
              <a:off x="2008188" y="2779712"/>
              <a:ext cx="244475" cy="261937"/>
            </a:xfrm>
            <a:custGeom>
              <a:avLst/>
              <a:gdLst>
                <a:gd name="T0" fmla="*/ 7 w 154"/>
                <a:gd name="T1" fmla="*/ 16 h 165"/>
                <a:gd name="T2" fmla="*/ 25 w 154"/>
                <a:gd name="T3" fmla="*/ 12 h 165"/>
                <a:gd name="T4" fmla="*/ 38 w 154"/>
                <a:gd name="T5" fmla="*/ 1 h 165"/>
                <a:gd name="T6" fmla="*/ 54 w 154"/>
                <a:gd name="T7" fmla="*/ 0 h 165"/>
                <a:gd name="T8" fmla="*/ 57 w 154"/>
                <a:gd name="T9" fmla="*/ 13 h 165"/>
                <a:gd name="T10" fmla="*/ 55 w 154"/>
                <a:gd name="T11" fmla="*/ 19 h 165"/>
                <a:gd name="T12" fmla="*/ 66 w 154"/>
                <a:gd name="T13" fmla="*/ 33 h 165"/>
                <a:gd name="T14" fmla="*/ 81 w 154"/>
                <a:gd name="T15" fmla="*/ 35 h 165"/>
                <a:gd name="T16" fmla="*/ 87 w 154"/>
                <a:gd name="T17" fmla="*/ 40 h 165"/>
                <a:gd name="T18" fmla="*/ 103 w 154"/>
                <a:gd name="T19" fmla="*/ 46 h 165"/>
                <a:gd name="T20" fmla="*/ 114 w 154"/>
                <a:gd name="T21" fmla="*/ 48 h 165"/>
                <a:gd name="T22" fmla="*/ 118 w 154"/>
                <a:gd name="T23" fmla="*/ 58 h 165"/>
                <a:gd name="T24" fmla="*/ 119 w 154"/>
                <a:gd name="T25" fmla="*/ 67 h 165"/>
                <a:gd name="T26" fmla="*/ 119 w 154"/>
                <a:gd name="T27" fmla="*/ 73 h 165"/>
                <a:gd name="T28" fmla="*/ 128 w 154"/>
                <a:gd name="T29" fmla="*/ 81 h 165"/>
                <a:gd name="T30" fmla="*/ 144 w 154"/>
                <a:gd name="T31" fmla="*/ 81 h 165"/>
                <a:gd name="T32" fmla="*/ 144 w 154"/>
                <a:gd name="T33" fmla="*/ 87 h 165"/>
                <a:gd name="T34" fmla="*/ 150 w 154"/>
                <a:gd name="T35" fmla="*/ 95 h 165"/>
                <a:gd name="T36" fmla="*/ 154 w 154"/>
                <a:gd name="T37" fmla="*/ 109 h 165"/>
                <a:gd name="T38" fmla="*/ 150 w 154"/>
                <a:gd name="T39" fmla="*/ 121 h 165"/>
                <a:gd name="T40" fmla="*/ 151 w 154"/>
                <a:gd name="T41" fmla="*/ 128 h 165"/>
                <a:gd name="T42" fmla="*/ 147 w 154"/>
                <a:gd name="T43" fmla="*/ 128 h 165"/>
                <a:gd name="T44" fmla="*/ 139 w 154"/>
                <a:gd name="T45" fmla="*/ 119 h 165"/>
                <a:gd name="T46" fmla="*/ 118 w 154"/>
                <a:gd name="T47" fmla="*/ 120 h 165"/>
                <a:gd name="T48" fmla="*/ 99 w 154"/>
                <a:gd name="T49" fmla="*/ 126 h 165"/>
                <a:gd name="T50" fmla="*/ 94 w 154"/>
                <a:gd name="T51" fmla="*/ 137 h 165"/>
                <a:gd name="T52" fmla="*/ 91 w 154"/>
                <a:gd name="T53" fmla="*/ 154 h 165"/>
                <a:gd name="T54" fmla="*/ 84 w 154"/>
                <a:gd name="T55" fmla="*/ 154 h 165"/>
                <a:gd name="T56" fmla="*/ 73 w 154"/>
                <a:gd name="T57" fmla="*/ 153 h 165"/>
                <a:gd name="T58" fmla="*/ 69 w 154"/>
                <a:gd name="T59" fmla="*/ 161 h 165"/>
                <a:gd name="T60" fmla="*/ 65 w 154"/>
                <a:gd name="T61" fmla="*/ 159 h 165"/>
                <a:gd name="T62" fmla="*/ 58 w 154"/>
                <a:gd name="T63" fmla="*/ 155 h 165"/>
                <a:gd name="T64" fmla="*/ 47 w 154"/>
                <a:gd name="T65" fmla="*/ 152 h 165"/>
                <a:gd name="T66" fmla="*/ 41 w 154"/>
                <a:gd name="T67" fmla="*/ 155 h 165"/>
                <a:gd name="T68" fmla="*/ 35 w 154"/>
                <a:gd name="T69" fmla="*/ 161 h 165"/>
                <a:gd name="T70" fmla="*/ 29 w 154"/>
                <a:gd name="T71" fmla="*/ 164 h 165"/>
                <a:gd name="T72" fmla="*/ 22 w 154"/>
                <a:gd name="T73" fmla="*/ 164 h 165"/>
                <a:gd name="T74" fmla="*/ 20 w 154"/>
                <a:gd name="T75" fmla="*/ 155 h 165"/>
                <a:gd name="T76" fmla="*/ 18 w 154"/>
                <a:gd name="T77" fmla="*/ 142 h 165"/>
                <a:gd name="T78" fmla="*/ 14 w 154"/>
                <a:gd name="T79" fmla="*/ 137 h 165"/>
                <a:gd name="T80" fmla="*/ 13 w 154"/>
                <a:gd name="T81" fmla="*/ 131 h 165"/>
                <a:gd name="T82" fmla="*/ 12 w 154"/>
                <a:gd name="T83" fmla="*/ 126 h 165"/>
                <a:gd name="T84" fmla="*/ 13 w 154"/>
                <a:gd name="T85" fmla="*/ 123 h 165"/>
                <a:gd name="T86" fmla="*/ 12 w 154"/>
                <a:gd name="T87" fmla="*/ 117 h 165"/>
                <a:gd name="T88" fmla="*/ 7 w 154"/>
                <a:gd name="T89" fmla="*/ 105 h 165"/>
                <a:gd name="T90" fmla="*/ 1 w 154"/>
                <a:gd name="T91" fmla="*/ 97 h 165"/>
                <a:gd name="T92" fmla="*/ 0 w 154"/>
                <a:gd name="T93" fmla="*/ 94 h 165"/>
                <a:gd name="T94" fmla="*/ 8 w 154"/>
                <a:gd name="T95" fmla="*/ 81 h 165"/>
                <a:gd name="T96" fmla="*/ 4 w 154"/>
                <a:gd name="T97" fmla="*/ 78 h 165"/>
                <a:gd name="T98" fmla="*/ 4 w 154"/>
                <a:gd name="T99" fmla="*/ 71 h 165"/>
                <a:gd name="T100" fmla="*/ 7 w 154"/>
                <a:gd name="T101" fmla="*/ 66 h 165"/>
                <a:gd name="T102" fmla="*/ 5 w 154"/>
                <a:gd name="T103" fmla="*/ 60 h 165"/>
                <a:gd name="T104" fmla="*/ 8 w 154"/>
                <a:gd name="T105" fmla="*/ 50 h 165"/>
                <a:gd name="T106" fmla="*/ 9 w 154"/>
                <a:gd name="T107" fmla="*/ 36 h 165"/>
                <a:gd name="T108" fmla="*/ 8 w 154"/>
                <a:gd name="T109" fmla="*/ 2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4" h="165">
                  <a:moveTo>
                    <a:pt x="0" y="15"/>
                  </a:moveTo>
                  <a:lnTo>
                    <a:pt x="0" y="14"/>
                  </a:lnTo>
                  <a:lnTo>
                    <a:pt x="2" y="14"/>
                  </a:lnTo>
                  <a:lnTo>
                    <a:pt x="7" y="16"/>
                  </a:lnTo>
                  <a:lnTo>
                    <a:pt x="16" y="16"/>
                  </a:lnTo>
                  <a:lnTo>
                    <a:pt x="18" y="15"/>
                  </a:lnTo>
                  <a:lnTo>
                    <a:pt x="19" y="14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33" y="7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3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5" y="0"/>
                  </a:lnTo>
                  <a:lnTo>
                    <a:pt x="56" y="2"/>
                  </a:lnTo>
                  <a:lnTo>
                    <a:pt x="57" y="6"/>
                  </a:lnTo>
                  <a:lnTo>
                    <a:pt x="57" y="13"/>
                  </a:lnTo>
                  <a:lnTo>
                    <a:pt x="56" y="15"/>
                  </a:lnTo>
                  <a:lnTo>
                    <a:pt x="55" y="16"/>
                  </a:lnTo>
                  <a:lnTo>
                    <a:pt x="55" y="17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27"/>
                  </a:lnTo>
                  <a:lnTo>
                    <a:pt x="60" y="28"/>
                  </a:lnTo>
                  <a:lnTo>
                    <a:pt x="66" y="33"/>
                  </a:lnTo>
                  <a:lnTo>
                    <a:pt x="69" y="33"/>
                  </a:lnTo>
                  <a:lnTo>
                    <a:pt x="73" y="34"/>
                  </a:lnTo>
                  <a:lnTo>
                    <a:pt x="77" y="34"/>
                  </a:lnTo>
                  <a:lnTo>
                    <a:pt x="81" y="35"/>
                  </a:lnTo>
                  <a:lnTo>
                    <a:pt x="83" y="36"/>
                  </a:lnTo>
                  <a:lnTo>
                    <a:pt x="83" y="37"/>
                  </a:lnTo>
                  <a:lnTo>
                    <a:pt x="85" y="39"/>
                  </a:lnTo>
                  <a:lnTo>
                    <a:pt x="87" y="40"/>
                  </a:lnTo>
                  <a:lnTo>
                    <a:pt x="96" y="42"/>
                  </a:lnTo>
                  <a:lnTo>
                    <a:pt x="99" y="45"/>
                  </a:lnTo>
                  <a:lnTo>
                    <a:pt x="100" y="46"/>
                  </a:lnTo>
                  <a:lnTo>
                    <a:pt x="103" y="46"/>
                  </a:lnTo>
                  <a:lnTo>
                    <a:pt x="105" y="45"/>
                  </a:lnTo>
                  <a:lnTo>
                    <a:pt x="106" y="45"/>
                  </a:lnTo>
                  <a:lnTo>
                    <a:pt x="109" y="46"/>
                  </a:lnTo>
                  <a:lnTo>
                    <a:pt x="114" y="48"/>
                  </a:lnTo>
                  <a:lnTo>
                    <a:pt x="115" y="49"/>
                  </a:lnTo>
                  <a:lnTo>
                    <a:pt x="117" y="52"/>
                  </a:lnTo>
                  <a:lnTo>
                    <a:pt x="118" y="55"/>
                  </a:lnTo>
                  <a:lnTo>
                    <a:pt x="118" y="58"/>
                  </a:lnTo>
                  <a:lnTo>
                    <a:pt x="119" y="60"/>
                  </a:lnTo>
                  <a:lnTo>
                    <a:pt x="120" y="61"/>
                  </a:lnTo>
                  <a:lnTo>
                    <a:pt x="120" y="63"/>
                  </a:lnTo>
                  <a:lnTo>
                    <a:pt x="119" y="67"/>
                  </a:lnTo>
                  <a:lnTo>
                    <a:pt x="117" y="67"/>
                  </a:lnTo>
                  <a:lnTo>
                    <a:pt x="117" y="68"/>
                  </a:lnTo>
                  <a:lnTo>
                    <a:pt x="118" y="69"/>
                  </a:lnTo>
                  <a:lnTo>
                    <a:pt x="119" y="73"/>
                  </a:lnTo>
                  <a:lnTo>
                    <a:pt x="121" y="77"/>
                  </a:lnTo>
                  <a:lnTo>
                    <a:pt x="122" y="80"/>
                  </a:lnTo>
                  <a:lnTo>
                    <a:pt x="126" y="80"/>
                  </a:lnTo>
                  <a:lnTo>
                    <a:pt x="128" y="81"/>
                  </a:lnTo>
                  <a:lnTo>
                    <a:pt x="131" y="81"/>
                  </a:lnTo>
                  <a:lnTo>
                    <a:pt x="133" y="81"/>
                  </a:lnTo>
                  <a:lnTo>
                    <a:pt x="143" y="81"/>
                  </a:lnTo>
                  <a:lnTo>
                    <a:pt x="144" y="81"/>
                  </a:lnTo>
                  <a:lnTo>
                    <a:pt x="144" y="82"/>
                  </a:lnTo>
                  <a:lnTo>
                    <a:pt x="145" y="83"/>
                  </a:lnTo>
                  <a:lnTo>
                    <a:pt x="144" y="85"/>
                  </a:lnTo>
                  <a:lnTo>
                    <a:pt x="144" y="87"/>
                  </a:lnTo>
                  <a:lnTo>
                    <a:pt x="144" y="88"/>
                  </a:lnTo>
                  <a:lnTo>
                    <a:pt x="145" y="93"/>
                  </a:lnTo>
                  <a:lnTo>
                    <a:pt x="149" y="94"/>
                  </a:lnTo>
                  <a:lnTo>
                    <a:pt x="150" y="95"/>
                  </a:lnTo>
                  <a:lnTo>
                    <a:pt x="150" y="98"/>
                  </a:lnTo>
                  <a:lnTo>
                    <a:pt x="153" y="102"/>
                  </a:lnTo>
                  <a:lnTo>
                    <a:pt x="154" y="104"/>
                  </a:lnTo>
                  <a:lnTo>
                    <a:pt x="154" y="109"/>
                  </a:lnTo>
                  <a:lnTo>
                    <a:pt x="153" y="115"/>
                  </a:lnTo>
                  <a:lnTo>
                    <a:pt x="153" y="116"/>
                  </a:lnTo>
                  <a:lnTo>
                    <a:pt x="151" y="119"/>
                  </a:lnTo>
                  <a:lnTo>
                    <a:pt x="150" y="121"/>
                  </a:lnTo>
                  <a:lnTo>
                    <a:pt x="150" y="122"/>
                  </a:lnTo>
                  <a:lnTo>
                    <a:pt x="150" y="124"/>
                  </a:lnTo>
                  <a:lnTo>
                    <a:pt x="151" y="125"/>
                  </a:lnTo>
                  <a:lnTo>
                    <a:pt x="151" y="128"/>
                  </a:lnTo>
                  <a:lnTo>
                    <a:pt x="151" y="128"/>
                  </a:lnTo>
                  <a:lnTo>
                    <a:pt x="149" y="129"/>
                  </a:lnTo>
                  <a:lnTo>
                    <a:pt x="149" y="129"/>
                  </a:lnTo>
                  <a:lnTo>
                    <a:pt x="147" y="128"/>
                  </a:lnTo>
                  <a:lnTo>
                    <a:pt x="147" y="127"/>
                  </a:lnTo>
                  <a:lnTo>
                    <a:pt x="143" y="122"/>
                  </a:lnTo>
                  <a:lnTo>
                    <a:pt x="141" y="120"/>
                  </a:lnTo>
                  <a:lnTo>
                    <a:pt x="139" y="119"/>
                  </a:lnTo>
                  <a:lnTo>
                    <a:pt x="136" y="118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18" y="120"/>
                  </a:lnTo>
                  <a:lnTo>
                    <a:pt x="117" y="120"/>
                  </a:lnTo>
                  <a:lnTo>
                    <a:pt x="104" y="123"/>
                  </a:lnTo>
                  <a:lnTo>
                    <a:pt x="100" y="124"/>
                  </a:lnTo>
                  <a:lnTo>
                    <a:pt x="99" y="126"/>
                  </a:lnTo>
                  <a:lnTo>
                    <a:pt x="99" y="129"/>
                  </a:lnTo>
                  <a:lnTo>
                    <a:pt x="96" y="132"/>
                  </a:lnTo>
                  <a:lnTo>
                    <a:pt x="94" y="136"/>
                  </a:lnTo>
                  <a:lnTo>
                    <a:pt x="94" y="137"/>
                  </a:lnTo>
                  <a:lnTo>
                    <a:pt x="94" y="143"/>
                  </a:lnTo>
                  <a:lnTo>
                    <a:pt x="94" y="144"/>
                  </a:lnTo>
                  <a:lnTo>
                    <a:pt x="94" y="145"/>
                  </a:lnTo>
                  <a:lnTo>
                    <a:pt x="91" y="154"/>
                  </a:lnTo>
                  <a:lnTo>
                    <a:pt x="89" y="157"/>
                  </a:lnTo>
                  <a:lnTo>
                    <a:pt x="87" y="156"/>
                  </a:lnTo>
                  <a:lnTo>
                    <a:pt x="86" y="155"/>
                  </a:lnTo>
                  <a:lnTo>
                    <a:pt x="84" y="154"/>
                  </a:lnTo>
                  <a:lnTo>
                    <a:pt x="84" y="154"/>
                  </a:lnTo>
                  <a:lnTo>
                    <a:pt x="82" y="154"/>
                  </a:lnTo>
                  <a:lnTo>
                    <a:pt x="78" y="154"/>
                  </a:lnTo>
                  <a:lnTo>
                    <a:pt x="73" y="153"/>
                  </a:lnTo>
                  <a:lnTo>
                    <a:pt x="72" y="153"/>
                  </a:lnTo>
                  <a:lnTo>
                    <a:pt x="71" y="154"/>
                  </a:lnTo>
                  <a:lnTo>
                    <a:pt x="70" y="158"/>
                  </a:lnTo>
                  <a:lnTo>
                    <a:pt x="69" y="161"/>
                  </a:lnTo>
                  <a:lnTo>
                    <a:pt x="69" y="162"/>
                  </a:lnTo>
                  <a:lnTo>
                    <a:pt x="68" y="162"/>
                  </a:lnTo>
                  <a:lnTo>
                    <a:pt x="66" y="159"/>
                  </a:lnTo>
                  <a:lnTo>
                    <a:pt x="65" y="159"/>
                  </a:lnTo>
                  <a:lnTo>
                    <a:pt x="65" y="158"/>
                  </a:lnTo>
                  <a:lnTo>
                    <a:pt x="64" y="157"/>
                  </a:lnTo>
                  <a:lnTo>
                    <a:pt x="63" y="156"/>
                  </a:lnTo>
                  <a:lnTo>
                    <a:pt x="58" y="155"/>
                  </a:lnTo>
                  <a:lnTo>
                    <a:pt x="57" y="155"/>
                  </a:lnTo>
                  <a:lnTo>
                    <a:pt x="55" y="155"/>
                  </a:lnTo>
                  <a:lnTo>
                    <a:pt x="49" y="155"/>
                  </a:lnTo>
                  <a:lnTo>
                    <a:pt x="47" y="152"/>
                  </a:lnTo>
                  <a:lnTo>
                    <a:pt x="46" y="150"/>
                  </a:lnTo>
                  <a:lnTo>
                    <a:pt x="45" y="150"/>
                  </a:lnTo>
                  <a:lnTo>
                    <a:pt x="44" y="151"/>
                  </a:lnTo>
                  <a:lnTo>
                    <a:pt x="41" y="155"/>
                  </a:lnTo>
                  <a:lnTo>
                    <a:pt x="38" y="156"/>
                  </a:lnTo>
                  <a:lnTo>
                    <a:pt x="37" y="158"/>
                  </a:lnTo>
                  <a:lnTo>
                    <a:pt x="35" y="160"/>
                  </a:lnTo>
                  <a:lnTo>
                    <a:pt x="35" y="161"/>
                  </a:lnTo>
                  <a:lnTo>
                    <a:pt x="33" y="163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9" y="164"/>
                  </a:lnTo>
                  <a:lnTo>
                    <a:pt x="28" y="165"/>
                  </a:lnTo>
                  <a:lnTo>
                    <a:pt x="25" y="165"/>
                  </a:lnTo>
                  <a:lnTo>
                    <a:pt x="23" y="165"/>
                  </a:lnTo>
                  <a:lnTo>
                    <a:pt x="22" y="164"/>
                  </a:lnTo>
                  <a:lnTo>
                    <a:pt x="22" y="164"/>
                  </a:lnTo>
                  <a:lnTo>
                    <a:pt x="21" y="161"/>
                  </a:lnTo>
                  <a:lnTo>
                    <a:pt x="21" y="160"/>
                  </a:lnTo>
                  <a:lnTo>
                    <a:pt x="20" y="155"/>
                  </a:lnTo>
                  <a:lnTo>
                    <a:pt x="20" y="151"/>
                  </a:lnTo>
                  <a:lnTo>
                    <a:pt x="19" y="146"/>
                  </a:lnTo>
                  <a:lnTo>
                    <a:pt x="18" y="144"/>
                  </a:lnTo>
                  <a:lnTo>
                    <a:pt x="18" y="142"/>
                  </a:lnTo>
                  <a:lnTo>
                    <a:pt x="17" y="139"/>
                  </a:lnTo>
                  <a:lnTo>
                    <a:pt x="17" y="139"/>
                  </a:lnTo>
                  <a:lnTo>
                    <a:pt x="15" y="137"/>
                  </a:lnTo>
                  <a:lnTo>
                    <a:pt x="14" y="137"/>
                  </a:lnTo>
                  <a:lnTo>
                    <a:pt x="13" y="136"/>
                  </a:lnTo>
                  <a:lnTo>
                    <a:pt x="13" y="134"/>
                  </a:lnTo>
                  <a:lnTo>
                    <a:pt x="13" y="132"/>
                  </a:lnTo>
                  <a:lnTo>
                    <a:pt x="13" y="131"/>
                  </a:lnTo>
                  <a:lnTo>
                    <a:pt x="11" y="130"/>
                  </a:lnTo>
                  <a:lnTo>
                    <a:pt x="11" y="129"/>
                  </a:lnTo>
                  <a:lnTo>
                    <a:pt x="12" y="127"/>
                  </a:lnTo>
                  <a:lnTo>
                    <a:pt x="12" y="126"/>
                  </a:lnTo>
                  <a:lnTo>
                    <a:pt x="13" y="125"/>
                  </a:lnTo>
                  <a:lnTo>
                    <a:pt x="14" y="125"/>
                  </a:lnTo>
                  <a:lnTo>
                    <a:pt x="14" y="124"/>
                  </a:lnTo>
                  <a:lnTo>
                    <a:pt x="13" y="123"/>
                  </a:lnTo>
                  <a:lnTo>
                    <a:pt x="13" y="122"/>
                  </a:lnTo>
                  <a:lnTo>
                    <a:pt x="14" y="121"/>
                  </a:lnTo>
                  <a:lnTo>
                    <a:pt x="14" y="118"/>
                  </a:lnTo>
                  <a:lnTo>
                    <a:pt x="12" y="117"/>
                  </a:lnTo>
                  <a:lnTo>
                    <a:pt x="9" y="115"/>
                  </a:lnTo>
                  <a:lnTo>
                    <a:pt x="8" y="114"/>
                  </a:lnTo>
                  <a:lnTo>
                    <a:pt x="8" y="112"/>
                  </a:lnTo>
                  <a:lnTo>
                    <a:pt x="7" y="105"/>
                  </a:lnTo>
                  <a:lnTo>
                    <a:pt x="7" y="102"/>
                  </a:lnTo>
                  <a:lnTo>
                    <a:pt x="5" y="100"/>
                  </a:lnTo>
                  <a:lnTo>
                    <a:pt x="4" y="100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0" y="94"/>
                  </a:lnTo>
                  <a:lnTo>
                    <a:pt x="3" y="90"/>
                  </a:lnTo>
                  <a:lnTo>
                    <a:pt x="5" y="87"/>
                  </a:lnTo>
                  <a:lnTo>
                    <a:pt x="8" y="83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7"/>
                  </a:lnTo>
                  <a:lnTo>
                    <a:pt x="4" y="76"/>
                  </a:lnTo>
                  <a:lnTo>
                    <a:pt x="3" y="74"/>
                  </a:lnTo>
                  <a:lnTo>
                    <a:pt x="4" y="71"/>
                  </a:lnTo>
                  <a:lnTo>
                    <a:pt x="5" y="69"/>
                  </a:lnTo>
                  <a:lnTo>
                    <a:pt x="6" y="69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5"/>
                  </a:lnTo>
                  <a:lnTo>
                    <a:pt x="4" y="62"/>
                  </a:lnTo>
                  <a:lnTo>
                    <a:pt x="4" y="61"/>
                  </a:lnTo>
                  <a:lnTo>
                    <a:pt x="5" y="60"/>
                  </a:lnTo>
                  <a:lnTo>
                    <a:pt x="8" y="59"/>
                  </a:lnTo>
                  <a:lnTo>
                    <a:pt x="8" y="58"/>
                  </a:lnTo>
                  <a:lnTo>
                    <a:pt x="8" y="54"/>
                  </a:lnTo>
                  <a:lnTo>
                    <a:pt x="8" y="50"/>
                  </a:lnTo>
                  <a:lnTo>
                    <a:pt x="8" y="48"/>
                  </a:lnTo>
                  <a:lnTo>
                    <a:pt x="8" y="44"/>
                  </a:lnTo>
                  <a:lnTo>
                    <a:pt x="8" y="38"/>
                  </a:lnTo>
                  <a:lnTo>
                    <a:pt x="9" y="36"/>
                  </a:lnTo>
                  <a:lnTo>
                    <a:pt x="11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28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4" name="Freeform 134"/>
            <p:cNvSpPr>
              <a:spLocks/>
            </p:cNvSpPr>
            <p:nvPr/>
          </p:nvSpPr>
          <p:spPr bwMode="auto">
            <a:xfrm>
              <a:off x="2232025" y="3187700"/>
              <a:ext cx="112713" cy="106362"/>
            </a:xfrm>
            <a:custGeom>
              <a:avLst/>
              <a:gdLst>
                <a:gd name="T0" fmla="*/ 1 w 71"/>
                <a:gd name="T1" fmla="*/ 54 h 67"/>
                <a:gd name="T2" fmla="*/ 7 w 71"/>
                <a:gd name="T3" fmla="*/ 58 h 67"/>
                <a:gd name="T4" fmla="*/ 14 w 71"/>
                <a:gd name="T5" fmla="*/ 60 h 67"/>
                <a:gd name="T6" fmla="*/ 22 w 71"/>
                <a:gd name="T7" fmla="*/ 64 h 67"/>
                <a:gd name="T8" fmla="*/ 28 w 71"/>
                <a:gd name="T9" fmla="*/ 65 h 67"/>
                <a:gd name="T10" fmla="*/ 31 w 71"/>
                <a:gd name="T11" fmla="*/ 66 h 67"/>
                <a:gd name="T12" fmla="*/ 39 w 71"/>
                <a:gd name="T13" fmla="*/ 66 h 67"/>
                <a:gd name="T14" fmla="*/ 48 w 71"/>
                <a:gd name="T15" fmla="*/ 67 h 67"/>
                <a:gd name="T16" fmla="*/ 55 w 71"/>
                <a:gd name="T17" fmla="*/ 65 h 67"/>
                <a:gd name="T18" fmla="*/ 60 w 71"/>
                <a:gd name="T19" fmla="*/ 60 h 67"/>
                <a:gd name="T20" fmla="*/ 61 w 71"/>
                <a:gd name="T21" fmla="*/ 58 h 67"/>
                <a:gd name="T22" fmla="*/ 65 w 71"/>
                <a:gd name="T23" fmla="*/ 54 h 67"/>
                <a:gd name="T24" fmla="*/ 67 w 71"/>
                <a:gd name="T25" fmla="*/ 51 h 67"/>
                <a:gd name="T26" fmla="*/ 66 w 71"/>
                <a:gd name="T27" fmla="*/ 49 h 67"/>
                <a:gd name="T28" fmla="*/ 66 w 71"/>
                <a:gd name="T29" fmla="*/ 43 h 67"/>
                <a:gd name="T30" fmla="*/ 68 w 71"/>
                <a:gd name="T31" fmla="*/ 40 h 67"/>
                <a:gd name="T32" fmla="*/ 69 w 71"/>
                <a:gd name="T33" fmla="*/ 38 h 67"/>
                <a:gd name="T34" fmla="*/ 71 w 71"/>
                <a:gd name="T35" fmla="*/ 37 h 67"/>
                <a:gd name="T36" fmla="*/ 65 w 71"/>
                <a:gd name="T37" fmla="*/ 32 h 67"/>
                <a:gd name="T38" fmla="*/ 63 w 71"/>
                <a:gd name="T39" fmla="*/ 27 h 67"/>
                <a:gd name="T40" fmla="*/ 59 w 71"/>
                <a:gd name="T41" fmla="*/ 24 h 67"/>
                <a:gd name="T42" fmla="*/ 55 w 71"/>
                <a:gd name="T43" fmla="*/ 23 h 67"/>
                <a:gd name="T44" fmla="*/ 52 w 71"/>
                <a:gd name="T45" fmla="*/ 20 h 67"/>
                <a:gd name="T46" fmla="*/ 48 w 71"/>
                <a:gd name="T47" fmla="*/ 19 h 67"/>
                <a:gd name="T48" fmla="*/ 45 w 71"/>
                <a:gd name="T49" fmla="*/ 17 h 67"/>
                <a:gd name="T50" fmla="*/ 43 w 71"/>
                <a:gd name="T51" fmla="*/ 16 h 67"/>
                <a:gd name="T52" fmla="*/ 40 w 71"/>
                <a:gd name="T53" fmla="*/ 12 h 67"/>
                <a:gd name="T54" fmla="*/ 39 w 71"/>
                <a:gd name="T55" fmla="*/ 11 h 67"/>
                <a:gd name="T56" fmla="*/ 35 w 71"/>
                <a:gd name="T57" fmla="*/ 13 h 67"/>
                <a:gd name="T58" fmla="*/ 32 w 71"/>
                <a:gd name="T59" fmla="*/ 11 h 67"/>
                <a:gd name="T60" fmla="*/ 29 w 71"/>
                <a:gd name="T61" fmla="*/ 6 h 67"/>
                <a:gd name="T62" fmla="*/ 25 w 71"/>
                <a:gd name="T63" fmla="*/ 3 h 67"/>
                <a:gd name="T64" fmla="*/ 21 w 71"/>
                <a:gd name="T65" fmla="*/ 0 h 67"/>
                <a:gd name="T66" fmla="*/ 18 w 71"/>
                <a:gd name="T67" fmla="*/ 1 h 67"/>
                <a:gd name="T68" fmla="*/ 16 w 71"/>
                <a:gd name="T69" fmla="*/ 3 h 67"/>
                <a:gd name="T70" fmla="*/ 11 w 71"/>
                <a:gd name="T71" fmla="*/ 4 h 67"/>
                <a:gd name="T72" fmla="*/ 8 w 71"/>
                <a:gd name="T73" fmla="*/ 6 h 67"/>
                <a:gd name="T74" fmla="*/ 8 w 71"/>
                <a:gd name="T75" fmla="*/ 16 h 67"/>
                <a:gd name="T76" fmla="*/ 7 w 71"/>
                <a:gd name="T77" fmla="*/ 21 h 67"/>
                <a:gd name="T78" fmla="*/ 5 w 71"/>
                <a:gd name="T79" fmla="*/ 37 h 67"/>
                <a:gd name="T80" fmla="*/ 4 w 71"/>
                <a:gd name="T81" fmla="*/ 40 h 67"/>
                <a:gd name="T82" fmla="*/ 2 w 71"/>
                <a:gd name="T83" fmla="*/ 45 h 67"/>
                <a:gd name="T84" fmla="*/ 0 w 71"/>
                <a:gd name="T85" fmla="*/ 5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67">
                  <a:moveTo>
                    <a:pt x="0" y="54"/>
                  </a:moveTo>
                  <a:lnTo>
                    <a:pt x="1" y="54"/>
                  </a:lnTo>
                  <a:lnTo>
                    <a:pt x="3" y="54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64"/>
                  </a:lnTo>
                  <a:lnTo>
                    <a:pt x="25" y="65"/>
                  </a:lnTo>
                  <a:lnTo>
                    <a:pt x="28" y="65"/>
                  </a:lnTo>
                  <a:lnTo>
                    <a:pt x="30" y="66"/>
                  </a:lnTo>
                  <a:lnTo>
                    <a:pt x="31" y="66"/>
                  </a:lnTo>
                  <a:lnTo>
                    <a:pt x="36" y="66"/>
                  </a:lnTo>
                  <a:lnTo>
                    <a:pt x="39" y="66"/>
                  </a:lnTo>
                  <a:lnTo>
                    <a:pt x="44" y="66"/>
                  </a:lnTo>
                  <a:lnTo>
                    <a:pt x="48" y="67"/>
                  </a:lnTo>
                  <a:lnTo>
                    <a:pt x="51" y="66"/>
                  </a:lnTo>
                  <a:lnTo>
                    <a:pt x="55" y="65"/>
                  </a:lnTo>
                  <a:lnTo>
                    <a:pt x="57" y="63"/>
                  </a:lnTo>
                  <a:lnTo>
                    <a:pt x="60" y="60"/>
                  </a:lnTo>
                  <a:lnTo>
                    <a:pt x="60" y="60"/>
                  </a:lnTo>
                  <a:lnTo>
                    <a:pt x="61" y="58"/>
                  </a:lnTo>
                  <a:lnTo>
                    <a:pt x="63" y="57"/>
                  </a:lnTo>
                  <a:lnTo>
                    <a:pt x="65" y="54"/>
                  </a:lnTo>
                  <a:lnTo>
                    <a:pt x="66" y="51"/>
                  </a:lnTo>
                  <a:lnTo>
                    <a:pt x="67" y="51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6" y="46"/>
                  </a:lnTo>
                  <a:lnTo>
                    <a:pt x="66" y="43"/>
                  </a:lnTo>
                  <a:lnTo>
                    <a:pt x="67" y="41"/>
                  </a:lnTo>
                  <a:lnTo>
                    <a:pt x="68" y="40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70" y="37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5" y="32"/>
                  </a:lnTo>
                  <a:lnTo>
                    <a:pt x="64" y="31"/>
                  </a:lnTo>
                  <a:lnTo>
                    <a:pt x="63" y="27"/>
                  </a:lnTo>
                  <a:lnTo>
                    <a:pt x="62" y="26"/>
                  </a:lnTo>
                  <a:lnTo>
                    <a:pt x="59" y="24"/>
                  </a:lnTo>
                  <a:lnTo>
                    <a:pt x="57" y="24"/>
                  </a:lnTo>
                  <a:lnTo>
                    <a:pt x="55" y="23"/>
                  </a:lnTo>
                  <a:lnTo>
                    <a:pt x="54" y="22"/>
                  </a:lnTo>
                  <a:lnTo>
                    <a:pt x="52" y="20"/>
                  </a:lnTo>
                  <a:lnTo>
                    <a:pt x="51" y="19"/>
                  </a:lnTo>
                  <a:lnTo>
                    <a:pt x="48" y="19"/>
                  </a:lnTo>
                  <a:lnTo>
                    <a:pt x="47" y="17"/>
                  </a:lnTo>
                  <a:lnTo>
                    <a:pt x="45" y="17"/>
                  </a:lnTo>
                  <a:lnTo>
                    <a:pt x="44" y="17"/>
                  </a:lnTo>
                  <a:lnTo>
                    <a:pt x="43" y="16"/>
                  </a:lnTo>
                  <a:lnTo>
                    <a:pt x="42" y="14"/>
                  </a:lnTo>
                  <a:lnTo>
                    <a:pt x="40" y="12"/>
                  </a:lnTo>
                  <a:lnTo>
                    <a:pt x="40" y="11"/>
                  </a:lnTo>
                  <a:lnTo>
                    <a:pt x="39" y="11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2" y="11"/>
                  </a:lnTo>
                  <a:lnTo>
                    <a:pt x="31" y="8"/>
                  </a:lnTo>
                  <a:lnTo>
                    <a:pt x="29" y="6"/>
                  </a:lnTo>
                  <a:lnTo>
                    <a:pt x="26" y="4"/>
                  </a:lnTo>
                  <a:lnTo>
                    <a:pt x="25" y="3"/>
                  </a:lnTo>
                  <a:lnTo>
                    <a:pt x="22" y="1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9" y="11"/>
                  </a:lnTo>
                  <a:lnTo>
                    <a:pt x="8" y="16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5" y="26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4" y="40"/>
                  </a:lnTo>
                  <a:lnTo>
                    <a:pt x="3" y="43"/>
                  </a:lnTo>
                  <a:lnTo>
                    <a:pt x="2" y="45"/>
                  </a:lnTo>
                  <a:lnTo>
                    <a:pt x="1" y="51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2179638" y="2444750"/>
              <a:ext cx="96838" cy="133350"/>
            </a:xfrm>
            <a:custGeom>
              <a:avLst/>
              <a:gdLst>
                <a:gd name="T0" fmla="*/ 20 w 61"/>
                <a:gd name="T1" fmla="*/ 0 h 84"/>
                <a:gd name="T2" fmla="*/ 33 w 61"/>
                <a:gd name="T3" fmla="*/ 9 h 84"/>
                <a:gd name="T4" fmla="*/ 35 w 61"/>
                <a:gd name="T5" fmla="*/ 18 h 84"/>
                <a:gd name="T6" fmla="*/ 40 w 61"/>
                <a:gd name="T7" fmla="*/ 19 h 84"/>
                <a:gd name="T8" fmla="*/ 45 w 61"/>
                <a:gd name="T9" fmla="*/ 21 h 84"/>
                <a:gd name="T10" fmla="*/ 49 w 61"/>
                <a:gd name="T11" fmla="*/ 25 h 84"/>
                <a:gd name="T12" fmla="*/ 54 w 61"/>
                <a:gd name="T13" fmla="*/ 31 h 84"/>
                <a:gd name="T14" fmla="*/ 50 w 61"/>
                <a:gd name="T15" fmla="*/ 35 h 84"/>
                <a:gd name="T16" fmla="*/ 51 w 61"/>
                <a:gd name="T17" fmla="*/ 36 h 84"/>
                <a:gd name="T18" fmla="*/ 49 w 61"/>
                <a:gd name="T19" fmla="*/ 40 h 84"/>
                <a:gd name="T20" fmla="*/ 44 w 61"/>
                <a:gd name="T21" fmla="*/ 41 h 84"/>
                <a:gd name="T22" fmla="*/ 42 w 61"/>
                <a:gd name="T23" fmla="*/ 42 h 84"/>
                <a:gd name="T24" fmla="*/ 40 w 61"/>
                <a:gd name="T25" fmla="*/ 50 h 84"/>
                <a:gd name="T26" fmla="*/ 44 w 61"/>
                <a:gd name="T27" fmla="*/ 56 h 84"/>
                <a:gd name="T28" fmla="*/ 46 w 61"/>
                <a:gd name="T29" fmla="*/ 58 h 84"/>
                <a:gd name="T30" fmla="*/ 50 w 61"/>
                <a:gd name="T31" fmla="*/ 60 h 84"/>
                <a:gd name="T32" fmla="*/ 52 w 61"/>
                <a:gd name="T33" fmla="*/ 63 h 84"/>
                <a:gd name="T34" fmla="*/ 54 w 61"/>
                <a:gd name="T35" fmla="*/ 68 h 84"/>
                <a:gd name="T36" fmla="*/ 61 w 61"/>
                <a:gd name="T37" fmla="*/ 76 h 84"/>
                <a:gd name="T38" fmla="*/ 59 w 61"/>
                <a:gd name="T39" fmla="*/ 76 h 84"/>
                <a:gd name="T40" fmla="*/ 54 w 61"/>
                <a:gd name="T41" fmla="*/ 76 h 84"/>
                <a:gd name="T42" fmla="*/ 49 w 61"/>
                <a:gd name="T43" fmla="*/ 77 h 84"/>
                <a:gd name="T44" fmla="*/ 42 w 61"/>
                <a:gd name="T45" fmla="*/ 80 h 84"/>
                <a:gd name="T46" fmla="*/ 36 w 61"/>
                <a:gd name="T47" fmla="*/ 81 h 84"/>
                <a:gd name="T48" fmla="*/ 31 w 61"/>
                <a:gd name="T49" fmla="*/ 84 h 84"/>
                <a:gd name="T50" fmla="*/ 23 w 61"/>
                <a:gd name="T51" fmla="*/ 80 h 84"/>
                <a:gd name="T52" fmla="*/ 21 w 61"/>
                <a:gd name="T53" fmla="*/ 78 h 84"/>
                <a:gd name="T54" fmla="*/ 20 w 61"/>
                <a:gd name="T55" fmla="*/ 72 h 84"/>
                <a:gd name="T56" fmla="*/ 18 w 61"/>
                <a:gd name="T57" fmla="*/ 63 h 84"/>
                <a:gd name="T58" fmla="*/ 20 w 61"/>
                <a:gd name="T59" fmla="*/ 56 h 84"/>
                <a:gd name="T60" fmla="*/ 22 w 61"/>
                <a:gd name="T61" fmla="*/ 51 h 84"/>
                <a:gd name="T62" fmla="*/ 18 w 61"/>
                <a:gd name="T63" fmla="*/ 46 h 84"/>
                <a:gd name="T64" fmla="*/ 16 w 61"/>
                <a:gd name="T65" fmla="*/ 42 h 84"/>
                <a:gd name="T66" fmla="*/ 15 w 61"/>
                <a:gd name="T67" fmla="*/ 37 h 84"/>
                <a:gd name="T68" fmla="*/ 8 w 61"/>
                <a:gd name="T69" fmla="*/ 38 h 84"/>
                <a:gd name="T70" fmla="*/ 6 w 61"/>
                <a:gd name="T71" fmla="*/ 36 h 84"/>
                <a:gd name="T72" fmla="*/ 0 w 61"/>
                <a:gd name="T73" fmla="*/ 28 h 84"/>
                <a:gd name="T74" fmla="*/ 0 w 61"/>
                <a:gd name="T75" fmla="*/ 27 h 84"/>
                <a:gd name="T76" fmla="*/ 2 w 61"/>
                <a:gd name="T77" fmla="*/ 20 h 84"/>
                <a:gd name="T78" fmla="*/ 9 w 61"/>
                <a:gd name="T79" fmla="*/ 17 h 84"/>
                <a:gd name="T80" fmla="*/ 8 w 61"/>
                <a:gd name="T81" fmla="*/ 14 h 84"/>
                <a:gd name="T82" fmla="*/ 5 w 61"/>
                <a:gd name="T83" fmla="*/ 12 h 84"/>
                <a:gd name="T84" fmla="*/ 6 w 61"/>
                <a:gd name="T85" fmla="*/ 8 h 84"/>
                <a:gd name="T86" fmla="*/ 10 w 61"/>
                <a:gd name="T87" fmla="*/ 6 h 84"/>
                <a:gd name="T88" fmla="*/ 16 w 61"/>
                <a:gd name="T89" fmla="*/ 3 h 84"/>
                <a:gd name="T90" fmla="*/ 19 w 61"/>
                <a:gd name="T9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" h="84">
                  <a:moveTo>
                    <a:pt x="19" y="1"/>
                  </a:moveTo>
                  <a:lnTo>
                    <a:pt x="20" y="1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5" y="3"/>
                  </a:lnTo>
                  <a:lnTo>
                    <a:pt x="33" y="9"/>
                  </a:lnTo>
                  <a:lnTo>
                    <a:pt x="35" y="12"/>
                  </a:lnTo>
                  <a:lnTo>
                    <a:pt x="35" y="13"/>
                  </a:lnTo>
                  <a:lnTo>
                    <a:pt x="35" y="18"/>
                  </a:lnTo>
                  <a:lnTo>
                    <a:pt x="36" y="19"/>
                  </a:lnTo>
                  <a:lnTo>
                    <a:pt x="37" y="19"/>
                  </a:lnTo>
                  <a:lnTo>
                    <a:pt x="40" y="19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47" y="23"/>
                  </a:lnTo>
                  <a:lnTo>
                    <a:pt x="49" y="25"/>
                  </a:lnTo>
                  <a:lnTo>
                    <a:pt x="51" y="26"/>
                  </a:lnTo>
                  <a:lnTo>
                    <a:pt x="53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2"/>
                  </a:lnTo>
                  <a:lnTo>
                    <a:pt x="50" y="35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51" y="36"/>
                  </a:lnTo>
                  <a:lnTo>
                    <a:pt x="51" y="38"/>
                  </a:lnTo>
                  <a:lnTo>
                    <a:pt x="49" y="39"/>
                  </a:lnTo>
                  <a:lnTo>
                    <a:pt x="49" y="40"/>
                  </a:lnTo>
                  <a:lnTo>
                    <a:pt x="47" y="40"/>
                  </a:lnTo>
                  <a:lnTo>
                    <a:pt x="45" y="40"/>
                  </a:lnTo>
                  <a:lnTo>
                    <a:pt x="44" y="41"/>
                  </a:lnTo>
                  <a:lnTo>
                    <a:pt x="43" y="41"/>
                  </a:lnTo>
                  <a:lnTo>
                    <a:pt x="43" y="42"/>
                  </a:lnTo>
                  <a:lnTo>
                    <a:pt x="42" y="42"/>
                  </a:lnTo>
                  <a:lnTo>
                    <a:pt x="42" y="45"/>
                  </a:lnTo>
                  <a:lnTo>
                    <a:pt x="41" y="47"/>
                  </a:lnTo>
                  <a:lnTo>
                    <a:pt x="40" y="50"/>
                  </a:lnTo>
                  <a:lnTo>
                    <a:pt x="40" y="51"/>
                  </a:lnTo>
                  <a:lnTo>
                    <a:pt x="42" y="52"/>
                  </a:lnTo>
                  <a:lnTo>
                    <a:pt x="44" y="56"/>
                  </a:lnTo>
                  <a:lnTo>
                    <a:pt x="44" y="56"/>
                  </a:lnTo>
                  <a:lnTo>
                    <a:pt x="46" y="57"/>
                  </a:lnTo>
                  <a:lnTo>
                    <a:pt x="46" y="58"/>
                  </a:lnTo>
                  <a:lnTo>
                    <a:pt x="47" y="59"/>
                  </a:lnTo>
                  <a:lnTo>
                    <a:pt x="47" y="60"/>
                  </a:lnTo>
                  <a:lnTo>
                    <a:pt x="50" y="60"/>
                  </a:lnTo>
                  <a:lnTo>
                    <a:pt x="51" y="60"/>
                  </a:lnTo>
                  <a:lnTo>
                    <a:pt x="51" y="62"/>
                  </a:lnTo>
                  <a:lnTo>
                    <a:pt x="52" y="63"/>
                  </a:lnTo>
                  <a:lnTo>
                    <a:pt x="52" y="65"/>
                  </a:lnTo>
                  <a:lnTo>
                    <a:pt x="54" y="66"/>
                  </a:lnTo>
                  <a:lnTo>
                    <a:pt x="54" y="68"/>
                  </a:lnTo>
                  <a:lnTo>
                    <a:pt x="55" y="70"/>
                  </a:lnTo>
                  <a:lnTo>
                    <a:pt x="59" y="74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59" y="76"/>
                  </a:lnTo>
                  <a:lnTo>
                    <a:pt x="56" y="77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3" y="76"/>
                  </a:lnTo>
                  <a:lnTo>
                    <a:pt x="52" y="76"/>
                  </a:lnTo>
                  <a:lnTo>
                    <a:pt x="49" y="77"/>
                  </a:lnTo>
                  <a:lnTo>
                    <a:pt x="47" y="79"/>
                  </a:lnTo>
                  <a:lnTo>
                    <a:pt x="44" y="79"/>
                  </a:lnTo>
                  <a:lnTo>
                    <a:pt x="42" y="80"/>
                  </a:lnTo>
                  <a:lnTo>
                    <a:pt x="41" y="81"/>
                  </a:lnTo>
                  <a:lnTo>
                    <a:pt x="39" y="81"/>
                  </a:lnTo>
                  <a:lnTo>
                    <a:pt x="36" y="81"/>
                  </a:lnTo>
                  <a:lnTo>
                    <a:pt x="35" y="84"/>
                  </a:lnTo>
                  <a:lnTo>
                    <a:pt x="34" y="84"/>
                  </a:lnTo>
                  <a:lnTo>
                    <a:pt x="31" y="84"/>
                  </a:lnTo>
                  <a:lnTo>
                    <a:pt x="29" y="84"/>
                  </a:lnTo>
                  <a:lnTo>
                    <a:pt x="25" y="81"/>
                  </a:lnTo>
                  <a:lnTo>
                    <a:pt x="23" y="80"/>
                  </a:lnTo>
                  <a:lnTo>
                    <a:pt x="22" y="79"/>
                  </a:lnTo>
                  <a:lnTo>
                    <a:pt x="22" y="79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21" y="74"/>
                  </a:lnTo>
                  <a:lnTo>
                    <a:pt x="20" y="72"/>
                  </a:lnTo>
                  <a:lnTo>
                    <a:pt x="18" y="70"/>
                  </a:lnTo>
                  <a:lnTo>
                    <a:pt x="18" y="69"/>
                  </a:lnTo>
                  <a:lnTo>
                    <a:pt x="18" y="63"/>
                  </a:lnTo>
                  <a:lnTo>
                    <a:pt x="19" y="60"/>
                  </a:lnTo>
                  <a:lnTo>
                    <a:pt x="20" y="58"/>
                  </a:lnTo>
                  <a:lnTo>
                    <a:pt x="20" y="56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2" y="51"/>
                  </a:lnTo>
                  <a:lnTo>
                    <a:pt x="21" y="50"/>
                  </a:lnTo>
                  <a:lnTo>
                    <a:pt x="21" y="47"/>
                  </a:lnTo>
                  <a:lnTo>
                    <a:pt x="18" y="46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6" y="42"/>
                  </a:lnTo>
                  <a:lnTo>
                    <a:pt x="16" y="41"/>
                  </a:lnTo>
                  <a:lnTo>
                    <a:pt x="16" y="39"/>
                  </a:lnTo>
                  <a:lnTo>
                    <a:pt x="15" y="37"/>
                  </a:lnTo>
                  <a:lnTo>
                    <a:pt x="13" y="37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7" y="37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6" y="14"/>
                  </a:lnTo>
                  <a:lnTo>
                    <a:pt x="5" y="12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4" y="5"/>
                  </a:lnTo>
                  <a:lnTo>
                    <a:pt x="15" y="4"/>
                  </a:lnTo>
                  <a:lnTo>
                    <a:pt x="16" y="3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6" name="Freeform 138"/>
            <p:cNvSpPr>
              <a:spLocks/>
            </p:cNvSpPr>
            <p:nvPr/>
          </p:nvSpPr>
          <p:spPr bwMode="auto">
            <a:xfrm>
              <a:off x="2319338" y="2493962"/>
              <a:ext cx="58738" cy="68262"/>
            </a:xfrm>
            <a:custGeom>
              <a:avLst/>
              <a:gdLst>
                <a:gd name="T0" fmla="*/ 0 w 37"/>
                <a:gd name="T1" fmla="*/ 39 h 43"/>
                <a:gd name="T2" fmla="*/ 3 w 37"/>
                <a:gd name="T3" fmla="*/ 36 h 43"/>
                <a:gd name="T4" fmla="*/ 3 w 37"/>
                <a:gd name="T5" fmla="*/ 35 h 43"/>
                <a:gd name="T6" fmla="*/ 4 w 37"/>
                <a:gd name="T7" fmla="*/ 31 h 43"/>
                <a:gd name="T8" fmla="*/ 5 w 37"/>
                <a:gd name="T9" fmla="*/ 27 h 43"/>
                <a:gd name="T10" fmla="*/ 5 w 37"/>
                <a:gd name="T11" fmla="*/ 24 h 43"/>
                <a:gd name="T12" fmla="*/ 4 w 37"/>
                <a:gd name="T13" fmla="*/ 22 h 43"/>
                <a:gd name="T14" fmla="*/ 4 w 37"/>
                <a:gd name="T15" fmla="*/ 22 h 43"/>
                <a:gd name="T16" fmla="*/ 4 w 37"/>
                <a:gd name="T17" fmla="*/ 21 h 43"/>
                <a:gd name="T18" fmla="*/ 2 w 37"/>
                <a:gd name="T19" fmla="*/ 19 h 43"/>
                <a:gd name="T20" fmla="*/ 1 w 37"/>
                <a:gd name="T21" fmla="*/ 16 h 43"/>
                <a:gd name="T22" fmla="*/ 0 w 37"/>
                <a:gd name="T23" fmla="*/ 12 h 43"/>
                <a:gd name="T24" fmla="*/ 0 w 37"/>
                <a:gd name="T25" fmla="*/ 8 h 43"/>
                <a:gd name="T26" fmla="*/ 1 w 37"/>
                <a:gd name="T27" fmla="*/ 5 h 43"/>
                <a:gd name="T28" fmla="*/ 3 w 37"/>
                <a:gd name="T29" fmla="*/ 4 h 43"/>
                <a:gd name="T30" fmla="*/ 4 w 37"/>
                <a:gd name="T31" fmla="*/ 3 h 43"/>
                <a:gd name="T32" fmla="*/ 4 w 37"/>
                <a:gd name="T33" fmla="*/ 3 h 43"/>
                <a:gd name="T34" fmla="*/ 5 w 37"/>
                <a:gd name="T35" fmla="*/ 2 h 43"/>
                <a:gd name="T36" fmla="*/ 6 w 37"/>
                <a:gd name="T37" fmla="*/ 1 h 43"/>
                <a:gd name="T38" fmla="*/ 7 w 37"/>
                <a:gd name="T39" fmla="*/ 1 h 43"/>
                <a:gd name="T40" fmla="*/ 8 w 37"/>
                <a:gd name="T41" fmla="*/ 0 h 43"/>
                <a:gd name="T42" fmla="*/ 11 w 37"/>
                <a:gd name="T43" fmla="*/ 2 h 43"/>
                <a:gd name="T44" fmla="*/ 14 w 37"/>
                <a:gd name="T45" fmla="*/ 3 h 43"/>
                <a:gd name="T46" fmla="*/ 17 w 37"/>
                <a:gd name="T47" fmla="*/ 4 h 43"/>
                <a:gd name="T48" fmla="*/ 20 w 37"/>
                <a:gd name="T49" fmla="*/ 5 h 43"/>
                <a:gd name="T50" fmla="*/ 23 w 37"/>
                <a:gd name="T51" fmla="*/ 6 h 43"/>
                <a:gd name="T52" fmla="*/ 27 w 37"/>
                <a:gd name="T53" fmla="*/ 9 h 43"/>
                <a:gd name="T54" fmla="*/ 27 w 37"/>
                <a:gd name="T55" fmla="*/ 9 h 43"/>
                <a:gd name="T56" fmla="*/ 31 w 37"/>
                <a:gd name="T57" fmla="*/ 12 h 43"/>
                <a:gd name="T58" fmla="*/ 32 w 37"/>
                <a:gd name="T59" fmla="*/ 13 h 43"/>
                <a:gd name="T60" fmla="*/ 35 w 37"/>
                <a:gd name="T61" fmla="*/ 14 h 43"/>
                <a:gd name="T62" fmla="*/ 37 w 37"/>
                <a:gd name="T63" fmla="*/ 16 h 43"/>
                <a:gd name="T64" fmla="*/ 37 w 37"/>
                <a:gd name="T65" fmla="*/ 19 h 43"/>
                <a:gd name="T66" fmla="*/ 37 w 37"/>
                <a:gd name="T67" fmla="*/ 19 h 43"/>
                <a:gd name="T68" fmla="*/ 34 w 37"/>
                <a:gd name="T69" fmla="*/ 21 h 43"/>
                <a:gd name="T70" fmla="*/ 33 w 37"/>
                <a:gd name="T71" fmla="*/ 23 h 43"/>
                <a:gd name="T72" fmla="*/ 30 w 37"/>
                <a:gd name="T73" fmla="*/ 27 h 43"/>
                <a:gd name="T74" fmla="*/ 28 w 37"/>
                <a:gd name="T75" fmla="*/ 29 h 43"/>
                <a:gd name="T76" fmla="*/ 27 w 37"/>
                <a:gd name="T77" fmla="*/ 31 h 43"/>
                <a:gd name="T78" fmla="*/ 25 w 37"/>
                <a:gd name="T79" fmla="*/ 35 h 43"/>
                <a:gd name="T80" fmla="*/ 18 w 37"/>
                <a:gd name="T81" fmla="*/ 40 h 43"/>
                <a:gd name="T82" fmla="*/ 18 w 37"/>
                <a:gd name="T83" fmla="*/ 41 h 43"/>
                <a:gd name="T84" fmla="*/ 17 w 37"/>
                <a:gd name="T85" fmla="*/ 42 h 43"/>
                <a:gd name="T86" fmla="*/ 14 w 37"/>
                <a:gd name="T87" fmla="*/ 42 h 43"/>
                <a:gd name="T88" fmla="*/ 13 w 37"/>
                <a:gd name="T89" fmla="*/ 41 h 43"/>
                <a:gd name="T90" fmla="*/ 11 w 37"/>
                <a:gd name="T91" fmla="*/ 41 h 43"/>
                <a:gd name="T92" fmla="*/ 10 w 37"/>
                <a:gd name="T93" fmla="*/ 41 h 43"/>
                <a:gd name="T94" fmla="*/ 6 w 37"/>
                <a:gd name="T95" fmla="*/ 43 h 43"/>
                <a:gd name="T96" fmla="*/ 5 w 37"/>
                <a:gd name="T97" fmla="*/ 43 h 43"/>
                <a:gd name="T98" fmla="*/ 4 w 37"/>
                <a:gd name="T99" fmla="*/ 42 h 43"/>
                <a:gd name="T100" fmla="*/ 2 w 37"/>
                <a:gd name="T101" fmla="*/ 41 h 43"/>
                <a:gd name="T102" fmla="*/ 0 w 37"/>
                <a:gd name="T103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" h="43">
                  <a:moveTo>
                    <a:pt x="0" y="39"/>
                  </a:moveTo>
                  <a:lnTo>
                    <a:pt x="3" y="36"/>
                  </a:lnTo>
                  <a:lnTo>
                    <a:pt x="3" y="35"/>
                  </a:lnTo>
                  <a:lnTo>
                    <a:pt x="4" y="31"/>
                  </a:lnTo>
                  <a:lnTo>
                    <a:pt x="5" y="27"/>
                  </a:lnTo>
                  <a:lnTo>
                    <a:pt x="5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7" y="4"/>
                  </a:lnTo>
                  <a:lnTo>
                    <a:pt x="20" y="5"/>
                  </a:lnTo>
                  <a:lnTo>
                    <a:pt x="23" y="6"/>
                  </a:lnTo>
                  <a:lnTo>
                    <a:pt x="27" y="9"/>
                  </a:lnTo>
                  <a:lnTo>
                    <a:pt x="27" y="9"/>
                  </a:lnTo>
                  <a:lnTo>
                    <a:pt x="31" y="12"/>
                  </a:lnTo>
                  <a:lnTo>
                    <a:pt x="32" y="13"/>
                  </a:lnTo>
                  <a:lnTo>
                    <a:pt x="35" y="14"/>
                  </a:lnTo>
                  <a:lnTo>
                    <a:pt x="37" y="16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4" y="21"/>
                  </a:lnTo>
                  <a:lnTo>
                    <a:pt x="33" y="23"/>
                  </a:lnTo>
                  <a:lnTo>
                    <a:pt x="30" y="27"/>
                  </a:lnTo>
                  <a:lnTo>
                    <a:pt x="28" y="29"/>
                  </a:lnTo>
                  <a:lnTo>
                    <a:pt x="27" y="31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8" y="41"/>
                  </a:lnTo>
                  <a:lnTo>
                    <a:pt x="17" y="42"/>
                  </a:lnTo>
                  <a:lnTo>
                    <a:pt x="14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7" name="Freeform 140"/>
            <p:cNvSpPr>
              <a:spLocks/>
            </p:cNvSpPr>
            <p:nvPr/>
          </p:nvSpPr>
          <p:spPr bwMode="auto">
            <a:xfrm>
              <a:off x="1773238" y="2603500"/>
              <a:ext cx="252413" cy="341312"/>
            </a:xfrm>
            <a:custGeom>
              <a:avLst/>
              <a:gdLst>
                <a:gd name="T0" fmla="*/ 74 w 159"/>
                <a:gd name="T1" fmla="*/ 3 h 215"/>
                <a:gd name="T2" fmla="*/ 78 w 159"/>
                <a:gd name="T3" fmla="*/ 11 h 215"/>
                <a:gd name="T4" fmla="*/ 66 w 159"/>
                <a:gd name="T5" fmla="*/ 23 h 215"/>
                <a:gd name="T6" fmla="*/ 47 w 159"/>
                <a:gd name="T7" fmla="*/ 33 h 215"/>
                <a:gd name="T8" fmla="*/ 39 w 159"/>
                <a:gd name="T9" fmla="*/ 40 h 215"/>
                <a:gd name="T10" fmla="*/ 37 w 159"/>
                <a:gd name="T11" fmla="*/ 40 h 215"/>
                <a:gd name="T12" fmla="*/ 32 w 159"/>
                <a:gd name="T13" fmla="*/ 54 h 215"/>
                <a:gd name="T14" fmla="*/ 22 w 159"/>
                <a:gd name="T15" fmla="*/ 55 h 215"/>
                <a:gd name="T16" fmla="*/ 16 w 159"/>
                <a:gd name="T17" fmla="*/ 52 h 215"/>
                <a:gd name="T18" fmla="*/ 10 w 159"/>
                <a:gd name="T19" fmla="*/ 52 h 215"/>
                <a:gd name="T20" fmla="*/ 12 w 159"/>
                <a:gd name="T21" fmla="*/ 46 h 215"/>
                <a:gd name="T22" fmla="*/ 12 w 159"/>
                <a:gd name="T23" fmla="*/ 40 h 215"/>
                <a:gd name="T24" fmla="*/ 0 w 159"/>
                <a:gd name="T25" fmla="*/ 49 h 215"/>
                <a:gd name="T26" fmla="*/ 2 w 159"/>
                <a:gd name="T27" fmla="*/ 58 h 215"/>
                <a:gd name="T28" fmla="*/ 5 w 159"/>
                <a:gd name="T29" fmla="*/ 66 h 215"/>
                <a:gd name="T30" fmla="*/ 12 w 159"/>
                <a:gd name="T31" fmla="*/ 75 h 215"/>
                <a:gd name="T32" fmla="*/ 20 w 159"/>
                <a:gd name="T33" fmla="*/ 83 h 215"/>
                <a:gd name="T34" fmla="*/ 32 w 159"/>
                <a:gd name="T35" fmla="*/ 102 h 215"/>
                <a:gd name="T36" fmla="*/ 43 w 159"/>
                <a:gd name="T37" fmla="*/ 123 h 215"/>
                <a:gd name="T38" fmla="*/ 49 w 159"/>
                <a:gd name="T39" fmla="*/ 135 h 215"/>
                <a:gd name="T40" fmla="*/ 59 w 159"/>
                <a:gd name="T41" fmla="*/ 152 h 215"/>
                <a:gd name="T42" fmla="*/ 62 w 159"/>
                <a:gd name="T43" fmla="*/ 163 h 215"/>
                <a:gd name="T44" fmla="*/ 69 w 159"/>
                <a:gd name="T45" fmla="*/ 172 h 215"/>
                <a:gd name="T46" fmla="*/ 91 w 159"/>
                <a:gd name="T47" fmla="*/ 187 h 215"/>
                <a:gd name="T48" fmla="*/ 111 w 159"/>
                <a:gd name="T49" fmla="*/ 197 h 215"/>
                <a:gd name="T50" fmla="*/ 123 w 159"/>
                <a:gd name="T51" fmla="*/ 204 h 215"/>
                <a:gd name="T52" fmla="*/ 135 w 159"/>
                <a:gd name="T53" fmla="*/ 214 h 215"/>
                <a:gd name="T54" fmla="*/ 144 w 159"/>
                <a:gd name="T55" fmla="*/ 213 h 215"/>
                <a:gd name="T56" fmla="*/ 148 w 159"/>
                <a:gd name="T57" fmla="*/ 207 h 215"/>
                <a:gd name="T58" fmla="*/ 150 w 159"/>
                <a:gd name="T59" fmla="*/ 200 h 215"/>
                <a:gd name="T60" fmla="*/ 154 w 159"/>
                <a:gd name="T61" fmla="*/ 190 h 215"/>
                <a:gd name="T62" fmla="*/ 151 w 159"/>
                <a:gd name="T63" fmla="*/ 185 h 215"/>
                <a:gd name="T64" fmla="*/ 154 w 159"/>
                <a:gd name="T65" fmla="*/ 176 h 215"/>
                <a:gd name="T66" fmla="*/ 156 w 159"/>
                <a:gd name="T67" fmla="*/ 169 h 215"/>
                <a:gd name="T68" fmla="*/ 156 w 159"/>
                <a:gd name="T69" fmla="*/ 155 h 215"/>
                <a:gd name="T70" fmla="*/ 159 w 159"/>
                <a:gd name="T71" fmla="*/ 144 h 215"/>
                <a:gd name="T72" fmla="*/ 140 w 159"/>
                <a:gd name="T73" fmla="*/ 128 h 215"/>
                <a:gd name="T74" fmla="*/ 137 w 159"/>
                <a:gd name="T75" fmla="*/ 120 h 215"/>
                <a:gd name="T76" fmla="*/ 129 w 159"/>
                <a:gd name="T77" fmla="*/ 113 h 215"/>
                <a:gd name="T78" fmla="*/ 116 w 159"/>
                <a:gd name="T79" fmla="*/ 114 h 215"/>
                <a:gd name="T80" fmla="*/ 106 w 159"/>
                <a:gd name="T81" fmla="*/ 108 h 215"/>
                <a:gd name="T82" fmla="*/ 101 w 159"/>
                <a:gd name="T83" fmla="*/ 100 h 215"/>
                <a:gd name="T84" fmla="*/ 95 w 159"/>
                <a:gd name="T85" fmla="*/ 87 h 215"/>
                <a:gd name="T86" fmla="*/ 100 w 159"/>
                <a:gd name="T87" fmla="*/ 76 h 215"/>
                <a:gd name="T88" fmla="*/ 107 w 159"/>
                <a:gd name="T89" fmla="*/ 64 h 215"/>
                <a:gd name="T90" fmla="*/ 123 w 159"/>
                <a:gd name="T91" fmla="*/ 53 h 215"/>
                <a:gd name="T92" fmla="*/ 144 w 159"/>
                <a:gd name="T93" fmla="*/ 47 h 215"/>
                <a:gd name="T94" fmla="*/ 137 w 159"/>
                <a:gd name="T95" fmla="*/ 44 h 215"/>
                <a:gd name="T96" fmla="*/ 140 w 159"/>
                <a:gd name="T97" fmla="*/ 36 h 215"/>
                <a:gd name="T98" fmla="*/ 136 w 159"/>
                <a:gd name="T99" fmla="*/ 27 h 215"/>
                <a:gd name="T100" fmla="*/ 126 w 159"/>
                <a:gd name="T101" fmla="*/ 27 h 215"/>
                <a:gd name="T102" fmla="*/ 119 w 159"/>
                <a:gd name="T103" fmla="*/ 26 h 215"/>
                <a:gd name="T104" fmla="*/ 114 w 159"/>
                <a:gd name="T105" fmla="*/ 29 h 215"/>
                <a:gd name="T106" fmla="*/ 105 w 159"/>
                <a:gd name="T107" fmla="*/ 27 h 215"/>
                <a:gd name="T108" fmla="*/ 99 w 159"/>
                <a:gd name="T109" fmla="*/ 20 h 215"/>
                <a:gd name="T110" fmla="*/ 96 w 159"/>
                <a:gd name="T111" fmla="*/ 13 h 215"/>
                <a:gd name="T112" fmla="*/ 91 w 159"/>
                <a:gd name="T113" fmla="*/ 11 h 215"/>
                <a:gd name="T114" fmla="*/ 84 w 159"/>
                <a:gd name="T115" fmla="*/ 3 h 215"/>
                <a:gd name="T116" fmla="*/ 76 w 159"/>
                <a:gd name="T1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9" h="215">
                  <a:moveTo>
                    <a:pt x="76" y="0"/>
                  </a:moveTo>
                  <a:lnTo>
                    <a:pt x="75" y="0"/>
                  </a:lnTo>
                  <a:lnTo>
                    <a:pt x="73" y="0"/>
                  </a:lnTo>
                  <a:lnTo>
                    <a:pt x="73" y="2"/>
                  </a:lnTo>
                  <a:lnTo>
                    <a:pt x="74" y="3"/>
                  </a:lnTo>
                  <a:lnTo>
                    <a:pt x="74" y="3"/>
                  </a:lnTo>
                  <a:lnTo>
                    <a:pt x="75" y="6"/>
                  </a:lnTo>
                  <a:lnTo>
                    <a:pt x="76" y="7"/>
                  </a:lnTo>
                  <a:lnTo>
                    <a:pt x="78" y="10"/>
                  </a:lnTo>
                  <a:lnTo>
                    <a:pt x="78" y="11"/>
                  </a:lnTo>
                  <a:lnTo>
                    <a:pt x="75" y="11"/>
                  </a:lnTo>
                  <a:lnTo>
                    <a:pt x="74" y="14"/>
                  </a:lnTo>
                  <a:lnTo>
                    <a:pt x="71" y="19"/>
                  </a:lnTo>
                  <a:lnTo>
                    <a:pt x="68" y="22"/>
                  </a:lnTo>
                  <a:lnTo>
                    <a:pt x="66" y="23"/>
                  </a:lnTo>
                  <a:lnTo>
                    <a:pt x="63" y="25"/>
                  </a:lnTo>
                  <a:lnTo>
                    <a:pt x="61" y="28"/>
                  </a:lnTo>
                  <a:lnTo>
                    <a:pt x="59" y="29"/>
                  </a:lnTo>
                  <a:lnTo>
                    <a:pt x="55" y="31"/>
                  </a:lnTo>
                  <a:lnTo>
                    <a:pt x="47" y="33"/>
                  </a:lnTo>
                  <a:lnTo>
                    <a:pt x="43" y="35"/>
                  </a:lnTo>
                  <a:lnTo>
                    <a:pt x="41" y="36"/>
                  </a:lnTo>
                  <a:lnTo>
                    <a:pt x="41" y="36"/>
                  </a:lnTo>
                  <a:lnTo>
                    <a:pt x="39" y="38"/>
                  </a:lnTo>
                  <a:lnTo>
                    <a:pt x="39" y="40"/>
                  </a:lnTo>
                  <a:lnTo>
                    <a:pt x="38" y="41"/>
                  </a:lnTo>
                  <a:lnTo>
                    <a:pt x="38" y="41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52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29" y="55"/>
                  </a:lnTo>
                  <a:lnTo>
                    <a:pt x="28" y="56"/>
                  </a:lnTo>
                  <a:lnTo>
                    <a:pt x="25" y="57"/>
                  </a:lnTo>
                  <a:lnTo>
                    <a:pt x="23" y="57"/>
                  </a:lnTo>
                  <a:lnTo>
                    <a:pt x="22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2"/>
                  </a:lnTo>
                  <a:lnTo>
                    <a:pt x="15" y="51"/>
                  </a:lnTo>
                  <a:lnTo>
                    <a:pt x="13" y="51"/>
                  </a:lnTo>
                  <a:lnTo>
                    <a:pt x="11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9" y="49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9" y="46"/>
                  </a:lnTo>
                  <a:lnTo>
                    <a:pt x="12" y="46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0" y="41"/>
                  </a:lnTo>
                  <a:lnTo>
                    <a:pt x="7" y="43"/>
                  </a:lnTo>
                  <a:lnTo>
                    <a:pt x="4" y="46"/>
                  </a:lnTo>
                  <a:lnTo>
                    <a:pt x="0" y="49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4" y="62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6"/>
                  </a:lnTo>
                  <a:lnTo>
                    <a:pt x="2" y="68"/>
                  </a:lnTo>
                  <a:lnTo>
                    <a:pt x="3" y="69"/>
                  </a:lnTo>
                  <a:lnTo>
                    <a:pt x="6" y="71"/>
                  </a:lnTo>
                  <a:lnTo>
                    <a:pt x="8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7" y="78"/>
                  </a:lnTo>
                  <a:lnTo>
                    <a:pt x="18" y="81"/>
                  </a:lnTo>
                  <a:lnTo>
                    <a:pt x="19" y="81"/>
                  </a:lnTo>
                  <a:lnTo>
                    <a:pt x="20" y="83"/>
                  </a:lnTo>
                  <a:lnTo>
                    <a:pt x="22" y="88"/>
                  </a:lnTo>
                  <a:lnTo>
                    <a:pt x="23" y="90"/>
                  </a:lnTo>
                  <a:lnTo>
                    <a:pt x="31" y="96"/>
                  </a:lnTo>
                  <a:lnTo>
                    <a:pt x="32" y="100"/>
                  </a:lnTo>
                  <a:lnTo>
                    <a:pt x="32" y="102"/>
                  </a:lnTo>
                  <a:lnTo>
                    <a:pt x="33" y="103"/>
                  </a:lnTo>
                  <a:lnTo>
                    <a:pt x="36" y="108"/>
                  </a:lnTo>
                  <a:lnTo>
                    <a:pt x="37" y="111"/>
                  </a:lnTo>
                  <a:lnTo>
                    <a:pt x="39" y="117"/>
                  </a:lnTo>
                  <a:lnTo>
                    <a:pt x="43" y="123"/>
                  </a:lnTo>
                  <a:lnTo>
                    <a:pt x="44" y="125"/>
                  </a:lnTo>
                  <a:lnTo>
                    <a:pt x="45" y="130"/>
                  </a:lnTo>
                  <a:lnTo>
                    <a:pt x="46" y="133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50" y="136"/>
                  </a:lnTo>
                  <a:lnTo>
                    <a:pt x="52" y="141"/>
                  </a:lnTo>
                  <a:lnTo>
                    <a:pt x="55" y="145"/>
                  </a:lnTo>
                  <a:lnTo>
                    <a:pt x="58" y="148"/>
                  </a:lnTo>
                  <a:lnTo>
                    <a:pt x="59" y="152"/>
                  </a:lnTo>
                  <a:lnTo>
                    <a:pt x="62" y="155"/>
                  </a:lnTo>
                  <a:lnTo>
                    <a:pt x="63" y="158"/>
                  </a:lnTo>
                  <a:lnTo>
                    <a:pt x="64" y="161"/>
                  </a:lnTo>
                  <a:lnTo>
                    <a:pt x="63" y="162"/>
                  </a:lnTo>
                  <a:lnTo>
                    <a:pt x="62" y="163"/>
                  </a:lnTo>
                  <a:lnTo>
                    <a:pt x="62" y="166"/>
                  </a:lnTo>
                  <a:lnTo>
                    <a:pt x="63" y="167"/>
                  </a:lnTo>
                  <a:lnTo>
                    <a:pt x="65" y="169"/>
                  </a:lnTo>
                  <a:lnTo>
                    <a:pt x="67" y="171"/>
                  </a:lnTo>
                  <a:lnTo>
                    <a:pt x="69" y="172"/>
                  </a:lnTo>
                  <a:lnTo>
                    <a:pt x="73" y="177"/>
                  </a:lnTo>
                  <a:lnTo>
                    <a:pt x="76" y="178"/>
                  </a:lnTo>
                  <a:lnTo>
                    <a:pt x="78" y="180"/>
                  </a:lnTo>
                  <a:lnTo>
                    <a:pt x="83" y="183"/>
                  </a:lnTo>
                  <a:lnTo>
                    <a:pt x="91" y="187"/>
                  </a:lnTo>
                  <a:lnTo>
                    <a:pt x="95" y="190"/>
                  </a:lnTo>
                  <a:lnTo>
                    <a:pt x="96" y="190"/>
                  </a:lnTo>
                  <a:lnTo>
                    <a:pt x="105" y="194"/>
                  </a:lnTo>
                  <a:lnTo>
                    <a:pt x="111" y="197"/>
                  </a:lnTo>
                  <a:lnTo>
                    <a:pt x="111" y="197"/>
                  </a:lnTo>
                  <a:lnTo>
                    <a:pt x="113" y="197"/>
                  </a:lnTo>
                  <a:lnTo>
                    <a:pt x="114" y="197"/>
                  </a:lnTo>
                  <a:lnTo>
                    <a:pt x="119" y="201"/>
                  </a:lnTo>
                  <a:lnTo>
                    <a:pt x="122" y="203"/>
                  </a:lnTo>
                  <a:lnTo>
                    <a:pt x="123" y="204"/>
                  </a:lnTo>
                  <a:lnTo>
                    <a:pt x="125" y="206"/>
                  </a:lnTo>
                  <a:lnTo>
                    <a:pt x="128" y="208"/>
                  </a:lnTo>
                  <a:lnTo>
                    <a:pt x="130" y="211"/>
                  </a:lnTo>
                  <a:lnTo>
                    <a:pt x="133" y="213"/>
                  </a:lnTo>
                  <a:lnTo>
                    <a:pt x="135" y="214"/>
                  </a:lnTo>
                  <a:lnTo>
                    <a:pt x="136" y="214"/>
                  </a:lnTo>
                  <a:lnTo>
                    <a:pt x="137" y="215"/>
                  </a:lnTo>
                  <a:lnTo>
                    <a:pt x="139" y="213"/>
                  </a:lnTo>
                  <a:lnTo>
                    <a:pt x="139" y="213"/>
                  </a:lnTo>
                  <a:lnTo>
                    <a:pt x="144" y="213"/>
                  </a:lnTo>
                  <a:lnTo>
                    <a:pt x="145" y="212"/>
                  </a:lnTo>
                  <a:lnTo>
                    <a:pt x="145" y="212"/>
                  </a:lnTo>
                  <a:lnTo>
                    <a:pt x="146" y="210"/>
                  </a:lnTo>
                  <a:lnTo>
                    <a:pt x="147" y="208"/>
                  </a:lnTo>
                  <a:lnTo>
                    <a:pt x="148" y="207"/>
                  </a:lnTo>
                  <a:lnTo>
                    <a:pt x="149" y="206"/>
                  </a:lnTo>
                  <a:lnTo>
                    <a:pt x="148" y="205"/>
                  </a:lnTo>
                  <a:lnTo>
                    <a:pt x="147" y="205"/>
                  </a:lnTo>
                  <a:lnTo>
                    <a:pt x="148" y="204"/>
                  </a:lnTo>
                  <a:lnTo>
                    <a:pt x="150" y="200"/>
                  </a:lnTo>
                  <a:lnTo>
                    <a:pt x="153" y="197"/>
                  </a:lnTo>
                  <a:lnTo>
                    <a:pt x="156" y="194"/>
                  </a:lnTo>
                  <a:lnTo>
                    <a:pt x="156" y="191"/>
                  </a:lnTo>
                  <a:lnTo>
                    <a:pt x="156" y="191"/>
                  </a:lnTo>
                  <a:lnTo>
                    <a:pt x="154" y="190"/>
                  </a:lnTo>
                  <a:lnTo>
                    <a:pt x="153" y="189"/>
                  </a:lnTo>
                  <a:lnTo>
                    <a:pt x="152" y="188"/>
                  </a:lnTo>
                  <a:lnTo>
                    <a:pt x="152" y="188"/>
                  </a:lnTo>
                  <a:lnTo>
                    <a:pt x="151" y="186"/>
                  </a:lnTo>
                  <a:lnTo>
                    <a:pt x="151" y="185"/>
                  </a:lnTo>
                  <a:lnTo>
                    <a:pt x="151" y="182"/>
                  </a:lnTo>
                  <a:lnTo>
                    <a:pt x="153" y="180"/>
                  </a:lnTo>
                  <a:lnTo>
                    <a:pt x="154" y="179"/>
                  </a:lnTo>
                  <a:lnTo>
                    <a:pt x="154" y="177"/>
                  </a:lnTo>
                  <a:lnTo>
                    <a:pt x="154" y="176"/>
                  </a:lnTo>
                  <a:lnTo>
                    <a:pt x="154" y="175"/>
                  </a:lnTo>
                  <a:lnTo>
                    <a:pt x="152" y="173"/>
                  </a:lnTo>
                  <a:lnTo>
                    <a:pt x="152" y="172"/>
                  </a:lnTo>
                  <a:lnTo>
                    <a:pt x="153" y="171"/>
                  </a:lnTo>
                  <a:lnTo>
                    <a:pt x="156" y="169"/>
                  </a:lnTo>
                  <a:lnTo>
                    <a:pt x="156" y="169"/>
                  </a:lnTo>
                  <a:lnTo>
                    <a:pt x="156" y="165"/>
                  </a:lnTo>
                  <a:lnTo>
                    <a:pt x="155" y="161"/>
                  </a:lnTo>
                  <a:lnTo>
                    <a:pt x="155" y="159"/>
                  </a:lnTo>
                  <a:lnTo>
                    <a:pt x="156" y="155"/>
                  </a:lnTo>
                  <a:lnTo>
                    <a:pt x="156" y="150"/>
                  </a:lnTo>
                  <a:lnTo>
                    <a:pt x="157" y="147"/>
                  </a:lnTo>
                  <a:lnTo>
                    <a:pt x="158" y="145"/>
                  </a:lnTo>
                  <a:lnTo>
                    <a:pt x="159" y="145"/>
                  </a:lnTo>
                  <a:lnTo>
                    <a:pt x="159" y="144"/>
                  </a:lnTo>
                  <a:lnTo>
                    <a:pt x="156" y="139"/>
                  </a:lnTo>
                  <a:lnTo>
                    <a:pt x="148" y="127"/>
                  </a:lnTo>
                  <a:lnTo>
                    <a:pt x="144" y="127"/>
                  </a:lnTo>
                  <a:lnTo>
                    <a:pt x="142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8" y="127"/>
                  </a:lnTo>
                  <a:lnTo>
                    <a:pt x="137" y="127"/>
                  </a:lnTo>
                  <a:lnTo>
                    <a:pt x="137" y="120"/>
                  </a:lnTo>
                  <a:lnTo>
                    <a:pt x="137" y="120"/>
                  </a:lnTo>
                  <a:lnTo>
                    <a:pt x="137" y="108"/>
                  </a:lnTo>
                  <a:lnTo>
                    <a:pt x="137" y="107"/>
                  </a:lnTo>
                  <a:lnTo>
                    <a:pt x="136" y="108"/>
                  </a:lnTo>
                  <a:lnTo>
                    <a:pt x="134" y="110"/>
                  </a:lnTo>
                  <a:lnTo>
                    <a:pt x="129" y="113"/>
                  </a:lnTo>
                  <a:lnTo>
                    <a:pt x="125" y="115"/>
                  </a:lnTo>
                  <a:lnTo>
                    <a:pt x="123" y="116"/>
                  </a:lnTo>
                  <a:lnTo>
                    <a:pt x="119" y="115"/>
                  </a:lnTo>
                  <a:lnTo>
                    <a:pt x="116" y="115"/>
                  </a:lnTo>
                  <a:lnTo>
                    <a:pt x="116" y="114"/>
                  </a:lnTo>
                  <a:lnTo>
                    <a:pt x="115" y="111"/>
                  </a:lnTo>
                  <a:lnTo>
                    <a:pt x="114" y="110"/>
                  </a:lnTo>
                  <a:lnTo>
                    <a:pt x="113" y="110"/>
                  </a:lnTo>
                  <a:lnTo>
                    <a:pt x="108" y="109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7" y="106"/>
                  </a:lnTo>
                  <a:lnTo>
                    <a:pt x="107" y="104"/>
                  </a:lnTo>
                  <a:lnTo>
                    <a:pt x="104" y="102"/>
                  </a:lnTo>
                  <a:lnTo>
                    <a:pt x="101" y="100"/>
                  </a:lnTo>
                  <a:lnTo>
                    <a:pt x="101" y="98"/>
                  </a:lnTo>
                  <a:lnTo>
                    <a:pt x="98" y="96"/>
                  </a:lnTo>
                  <a:lnTo>
                    <a:pt x="98" y="95"/>
                  </a:lnTo>
                  <a:lnTo>
                    <a:pt x="98" y="92"/>
                  </a:lnTo>
                  <a:lnTo>
                    <a:pt x="95" y="87"/>
                  </a:lnTo>
                  <a:lnTo>
                    <a:pt x="95" y="86"/>
                  </a:lnTo>
                  <a:lnTo>
                    <a:pt x="95" y="86"/>
                  </a:lnTo>
                  <a:lnTo>
                    <a:pt x="98" y="81"/>
                  </a:lnTo>
                  <a:lnTo>
                    <a:pt x="99" y="77"/>
                  </a:lnTo>
                  <a:lnTo>
                    <a:pt x="100" y="76"/>
                  </a:lnTo>
                  <a:lnTo>
                    <a:pt x="102" y="76"/>
                  </a:lnTo>
                  <a:lnTo>
                    <a:pt x="104" y="76"/>
                  </a:lnTo>
                  <a:lnTo>
                    <a:pt x="104" y="69"/>
                  </a:lnTo>
                  <a:lnTo>
                    <a:pt x="105" y="68"/>
                  </a:lnTo>
                  <a:lnTo>
                    <a:pt x="107" y="64"/>
                  </a:lnTo>
                  <a:lnTo>
                    <a:pt x="109" y="62"/>
                  </a:lnTo>
                  <a:lnTo>
                    <a:pt x="112" y="58"/>
                  </a:lnTo>
                  <a:lnTo>
                    <a:pt x="114" y="57"/>
                  </a:lnTo>
                  <a:lnTo>
                    <a:pt x="118" y="54"/>
                  </a:lnTo>
                  <a:lnTo>
                    <a:pt x="123" y="53"/>
                  </a:lnTo>
                  <a:lnTo>
                    <a:pt x="134" y="49"/>
                  </a:lnTo>
                  <a:lnTo>
                    <a:pt x="137" y="48"/>
                  </a:lnTo>
                  <a:lnTo>
                    <a:pt x="142" y="49"/>
                  </a:lnTo>
                  <a:lnTo>
                    <a:pt x="144" y="48"/>
                  </a:lnTo>
                  <a:lnTo>
                    <a:pt x="144" y="47"/>
                  </a:lnTo>
                  <a:lnTo>
                    <a:pt x="142" y="47"/>
                  </a:lnTo>
                  <a:lnTo>
                    <a:pt x="140" y="45"/>
                  </a:lnTo>
                  <a:lnTo>
                    <a:pt x="139" y="44"/>
                  </a:lnTo>
                  <a:lnTo>
                    <a:pt x="138" y="44"/>
                  </a:lnTo>
                  <a:lnTo>
                    <a:pt x="137" y="44"/>
                  </a:lnTo>
                  <a:lnTo>
                    <a:pt x="136" y="44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7" y="39"/>
                  </a:lnTo>
                  <a:lnTo>
                    <a:pt x="140" y="36"/>
                  </a:lnTo>
                  <a:lnTo>
                    <a:pt x="142" y="35"/>
                  </a:lnTo>
                  <a:lnTo>
                    <a:pt x="143" y="33"/>
                  </a:lnTo>
                  <a:lnTo>
                    <a:pt x="143" y="32"/>
                  </a:lnTo>
                  <a:lnTo>
                    <a:pt x="140" y="29"/>
                  </a:lnTo>
                  <a:lnTo>
                    <a:pt x="136" y="27"/>
                  </a:lnTo>
                  <a:lnTo>
                    <a:pt x="133" y="26"/>
                  </a:lnTo>
                  <a:lnTo>
                    <a:pt x="131" y="26"/>
                  </a:lnTo>
                  <a:lnTo>
                    <a:pt x="130" y="26"/>
                  </a:lnTo>
                  <a:lnTo>
                    <a:pt x="128" y="27"/>
                  </a:lnTo>
                  <a:lnTo>
                    <a:pt x="126" y="27"/>
                  </a:lnTo>
                  <a:lnTo>
                    <a:pt x="124" y="27"/>
                  </a:lnTo>
                  <a:lnTo>
                    <a:pt x="123" y="26"/>
                  </a:lnTo>
                  <a:lnTo>
                    <a:pt x="122" y="26"/>
                  </a:lnTo>
                  <a:lnTo>
                    <a:pt x="120" y="26"/>
                  </a:lnTo>
                  <a:lnTo>
                    <a:pt x="119" y="26"/>
                  </a:lnTo>
                  <a:lnTo>
                    <a:pt x="118" y="27"/>
                  </a:lnTo>
                  <a:lnTo>
                    <a:pt x="117" y="27"/>
                  </a:lnTo>
                  <a:lnTo>
                    <a:pt x="117" y="28"/>
                  </a:lnTo>
                  <a:lnTo>
                    <a:pt x="116" y="28"/>
                  </a:lnTo>
                  <a:lnTo>
                    <a:pt x="114" y="29"/>
                  </a:lnTo>
                  <a:lnTo>
                    <a:pt x="113" y="29"/>
                  </a:lnTo>
                  <a:lnTo>
                    <a:pt x="111" y="28"/>
                  </a:lnTo>
                  <a:lnTo>
                    <a:pt x="108" y="27"/>
                  </a:lnTo>
                  <a:lnTo>
                    <a:pt x="107" y="28"/>
                  </a:lnTo>
                  <a:lnTo>
                    <a:pt x="105" y="27"/>
                  </a:lnTo>
                  <a:lnTo>
                    <a:pt x="103" y="26"/>
                  </a:lnTo>
                  <a:lnTo>
                    <a:pt x="103" y="25"/>
                  </a:lnTo>
                  <a:lnTo>
                    <a:pt x="103" y="21"/>
                  </a:lnTo>
                  <a:lnTo>
                    <a:pt x="101" y="20"/>
                  </a:lnTo>
                  <a:lnTo>
                    <a:pt x="99" y="20"/>
                  </a:lnTo>
                  <a:lnTo>
                    <a:pt x="98" y="20"/>
                  </a:lnTo>
                  <a:lnTo>
                    <a:pt x="98" y="19"/>
                  </a:lnTo>
                  <a:lnTo>
                    <a:pt x="98" y="17"/>
                  </a:lnTo>
                  <a:lnTo>
                    <a:pt x="97" y="15"/>
                  </a:lnTo>
                  <a:lnTo>
                    <a:pt x="96" y="13"/>
                  </a:lnTo>
                  <a:lnTo>
                    <a:pt x="95" y="13"/>
                  </a:lnTo>
                  <a:lnTo>
                    <a:pt x="94" y="12"/>
                  </a:lnTo>
                  <a:lnTo>
                    <a:pt x="93" y="12"/>
                  </a:lnTo>
                  <a:lnTo>
                    <a:pt x="91" y="12"/>
                  </a:lnTo>
                  <a:lnTo>
                    <a:pt x="91" y="11"/>
                  </a:lnTo>
                  <a:lnTo>
                    <a:pt x="89" y="10"/>
                  </a:lnTo>
                  <a:lnTo>
                    <a:pt x="88" y="8"/>
                  </a:lnTo>
                  <a:lnTo>
                    <a:pt x="87" y="5"/>
                  </a:lnTo>
                  <a:lnTo>
                    <a:pt x="85" y="4"/>
                  </a:lnTo>
                  <a:lnTo>
                    <a:pt x="84" y="3"/>
                  </a:lnTo>
                  <a:lnTo>
                    <a:pt x="83" y="2"/>
                  </a:lnTo>
                  <a:lnTo>
                    <a:pt x="81" y="1"/>
                  </a:lnTo>
                  <a:lnTo>
                    <a:pt x="79" y="1"/>
                  </a:lnTo>
                  <a:lnTo>
                    <a:pt x="77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8" name="Freeform 142"/>
            <p:cNvSpPr>
              <a:spLocks/>
            </p:cNvSpPr>
            <p:nvPr/>
          </p:nvSpPr>
          <p:spPr bwMode="auto">
            <a:xfrm>
              <a:off x="1930400" y="3014662"/>
              <a:ext cx="403225" cy="731837"/>
            </a:xfrm>
            <a:custGeom>
              <a:avLst/>
              <a:gdLst>
                <a:gd name="T0" fmla="*/ 35 w 254"/>
                <a:gd name="T1" fmla="*/ 457 h 461"/>
                <a:gd name="T2" fmla="*/ 14 w 254"/>
                <a:gd name="T3" fmla="*/ 438 h 461"/>
                <a:gd name="T4" fmla="*/ 4 w 254"/>
                <a:gd name="T5" fmla="*/ 431 h 461"/>
                <a:gd name="T6" fmla="*/ 0 w 254"/>
                <a:gd name="T7" fmla="*/ 420 h 461"/>
                <a:gd name="T8" fmla="*/ 12 w 254"/>
                <a:gd name="T9" fmla="*/ 394 h 461"/>
                <a:gd name="T10" fmla="*/ 12 w 254"/>
                <a:gd name="T11" fmla="*/ 378 h 461"/>
                <a:gd name="T12" fmla="*/ 22 w 254"/>
                <a:gd name="T13" fmla="*/ 351 h 461"/>
                <a:gd name="T14" fmla="*/ 25 w 254"/>
                <a:gd name="T15" fmla="*/ 333 h 461"/>
                <a:gd name="T16" fmla="*/ 26 w 254"/>
                <a:gd name="T17" fmla="*/ 323 h 461"/>
                <a:gd name="T18" fmla="*/ 18 w 254"/>
                <a:gd name="T19" fmla="*/ 307 h 461"/>
                <a:gd name="T20" fmla="*/ 21 w 254"/>
                <a:gd name="T21" fmla="*/ 281 h 461"/>
                <a:gd name="T22" fmla="*/ 21 w 254"/>
                <a:gd name="T23" fmla="*/ 253 h 461"/>
                <a:gd name="T24" fmla="*/ 30 w 254"/>
                <a:gd name="T25" fmla="*/ 227 h 461"/>
                <a:gd name="T26" fmla="*/ 34 w 254"/>
                <a:gd name="T27" fmla="*/ 197 h 461"/>
                <a:gd name="T28" fmla="*/ 37 w 254"/>
                <a:gd name="T29" fmla="*/ 181 h 461"/>
                <a:gd name="T30" fmla="*/ 45 w 254"/>
                <a:gd name="T31" fmla="*/ 157 h 461"/>
                <a:gd name="T32" fmla="*/ 37 w 254"/>
                <a:gd name="T33" fmla="*/ 130 h 461"/>
                <a:gd name="T34" fmla="*/ 43 w 254"/>
                <a:gd name="T35" fmla="*/ 112 h 461"/>
                <a:gd name="T36" fmla="*/ 47 w 254"/>
                <a:gd name="T37" fmla="*/ 94 h 461"/>
                <a:gd name="T38" fmla="*/ 64 w 254"/>
                <a:gd name="T39" fmla="*/ 66 h 461"/>
                <a:gd name="T40" fmla="*/ 62 w 254"/>
                <a:gd name="T41" fmla="*/ 44 h 461"/>
                <a:gd name="T42" fmla="*/ 79 w 254"/>
                <a:gd name="T43" fmla="*/ 28 h 461"/>
                <a:gd name="T44" fmla="*/ 81 w 254"/>
                <a:gd name="T45" fmla="*/ 12 h 461"/>
                <a:gd name="T46" fmla="*/ 94 w 254"/>
                <a:gd name="T47" fmla="*/ 0 h 461"/>
                <a:gd name="T48" fmla="*/ 113 w 254"/>
                <a:gd name="T49" fmla="*/ 7 h 461"/>
                <a:gd name="T50" fmla="*/ 120 w 254"/>
                <a:gd name="T51" fmla="*/ 2 h 461"/>
                <a:gd name="T52" fmla="*/ 138 w 254"/>
                <a:gd name="T53" fmla="*/ 6 h 461"/>
                <a:gd name="T54" fmla="*/ 159 w 254"/>
                <a:gd name="T55" fmla="*/ 23 h 461"/>
                <a:gd name="T56" fmla="*/ 178 w 254"/>
                <a:gd name="T57" fmla="*/ 31 h 461"/>
                <a:gd name="T58" fmla="*/ 201 w 254"/>
                <a:gd name="T59" fmla="*/ 45 h 461"/>
                <a:gd name="T60" fmla="*/ 193 w 254"/>
                <a:gd name="T61" fmla="*/ 67 h 461"/>
                <a:gd name="T62" fmla="*/ 216 w 254"/>
                <a:gd name="T63" fmla="*/ 73 h 461"/>
                <a:gd name="T64" fmla="*/ 229 w 254"/>
                <a:gd name="T65" fmla="*/ 71 h 461"/>
                <a:gd name="T66" fmla="*/ 242 w 254"/>
                <a:gd name="T67" fmla="*/ 58 h 461"/>
                <a:gd name="T68" fmla="*/ 254 w 254"/>
                <a:gd name="T69" fmla="*/ 65 h 461"/>
                <a:gd name="T70" fmla="*/ 239 w 254"/>
                <a:gd name="T71" fmla="*/ 76 h 461"/>
                <a:gd name="T72" fmla="*/ 212 w 254"/>
                <a:gd name="T73" fmla="*/ 103 h 461"/>
                <a:gd name="T74" fmla="*/ 200 w 254"/>
                <a:gd name="T75" fmla="*/ 114 h 461"/>
                <a:gd name="T76" fmla="*/ 196 w 254"/>
                <a:gd name="T77" fmla="*/ 149 h 461"/>
                <a:gd name="T78" fmla="*/ 193 w 254"/>
                <a:gd name="T79" fmla="*/ 171 h 461"/>
                <a:gd name="T80" fmla="*/ 209 w 254"/>
                <a:gd name="T81" fmla="*/ 195 h 461"/>
                <a:gd name="T82" fmla="*/ 205 w 254"/>
                <a:gd name="T83" fmla="*/ 218 h 461"/>
                <a:gd name="T84" fmla="*/ 177 w 254"/>
                <a:gd name="T85" fmla="*/ 232 h 461"/>
                <a:gd name="T86" fmla="*/ 143 w 254"/>
                <a:gd name="T87" fmla="*/ 239 h 461"/>
                <a:gd name="T88" fmla="*/ 142 w 254"/>
                <a:gd name="T89" fmla="*/ 254 h 461"/>
                <a:gd name="T90" fmla="*/ 122 w 254"/>
                <a:gd name="T91" fmla="*/ 268 h 461"/>
                <a:gd name="T92" fmla="*/ 108 w 254"/>
                <a:gd name="T93" fmla="*/ 280 h 461"/>
                <a:gd name="T94" fmla="*/ 117 w 254"/>
                <a:gd name="T95" fmla="*/ 285 h 461"/>
                <a:gd name="T96" fmla="*/ 120 w 254"/>
                <a:gd name="T97" fmla="*/ 296 h 461"/>
                <a:gd name="T98" fmla="*/ 108 w 254"/>
                <a:gd name="T99" fmla="*/ 294 h 461"/>
                <a:gd name="T100" fmla="*/ 109 w 254"/>
                <a:gd name="T101" fmla="*/ 304 h 461"/>
                <a:gd name="T102" fmla="*/ 104 w 254"/>
                <a:gd name="T103" fmla="*/ 324 h 461"/>
                <a:gd name="T104" fmla="*/ 89 w 254"/>
                <a:gd name="T105" fmla="*/ 334 h 461"/>
                <a:gd name="T106" fmla="*/ 76 w 254"/>
                <a:gd name="T107" fmla="*/ 352 h 461"/>
                <a:gd name="T108" fmla="*/ 99 w 254"/>
                <a:gd name="T109" fmla="*/ 368 h 461"/>
                <a:gd name="T110" fmla="*/ 96 w 254"/>
                <a:gd name="T111" fmla="*/ 385 h 461"/>
                <a:gd name="T112" fmla="*/ 74 w 254"/>
                <a:gd name="T113" fmla="*/ 404 h 461"/>
                <a:gd name="T114" fmla="*/ 63 w 254"/>
                <a:gd name="T115" fmla="*/ 418 h 461"/>
                <a:gd name="T116" fmla="*/ 53 w 254"/>
                <a:gd name="T117" fmla="*/ 435 h 461"/>
                <a:gd name="T118" fmla="*/ 52 w 254"/>
                <a:gd name="T119" fmla="*/ 44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4" h="461">
                  <a:moveTo>
                    <a:pt x="65" y="461"/>
                  </a:moveTo>
                  <a:lnTo>
                    <a:pt x="64" y="461"/>
                  </a:lnTo>
                  <a:lnTo>
                    <a:pt x="60" y="459"/>
                  </a:lnTo>
                  <a:lnTo>
                    <a:pt x="53" y="458"/>
                  </a:lnTo>
                  <a:lnTo>
                    <a:pt x="47" y="456"/>
                  </a:lnTo>
                  <a:lnTo>
                    <a:pt x="44" y="456"/>
                  </a:lnTo>
                  <a:lnTo>
                    <a:pt x="40" y="457"/>
                  </a:lnTo>
                  <a:lnTo>
                    <a:pt x="35" y="457"/>
                  </a:lnTo>
                  <a:lnTo>
                    <a:pt x="34" y="457"/>
                  </a:lnTo>
                  <a:lnTo>
                    <a:pt x="33" y="456"/>
                  </a:lnTo>
                  <a:lnTo>
                    <a:pt x="20" y="456"/>
                  </a:lnTo>
                  <a:lnTo>
                    <a:pt x="17" y="455"/>
                  </a:lnTo>
                  <a:lnTo>
                    <a:pt x="16" y="454"/>
                  </a:lnTo>
                  <a:lnTo>
                    <a:pt x="14" y="451"/>
                  </a:lnTo>
                  <a:lnTo>
                    <a:pt x="14" y="450"/>
                  </a:lnTo>
                  <a:lnTo>
                    <a:pt x="14" y="438"/>
                  </a:lnTo>
                  <a:lnTo>
                    <a:pt x="14" y="435"/>
                  </a:lnTo>
                  <a:lnTo>
                    <a:pt x="14" y="430"/>
                  </a:lnTo>
                  <a:lnTo>
                    <a:pt x="13" y="430"/>
                  </a:lnTo>
                  <a:lnTo>
                    <a:pt x="12" y="430"/>
                  </a:lnTo>
                  <a:lnTo>
                    <a:pt x="12" y="430"/>
                  </a:lnTo>
                  <a:lnTo>
                    <a:pt x="10" y="431"/>
                  </a:lnTo>
                  <a:lnTo>
                    <a:pt x="6" y="430"/>
                  </a:lnTo>
                  <a:lnTo>
                    <a:pt x="4" y="431"/>
                  </a:lnTo>
                  <a:lnTo>
                    <a:pt x="3" y="433"/>
                  </a:lnTo>
                  <a:lnTo>
                    <a:pt x="3" y="434"/>
                  </a:lnTo>
                  <a:lnTo>
                    <a:pt x="2" y="433"/>
                  </a:lnTo>
                  <a:lnTo>
                    <a:pt x="1" y="432"/>
                  </a:lnTo>
                  <a:lnTo>
                    <a:pt x="0" y="429"/>
                  </a:lnTo>
                  <a:lnTo>
                    <a:pt x="0" y="428"/>
                  </a:lnTo>
                  <a:lnTo>
                    <a:pt x="0" y="422"/>
                  </a:lnTo>
                  <a:lnTo>
                    <a:pt x="0" y="420"/>
                  </a:lnTo>
                  <a:lnTo>
                    <a:pt x="0" y="417"/>
                  </a:lnTo>
                  <a:lnTo>
                    <a:pt x="2" y="410"/>
                  </a:lnTo>
                  <a:lnTo>
                    <a:pt x="3" y="408"/>
                  </a:lnTo>
                  <a:lnTo>
                    <a:pt x="4" y="407"/>
                  </a:lnTo>
                  <a:lnTo>
                    <a:pt x="8" y="401"/>
                  </a:lnTo>
                  <a:lnTo>
                    <a:pt x="10" y="398"/>
                  </a:lnTo>
                  <a:lnTo>
                    <a:pt x="11" y="397"/>
                  </a:lnTo>
                  <a:lnTo>
                    <a:pt x="12" y="394"/>
                  </a:lnTo>
                  <a:lnTo>
                    <a:pt x="12" y="390"/>
                  </a:lnTo>
                  <a:lnTo>
                    <a:pt x="13" y="389"/>
                  </a:lnTo>
                  <a:lnTo>
                    <a:pt x="14" y="388"/>
                  </a:lnTo>
                  <a:lnTo>
                    <a:pt x="14" y="386"/>
                  </a:lnTo>
                  <a:lnTo>
                    <a:pt x="13" y="384"/>
                  </a:lnTo>
                  <a:lnTo>
                    <a:pt x="12" y="383"/>
                  </a:lnTo>
                  <a:lnTo>
                    <a:pt x="12" y="381"/>
                  </a:lnTo>
                  <a:lnTo>
                    <a:pt x="12" y="378"/>
                  </a:lnTo>
                  <a:lnTo>
                    <a:pt x="13" y="377"/>
                  </a:lnTo>
                  <a:lnTo>
                    <a:pt x="14" y="375"/>
                  </a:lnTo>
                  <a:lnTo>
                    <a:pt x="17" y="371"/>
                  </a:lnTo>
                  <a:lnTo>
                    <a:pt x="19" y="367"/>
                  </a:lnTo>
                  <a:lnTo>
                    <a:pt x="19" y="365"/>
                  </a:lnTo>
                  <a:lnTo>
                    <a:pt x="21" y="362"/>
                  </a:lnTo>
                  <a:lnTo>
                    <a:pt x="22" y="359"/>
                  </a:lnTo>
                  <a:lnTo>
                    <a:pt x="22" y="351"/>
                  </a:lnTo>
                  <a:lnTo>
                    <a:pt x="22" y="349"/>
                  </a:lnTo>
                  <a:lnTo>
                    <a:pt x="22" y="346"/>
                  </a:lnTo>
                  <a:lnTo>
                    <a:pt x="22" y="345"/>
                  </a:lnTo>
                  <a:lnTo>
                    <a:pt x="22" y="339"/>
                  </a:lnTo>
                  <a:lnTo>
                    <a:pt x="23" y="338"/>
                  </a:lnTo>
                  <a:lnTo>
                    <a:pt x="24" y="337"/>
                  </a:lnTo>
                  <a:lnTo>
                    <a:pt x="25" y="335"/>
                  </a:lnTo>
                  <a:lnTo>
                    <a:pt x="25" y="333"/>
                  </a:lnTo>
                  <a:lnTo>
                    <a:pt x="22" y="331"/>
                  </a:lnTo>
                  <a:lnTo>
                    <a:pt x="19" y="329"/>
                  </a:lnTo>
                  <a:lnTo>
                    <a:pt x="18" y="327"/>
                  </a:lnTo>
                  <a:lnTo>
                    <a:pt x="19" y="327"/>
                  </a:lnTo>
                  <a:lnTo>
                    <a:pt x="23" y="327"/>
                  </a:lnTo>
                  <a:lnTo>
                    <a:pt x="26" y="327"/>
                  </a:lnTo>
                  <a:lnTo>
                    <a:pt x="27" y="325"/>
                  </a:lnTo>
                  <a:lnTo>
                    <a:pt x="26" y="323"/>
                  </a:lnTo>
                  <a:lnTo>
                    <a:pt x="25" y="321"/>
                  </a:lnTo>
                  <a:lnTo>
                    <a:pt x="21" y="320"/>
                  </a:lnTo>
                  <a:lnTo>
                    <a:pt x="19" y="320"/>
                  </a:lnTo>
                  <a:lnTo>
                    <a:pt x="19" y="319"/>
                  </a:lnTo>
                  <a:lnTo>
                    <a:pt x="20" y="313"/>
                  </a:lnTo>
                  <a:lnTo>
                    <a:pt x="20" y="310"/>
                  </a:lnTo>
                  <a:lnTo>
                    <a:pt x="19" y="308"/>
                  </a:lnTo>
                  <a:lnTo>
                    <a:pt x="18" y="307"/>
                  </a:lnTo>
                  <a:lnTo>
                    <a:pt x="19" y="301"/>
                  </a:lnTo>
                  <a:lnTo>
                    <a:pt x="18" y="300"/>
                  </a:lnTo>
                  <a:lnTo>
                    <a:pt x="18" y="299"/>
                  </a:lnTo>
                  <a:lnTo>
                    <a:pt x="17" y="298"/>
                  </a:lnTo>
                  <a:lnTo>
                    <a:pt x="17" y="290"/>
                  </a:lnTo>
                  <a:lnTo>
                    <a:pt x="18" y="286"/>
                  </a:lnTo>
                  <a:lnTo>
                    <a:pt x="20" y="283"/>
                  </a:lnTo>
                  <a:lnTo>
                    <a:pt x="21" y="281"/>
                  </a:lnTo>
                  <a:lnTo>
                    <a:pt x="21" y="280"/>
                  </a:lnTo>
                  <a:lnTo>
                    <a:pt x="21" y="277"/>
                  </a:lnTo>
                  <a:lnTo>
                    <a:pt x="21" y="277"/>
                  </a:lnTo>
                  <a:lnTo>
                    <a:pt x="19" y="275"/>
                  </a:lnTo>
                  <a:lnTo>
                    <a:pt x="18" y="272"/>
                  </a:lnTo>
                  <a:lnTo>
                    <a:pt x="19" y="265"/>
                  </a:lnTo>
                  <a:lnTo>
                    <a:pt x="21" y="256"/>
                  </a:lnTo>
                  <a:lnTo>
                    <a:pt x="21" y="253"/>
                  </a:lnTo>
                  <a:lnTo>
                    <a:pt x="21" y="252"/>
                  </a:lnTo>
                  <a:lnTo>
                    <a:pt x="25" y="239"/>
                  </a:lnTo>
                  <a:lnTo>
                    <a:pt x="25" y="236"/>
                  </a:lnTo>
                  <a:lnTo>
                    <a:pt x="26" y="234"/>
                  </a:lnTo>
                  <a:lnTo>
                    <a:pt x="27" y="233"/>
                  </a:lnTo>
                  <a:lnTo>
                    <a:pt x="29" y="231"/>
                  </a:lnTo>
                  <a:lnTo>
                    <a:pt x="30" y="229"/>
                  </a:lnTo>
                  <a:lnTo>
                    <a:pt x="30" y="227"/>
                  </a:lnTo>
                  <a:lnTo>
                    <a:pt x="29" y="224"/>
                  </a:lnTo>
                  <a:lnTo>
                    <a:pt x="28" y="218"/>
                  </a:lnTo>
                  <a:lnTo>
                    <a:pt x="28" y="210"/>
                  </a:lnTo>
                  <a:lnTo>
                    <a:pt x="29" y="202"/>
                  </a:lnTo>
                  <a:lnTo>
                    <a:pt x="30" y="199"/>
                  </a:lnTo>
                  <a:lnTo>
                    <a:pt x="32" y="197"/>
                  </a:lnTo>
                  <a:lnTo>
                    <a:pt x="33" y="197"/>
                  </a:lnTo>
                  <a:lnTo>
                    <a:pt x="34" y="197"/>
                  </a:lnTo>
                  <a:lnTo>
                    <a:pt x="34" y="196"/>
                  </a:lnTo>
                  <a:lnTo>
                    <a:pt x="35" y="194"/>
                  </a:lnTo>
                  <a:lnTo>
                    <a:pt x="35" y="194"/>
                  </a:lnTo>
                  <a:lnTo>
                    <a:pt x="37" y="193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7" y="187"/>
                  </a:lnTo>
                  <a:lnTo>
                    <a:pt x="37" y="181"/>
                  </a:lnTo>
                  <a:lnTo>
                    <a:pt x="39" y="179"/>
                  </a:lnTo>
                  <a:lnTo>
                    <a:pt x="39" y="178"/>
                  </a:lnTo>
                  <a:lnTo>
                    <a:pt x="40" y="173"/>
                  </a:lnTo>
                  <a:lnTo>
                    <a:pt x="41" y="172"/>
                  </a:lnTo>
                  <a:lnTo>
                    <a:pt x="42" y="169"/>
                  </a:lnTo>
                  <a:lnTo>
                    <a:pt x="45" y="165"/>
                  </a:lnTo>
                  <a:lnTo>
                    <a:pt x="45" y="161"/>
                  </a:lnTo>
                  <a:lnTo>
                    <a:pt x="45" y="157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2" y="148"/>
                  </a:lnTo>
                  <a:lnTo>
                    <a:pt x="42" y="146"/>
                  </a:lnTo>
                  <a:lnTo>
                    <a:pt x="39" y="139"/>
                  </a:lnTo>
                  <a:lnTo>
                    <a:pt x="39" y="132"/>
                  </a:lnTo>
                  <a:lnTo>
                    <a:pt x="37" y="130"/>
                  </a:lnTo>
                  <a:lnTo>
                    <a:pt x="37" y="128"/>
                  </a:lnTo>
                  <a:lnTo>
                    <a:pt x="37" y="124"/>
                  </a:lnTo>
                  <a:lnTo>
                    <a:pt x="38" y="122"/>
                  </a:lnTo>
                  <a:lnTo>
                    <a:pt x="38" y="121"/>
                  </a:lnTo>
                  <a:lnTo>
                    <a:pt x="40" y="118"/>
                  </a:lnTo>
                  <a:lnTo>
                    <a:pt x="41" y="115"/>
                  </a:lnTo>
                  <a:lnTo>
                    <a:pt x="42" y="114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44" y="111"/>
                  </a:lnTo>
                  <a:lnTo>
                    <a:pt x="45" y="108"/>
                  </a:lnTo>
                  <a:lnTo>
                    <a:pt x="45" y="106"/>
                  </a:lnTo>
                  <a:lnTo>
                    <a:pt x="44" y="103"/>
                  </a:lnTo>
                  <a:lnTo>
                    <a:pt x="45" y="98"/>
                  </a:lnTo>
                  <a:lnTo>
                    <a:pt x="45" y="97"/>
                  </a:lnTo>
                  <a:lnTo>
                    <a:pt x="47" y="94"/>
                  </a:lnTo>
                  <a:lnTo>
                    <a:pt x="47" y="92"/>
                  </a:lnTo>
                  <a:lnTo>
                    <a:pt x="48" y="88"/>
                  </a:lnTo>
                  <a:lnTo>
                    <a:pt x="49" y="82"/>
                  </a:lnTo>
                  <a:lnTo>
                    <a:pt x="55" y="76"/>
                  </a:lnTo>
                  <a:lnTo>
                    <a:pt x="57" y="71"/>
                  </a:lnTo>
                  <a:lnTo>
                    <a:pt x="58" y="70"/>
                  </a:lnTo>
                  <a:lnTo>
                    <a:pt x="61" y="67"/>
                  </a:lnTo>
                  <a:lnTo>
                    <a:pt x="64" y="66"/>
                  </a:lnTo>
                  <a:lnTo>
                    <a:pt x="65" y="65"/>
                  </a:lnTo>
                  <a:lnTo>
                    <a:pt x="65" y="65"/>
                  </a:lnTo>
                  <a:lnTo>
                    <a:pt x="64" y="62"/>
                  </a:lnTo>
                  <a:lnTo>
                    <a:pt x="64" y="58"/>
                  </a:lnTo>
                  <a:lnTo>
                    <a:pt x="63" y="56"/>
                  </a:lnTo>
                  <a:lnTo>
                    <a:pt x="63" y="50"/>
                  </a:lnTo>
                  <a:lnTo>
                    <a:pt x="62" y="47"/>
                  </a:lnTo>
                  <a:lnTo>
                    <a:pt x="62" y="44"/>
                  </a:lnTo>
                  <a:lnTo>
                    <a:pt x="62" y="43"/>
                  </a:lnTo>
                  <a:lnTo>
                    <a:pt x="64" y="42"/>
                  </a:lnTo>
                  <a:lnTo>
                    <a:pt x="64" y="40"/>
                  </a:lnTo>
                  <a:lnTo>
                    <a:pt x="63" y="38"/>
                  </a:lnTo>
                  <a:lnTo>
                    <a:pt x="63" y="36"/>
                  </a:lnTo>
                  <a:lnTo>
                    <a:pt x="63" y="34"/>
                  </a:lnTo>
                  <a:lnTo>
                    <a:pt x="75" y="30"/>
                  </a:lnTo>
                  <a:lnTo>
                    <a:pt x="79" y="28"/>
                  </a:lnTo>
                  <a:lnTo>
                    <a:pt x="81" y="18"/>
                  </a:lnTo>
                  <a:lnTo>
                    <a:pt x="81" y="15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80" y="14"/>
                  </a:lnTo>
                  <a:lnTo>
                    <a:pt x="80" y="13"/>
                  </a:lnTo>
                  <a:lnTo>
                    <a:pt x="80" y="13"/>
                  </a:lnTo>
                  <a:lnTo>
                    <a:pt x="81" y="12"/>
                  </a:lnTo>
                  <a:lnTo>
                    <a:pt x="83" y="10"/>
                  </a:lnTo>
                  <a:lnTo>
                    <a:pt x="83" y="9"/>
                  </a:lnTo>
                  <a:lnTo>
                    <a:pt x="85" y="7"/>
                  </a:lnTo>
                  <a:lnTo>
                    <a:pt x="86" y="6"/>
                  </a:lnTo>
                  <a:lnTo>
                    <a:pt x="89" y="4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4" y="0"/>
                  </a:lnTo>
                  <a:lnTo>
                    <a:pt x="95" y="1"/>
                  </a:lnTo>
                  <a:lnTo>
                    <a:pt x="97" y="4"/>
                  </a:lnTo>
                  <a:lnTo>
                    <a:pt x="103" y="4"/>
                  </a:lnTo>
                  <a:lnTo>
                    <a:pt x="105" y="4"/>
                  </a:lnTo>
                  <a:lnTo>
                    <a:pt x="106" y="4"/>
                  </a:lnTo>
                  <a:lnTo>
                    <a:pt x="111" y="5"/>
                  </a:lnTo>
                  <a:lnTo>
                    <a:pt x="112" y="6"/>
                  </a:lnTo>
                  <a:lnTo>
                    <a:pt x="113" y="7"/>
                  </a:lnTo>
                  <a:lnTo>
                    <a:pt x="114" y="8"/>
                  </a:lnTo>
                  <a:lnTo>
                    <a:pt x="114" y="9"/>
                  </a:lnTo>
                  <a:lnTo>
                    <a:pt x="117" y="11"/>
                  </a:lnTo>
                  <a:lnTo>
                    <a:pt x="117" y="11"/>
                  </a:lnTo>
                  <a:lnTo>
                    <a:pt x="117" y="10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20" y="2"/>
                  </a:lnTo>
                  <a:lnTo>
                    <a:pt x="122" y="2"/>
                  </a:lnTo>
                  <a:lnTo>
                    <a:pt x="126" y="3"/>
                  </a:lnTo>
                  <a:lnTo>
                    <a:pt x="130" y="3"/>
                  </a:lnTo>
                  <a:lnTo>
                    <a:pt x="132" y="3"/>
                  </a:lnTo>
                  <a:lnTo>
                    <a:pt x="133" y="3"/>
                  </a:lnTo>
                  <a:lnTo>
                    <a:pt x="134" y="5"/>
                  </a:lnTo>
                  <a:lnTo>
                    <a:pt x="136" y="6"/>
                  </a:lnTo>
                  <a:lnTo>
                    <a:pt x="138" y="6"/>
                  </a:lnTo>
                  <a:lnTo>
                    <a:pt x="141" y="7"/>
                  </a:lnTo>
                  <a:lnTo>
                    <a:pt x="143" y="9"/>
                  </a:lnTo>
                  <a:lnTo>
                    <a:pt x="145" y="13"/>
                  </a:lnTo>
                  <a:lnTo>
                    <a:pt x="148" y="16"/>
                  </a:lnTo>
                  <a:lnTo>
                    <a:pt x="149" y="17"/>
                  </a:lnTo>
                  <a:lnTo>
                    <a:pt x="155" y="21"/>
                  </a:lnTo>
                  <a:lnTo>
                    <a:pt x="158" y="22"/>
                  </a:lnTo>
                  <a:lnTo>
                    <a:pt x="159" y="23"/>
                  </a:lnTo>
                  <a:lnTo>
                    <a:pt x="162" y="27"/>
                  </a:lnTo>
                  <a:lnTo>
                    <a:pt x="162" y="27"/>
                  </a:lnTo>
                  <a:lnTo>
                    <a:pt x="163" y="28"/>
                  </a:lnTo>
                  <a:lnTo>
                    <a:pt x="165" y="29"/>
                  </a:lnTo>
                  <a:lnTo>
                    <a:pt x="167" y="29"/>
                  </a:lnTo>
                  <a:lnTo>
                    <a:pt x="174" y="30"/>
                  </a:lnTo>
                  <a:lnTo>
                    <a:pt x="177" y="31"/>
                  </a:lnTo>
                  <a:lnTo>
                    <a:pt x="178" y="31"/>
                  </a:lnTo>
                  <a:lnTo>
                    <a:pt x="184" y="35"/>
                  </a:lnTo>
                  <a:lnTo>
                    <a:pt x="188" y="37"/>
                  </a:lnTo>
                  <a:lnTo>
                    <a:pt x="192" y="38"/>
                  </a:lnTo>
                  <a:lnTo>
                    <a:pt x="194" y="41"/>
                  </a:lnTo>
                  <a:lnTo>
                    <a:pt x="197" y="41"/>
                  </a:lnTo>
                  <a:lnTo>
                    <a:pt x="199" y="43"/>
                  </a:lnTo>
                  <a:lnTo>
                    <a:pt x="200" y="45"/>
                  </a:lnTo>
                  <a:lnTo>
                    <a:pt x="201" y="45"/>
                  </a:lnTo>
                  <a:lnTo>
                    <a:pt x="201" y="46"/>
                  </a:lnTo>
                  <a:lnTo>
                    <a:pt x="202" y="48"/>
                  </a:lnTo>
                  <a:lnTo>
                    <a:pt x="202" y="50"/>
                  </a:lnTo>
                  <a:lnTo>
                    <a:pt x="200" y="53"/>
                  </a:lnTo>
                  <a:lnTo>
                    <a:pt x="196" y="58"/>
                  </a:lnTo>
                  <a:lnTo>
                    <a:pt x="194" y="63"/>
                  </a:lnTo>
                  <a:lnTo>
                    <a:pt x="193" y="65"/>
                  </a:lnTo>
                  <a:lnTo>
                    <a:pt x="193" y="67"/>
                  </a:lnTo>
                  <a:lnTo>
                    <a:pt x="193" y="68"/>
                  </a:lnTo>
                  <a:lnTo>
                    <a:pt x="193" y="69"/>
                  </a:lnTo>
                  <a:lnTo>
                    <a:pt x="198" y="69"/>
                  </a:lnTo>
                  <a:lnTo>
                    <a:pt x="206" y="70"/>
                  </a:lnTo>
                  <a:lnTo>
                    <a:pt x="207" y="70"/>
                  </a:lnTo>
                  <a:lnTo>
                    <a:pt x="211" y="73"/>
                  </a:lnTo>
                  <a:lnTo>
                    <a:pt x="214" y="73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9" y="74"/>
                  </a:lnTo>
                  <a:lnTo>
                    <a:pt x="220" y="73"/>
                  </a:lnTo>
                  <a:lnTo>
                    <a:pt x="221" y="72"/>
                  </a:lnTo>
                  <a:lnTo>
                    <a:pt x="223" y="71"/>
                  </a:lnTo>
                  <a:lnTo>
                    <a:pt x="227" y="71"/>
                  </a:lnTo>
                  <a:lnTo>
                    <a:pt x="229" y="71"/>
                  </a:lnTo>
                  <a:lnTo>
                    <a:pt x="229" y="71"/>
                  </a:lnTo>
                  <a:lnTo>
                    <a:pt x="229" y="70"/>
                  </a:lnTo>
                  <a:lnTo>
                    <a:pt x="233" y="67"/>
                  </a:lnTo>
                  <a:lnTo>
                    <a:pt x="234" y="67"/>
                  </a:lnTo>
                  <a:lnTo>
                    <a:pt x="234" y="66"/>
                  </a:lnTo>
                  <a:lnTo>
                    <a:pt x="238" y="64"/>
                  </a:lnTo>
                  <a:lnTo>
                    <a:pt x="240" y="62"/>
                  </a:lnTo>
                  <a:lnTo>
                    <a:pt x="241" y="60"/>
                  </a:lnTo>
                  <a:lnTo>
                    <a:pt x="242" y="58"/>
                  </a:lnTo>
                  <a:lnTo>
                    <a:pt x="243" y="55"/>
                  </a:lnTo>
                  <a:lnTo>
                    <a:pt x="243" y="48"/>
                  </a:lnTo>
                  <a:lnTo>
                    <a:pt x="245" y="48"/>
                  </a:lnTo>
                  <a:lnTo>
                    <a:pt x="246" y="48"/>
                  </a:lnTo>
                  <a:lnTo>
                    <a:pt x="250" y="48"/>
                  </a:lnTo>
                  <a:lnTo>
                    <a:pt x="251" y="49"/>
                  </a:lnTo>
                  <a:lnTo>
                    <a:pt x="254" y="58"/>
                  </a:lnTo>
                  <a:lnTo>
                    <a:pt x="254" y="65"/>
                  </a:lnTo>
                  <a:lnTo>
                    <a:pt x="254" y="67"/>
                  </a:lnTo>
                  <a:lnTo>
                    <a:pt x="253" y="68"/>
                  </a:lnTo>
                  <a:lnTo>
                    <a:pt x="253" y="69"/>
                  </a:lnTo>
                  <a:lnTo>
                    <a:pt x="247" y="72"/>
                  </a:lnTo>
                  <a:lnTo>
                    <a:pt x="245" y="73"/>
                  </a:lnTo>
                  <a:lnTo>
                    <a:pt x="243" y="73"/>
                  </a:lnTo>
                  <a:lnTo>
                    <a:pt x="241" y="74"/>
                  </a:lnTo>
                  <a:lnTo>
                    <a:pt x="239" y="76"/>
                  </a:lnTo>
                  <a:lnTo>
                    <a:pt x="236" y="79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5" y="89"/>
                  </a:lnTo>
                  <a:lnTo>
                    <a:pt x="220" y="94"/>
                  </a:lnTo>
                  <a:lnTo>
                    <a:pt x="219" y="96"/>
                  </a:lnTo>
                  <a:lnTo>
                    <a:pt x="215" y="100"/>
                  </a:lnTo>
                  <a:lnTo>
                    <a:pt x="212" y="103"/>
                  </a:lnTo>
                  <a:lnTo>
                    <a:pt x="210" y="105"/>
                  </a:lnTo>
                  <a:lnTo>
                    <a:pt x="208" y="106"/>
                  </a:lnTo>
                  <a:lnTo>
                    <a:pt x="207" y="107"/>
                  </a:lnTo>
                  <a:lnTo>
                    <a:pt x="205" y="109"/>
                  </a:lnTo>
                  <a:lnTo>
                    <a:pt x="203" y="110"/>
                  </a:lnTo>
                  <a:lnTo>
                    <a:pt x="203" y="112"/>
                  </a:lnTo>
                  <a:lnTo>
                    <a:pt x="200" y="113"/>
                  </a:lnTo>
                  <a:lnTo>
                    <a:pt x="200" y="114"/>
                  </a:lnTo>
                  <a:lnTo>
                    <a:pt x="201" y="119"/>
                  </a:lnTo>
                  <a:lnTo>
                    <a:pt x="200" y="124"/>
                  </a:lnTo>
                  <a:lnTo>
                    <a:pt x="200" y="127"/>
                  </a:lnTo>
                  <a:lnTo>
                    <a:pt x="199" y="129"/>
                  </a:lnTo>
                  <a:lnTo>
                    <a:pt x="197" y="134"/>
                  </a:lnTo>
                  <a:lnTo>
                    <a:pt x="197" y="145"/>
                  </a:lnTo>
                  <a:lnTo>
                    <a:pt x="197" y="147"/>
                  </a:lnTo>
                  <a:lnTo>
                    <a:pt x="196" y="149"/>
                  </a:lnTo>
                  <a:lnTo>
                    <a:pt x="194" y="151"/>
                  </a:lnTo>
                  <a:lnTo>
                    <a:pt x="194" y="153"/>
                  </a:lnTo>
                  <a:lnTo>
                    <a:pt x="193" y="159"/>
                  </a:lnTo>
                  <a:lnTo>
                    <a:pt x="192" y="162"/>
                  </a:lnTo>
                  <a:lnTo>
                    <a:pt x="193" y="164"/>
                  </a:lnTo>
                  <a:lnTo>
                    <a:pt x="192" y="166"/>
                  </a:lnTo>
                  <a:lnTo>
                    <a:pt x="191" y="167"/>
                  </a:lnTo>
                  <a:lnTo>
                    <a:pt x="193" y="171"/>
                  </a:lnTo>
                  <a:lnTo>
                    <a:pt x="199" y="174"/>
                  </a:lnTo>
                  <a:lnTo>
                    <a:pt x="201" y="175"/>
                  </a:lnTo>
                  <a:lnTo>
                    <a:pt x="204" y="178"/>
                  </a:lnTo>
                  <a:lnTo>
                    <a:pt x="208" y="181"/>
                  </a:lnTo>
                  <a:lnTo>
                    <a:pt x="208" y="184"/>
                  </a:lnTo>
                  <a:lnTo>
                    <a:pt x="206" y="189"/>
                  </a:lnTo>
                  <a:lnTo>
                    <a:pt x="207" y="192"/>
                  </a:lnTo>
                  <a:lnTo>
                    <a:pt x="209" y="195"/>
                  </a:lnTo>
                  <a:lnTo>
                    <a:pt x="212" y="196"/>
                  </a:lnTo>
                  <a:lnTo>
                    <a:pt x="215" y="196"/>
                  </a:lnTo>
                  <a:lnTo>
                    <a:pt x="215" y="198"/>
                  </a:lnTo>
                  <a:lnTo>
                    <a:pt x="215" y="204"/>
                  </a:lnTo>
                  <a:lnTo>
                    <a:pt x="214" y="207"/>
                  </a:lnTo>
                  <a:lnTo>
                    <a:pt x="209" y="213"/>
                  </a:lnTo>
                  <a:lnTo>
                    <a:pt x="206" y="216"/>
                  </a:lnTo>
                  <a:lnTo>
                    <a:pt x="205" y="218"/>
                  </a:lnTo>
                  <a:lnTo>
                    <a:pt x="204" y="223"/>
                  </a:lnTo>
                  <a:lnTo>
                    <a:pt x="201" y="225"/>
                  </a:lnTo>
                  <a:lnTo>
                    <a:pt x="198" y="227"/>
                  </a:lnTo>
                  <a:lnTo>
                    <a:pt x="192" y="229"/>
                  </a:lnTo>
                  <a:lnTo>
                    <a:pt x="189" y="229"/>
                  </a:lnTo>
                  <a:lnTo>
                    <a:pt x="186" y="230"/>
                  </a:lnTo>
                  <a:lnTo>
                    <a:pt x="180" y="232"/>
                  </a:lnTo>
                  <a:lnTo>
                    <a:pt x="177" y="232"/>
                  </a:lnTo>
                  <a:lnTo>
                    <a:pt x="173" y="233"/>
                  </a:lnTo>
                  <a:lnTo>
                    <a:pt x="167" y="234"/>
                  </a:lnTo>
                  <a:lnTo>
                    <a:pt x="159" y="235"/>
                  </a:lnTo>
                  <a:lnTo>
                    <a:pt x="153" y="235"/>
                  </a:lnTo>
                  <a:lnTo>
                    <a:pt x="146" y="234"/>
                  </a:lnTo>
                  <a:lnTo>
                    <a:pt x="143" y="232"/>
                  </a:lnTo>
                  <a:lnTo>
                    <a:pt x="142" y="234"/>
                  </a:lnTo>
                  <a:lnTo>
                    <a:pt x="143" y="239"/>
                  </a:lnTo>
                  <a:lnTo>
                    <a:pt x="145" y="241"/>
                  </a:lnTo>
                  <a:lnTo>
                    <a:pt x="146" y="243"/>
                  </a:lnTo>
                  <a:lnTo>
                    <a:pt x="145" y="246"/>
                  </a:lnTo>
                  <a:lnTo>
                    <a:pt x="145" y="248"/>
                  </a:lnTo>
                  <a:lnTo>
                    <a:pt x="144" y="249"/>
                  </a:lnTo>
                  <a:lnTo>
                    <a:pt x="143" y="248"/>
                  </a:lnTo>
                  <a:lnTo>
                    <a:pt x="142" y="251"/>
                  </a:lnTo>
                  <a:lnTo>
                    <a:pt x="142" y="254"/>
                  </a:lnTo>
                  <a:lnTo>
                    <a:pt x="143" y="261"/>
                  </a:lnTo>
                  <a:lnTo>
                    <a:pt x="143" y="262"/>
                  </a:lnTo>
                  <a:lnTo>
                    <a:pt x="142" y="264"/>
                  </a:lnTo>
                  <a:lnTo>
                    <a:pt x="141" y="266"/>
                  </a:lnTo>
                  <a:lnTo>
                    <a:pt x="137" y="267"/>
                  </a:lnTo>
                  <a:lnTo>
                    <a:pt x="133" y="269"/>
                  </a:lnTo>
                  <a:lnTo>
                    <a:pt x="124" y="269"/>
                  </a:lnTo>
                  <a:lnTo>
                    <a:pt x="122" y="268"/>
                  </a:lnTo>
                  <a:lnTo>
                    <a:pt x="119" y="267"/>
                  </a:lnTo>
                  <a:lnTo>
                    <a:pt x="115" y="265"/>
                  </a:lnTo>
                  <a:lnTo>
                    <a:pt x="111" y="264"/>
                  </a:lnTo>
                  <a:lnTo>
                    <a:pt x="109" y="261"/>
                  </a:lnTo>
                  <a:lnTo>
                    <a:pt x="106" y="264"/>
                  </a:lnTo>
                  <a:lnTo>
                    <a:pt x="106" y="269"/>
                  </a:lnTo>
                  <a:lnTo>
                    <a:pt x="108" y="273"/>
                  </a:lnTo>
                  <a:lnTo>
                    <a:pt x="108" y="280"/>
                  </a:lnTo>
                  <a:lnTo>
                    <a:pt x="108" y="283"/>
                  </a:lnTo>
                  <a:lnTo>
                    <a:pt x="111" y="286"/>
                  </a:lnTo>
                  <a:lnTo>
                    <a:pt x="115" y="286"/>
                  </a:lnTo>
                  <a:lnTo>
                    <a:pt x="113" y="288"/>
                  </a:lnTo>
                  <a:lnTo>
                    <a:pt x="115" y="289"/>
                  </a:lnTo>
                  <a:lnTo>
                    <a:pt x="120" y="288"/>
                  </a:lnTo>
                  <a:lnTo>
                    <a:pt x="119" y="286"/>
                  </a:lnTo>
                  <a:lnTo>
                    <a:pt x="117" y="285"/>
                  </a:lnTo>
                  <a:lnTo>
                    <a:pt x="121" y="285"/>
                  </a:lnTo>
                  <a:lnTo>
                    <a:pt x="124" y="283"/>
                  </a:lnTo>
                  <a:lnTo>
                    <a:pt x="126" y="286"/>
                  </a:lnTo>
                  <a:lnTo>
                    <a:pt x="127" y="291"/>
                  </a:lnTo>
                  <a:lnTo>
                    <a:pt x="126" y="294"/>
                  </a:lnTo>
                  <a:lnTo>
                    <a:pt x="124" y="295"/>
                  </a:lnTo>
                  <a:lnTo>
                    <a:pt x="122" y="296"/>
                  </a:lnTo>
                  <a:lnTo>
                    <a:pt x="120" y="296"/>
                  </a:lnTo>
                  <a:lnTo>
                    <a:pt x="118" y="295"/>
                  </a:lnTo>
                  <a:lnTo>
                    <a:pt x="118" y="292"/>
                  </a:lnTo>
                  <a:lnTo>
                    <a:pt x="117" y="291"/>
                  </a:lnTo>
                  <a:lnTo>
                    <a:pt x="114" y="290"/>
                  </a:lnTo>
                  <a:lnTo>
                    <a:pt x="112" y="291"/>
                  </a:lnTo>
                  <a:lnTo>
                    <a:pt x="110" y="292"/>
                  </a:lnTo>
                  <a:lnTo>
                    <a:pt x="109" y="292"/>
                  </a:lnTo>
                  <a:lnTo>
                    <a:pt x="108" y="294"/>
                  </a:lnTo>
                  <a:lnTo>
                    <a:pt x="108" y="295"/>
                  </a:lnTo>
                  <a:lnTo>
                    <a:pt x="112" y="297"/>
                  </a:lnTo>
                  <a:lnTo>
                    <a:pt x="115" y="297"/>
                  </a:lnTo>
                  <a:lnTo>
                    <a:pt x="116" y="297"/>
                  </a:lnTo>
                  <a:lnTo>
                    <a:pt x="118" y="298"/>
                  </a:lnTo>
                  <a:lnTo>
                    <a:pt x="117" y="298"/>
                  </a:lnTo>
                  <a:lnTo>
                    <a:pt x="110" y="302"/>
                  </a:lnTo>
                  <a:lnTo>
                    <a:pt x="109" y="304"/>
                  </a:lnTo>
                  <a:lnTo>
                    <a:pt x="108" y="306"/>
                  </a:lnTo>
                  <a:lnTo>
                    <a:pt x="105" y="308"/>
                  </a:lnTo>
                  <a:lnTo>
                    <a:pt x="105" y="311"/>
                  </a:lnTo>
                  <a:lnTo>
                    <a:pt x="106" y="314"/>
                  </a:lnTo>
                  <a:lnTo>
                    <a:pt x="105" y="317"/>
                  </a:lnTo>
                  <a:lnTo>
                    <a:pt x="105" y="320"/>
                  </a:lnTo>
                  <a:lnTo>
                    <a:pt x="105" y="322"/>
                  </a:lnTo>
                  <a:lnTo>
                    <a:pt x="104" y="324"/>
                  </a:lnTo>
                  <a:lnTo>
                    <a:pt x="102" y="324"/>
                  </a:lnTo>
                  <a:lnTo>
                    <a:pt x="100" y="327"/>
                  </a:lnTo>
                  <a:lnTo>
                    <a:pt x="102" y="329"/>
                  </a:lnTo>
                  <a:lnTo>
                    <a:pt x="102" y="330"/>
                  </a:lnTo>
                  <a:lnTo>
                    <a:pt x="101" y="332"/>
                  </a:lnTo>
                  <a:lnTo>
                    <a:pt x="93" y="331"/>
                  </a:lnTo>
                  <a:lnTo>
                    <a:pt x="91" y="332"/>
                  </a:lnTo>
                  <a:lnTo>
                    <a:pt x="89" y="334"/>
                  </a:lnTo>
                  <a:lnTo>
                    <a:pt x="87" y="334"/>
                  </a:lnTo>
                  <a:lnTo>
                    <a:pt x="85" y="335"/>
                  </a:lnTo>
                  <a:lnTo>
                    <a:pt x="81" y="339"/>
                  </a:lnTo>
                  <a:lnTo>
                    <a:pt x="79" y="341"/>
                  </a:lnTo>
                  <a:lnTo>
                    <a:pt x="78" y="343"/>
                  </a:lnTo>
                  <a:lnTo>
                    <a:pt x="76" y="347"/>
                  </a:lnTo>
                  <a:lnTo>
                    <a:pt x="75" y="351"/>
                  </a:lnTo>
                  <a:lnTo>
                    <a:pt x="76" y="352"/>
                  </a:lnTo>
                  <a:lnTo>
                    <a:pt x="77" y="355"/>
                  </a:lnTo>
                  <a:lnTo>
                    <a:pt x="78" y="358"/>
                  </a:lnTo>
                  <a:lnTo>
                    <a:pt x="81" y="359"/>
                  </a:lnTo>
                  <a:lnTo>
                    <a:pt x="86" y="364"/>
                  </a:lnTo>
                  <a:lnTo>
                    <a:pt x="92" y="367"/>
                  </a:lnTo>
                  <a:lnTo>
                    <a:pt x="95" y="367"/>
                  </a:lnTo>
                  <a:lnTo>
                    <a:pt x="98" y="366"/>
                  </a:lnTo>
                  <a:lnTo>
                    <a:pt x="99" y="368"/>
                  </a:lnTo>
                  <a:lnTo>
                    <a:pt x="100" y="370"/>
                  </a:lnTo>
                  <a:lnTo>
                    <a:pt x="100" y="374"/>
                  </a:lnTo>
                  <a:lnTo>
                    <a:pt x="98" y="377"/>
                  </a:lnTo>
                  <a:lnTo>
                    <a:pt x="97" y="377"/>
                  </a:lnTo>
                  <a:lnTo>
                    <a:pt x="98" y="380"/>
                  </a:lnTo>
                  <a:lnTo>
                    <a:pt x="98" y="382"/>
                  </a:lnTo>
                  <a:lnTo>
                    <a:pt x="97" y="383"/>
                  </a:lnTo>
                  <a:lnTo>
                    <a:pt x="96" y="385"/>
                  </a:lnTo>
                  <a:lnTo>
                    <a:pt x="95" y="385"/>
                  </a:lnTo>
                  <a:lnTo>
                    <a:pt x="92" y="386"/>
                  </a:lnTo>
                  <a:lnTo>
                    <a:pt x="89" y="390"/>
                  </a:lnTo>
                  <a:lnTo>
                    <a:pt x="84" y="393"/>
                  </a:lnTo>
                  <a:lnTo>
                    <a:pt x="82" y="394"/>
                  </a:lnTo>
                  <a:lnTo>
                    <a:pt x="79" y="397"/>
                  </a:lnTo>
                  <a:lnTo>
                    <a:pt x="76" y="400"/>
                  </a:lnTo>
                  <a:lnTo>
                    <a:pt x="74" y="404"/>
                  </a:lnTo>
                  <a:lnTo>
                    <a:pt x="73" y="407"/>
                  </a:lnTo>
                  <a:lnTo>
                    <a:pt x="75" y="405"/>
                  </a:lnTo>
                  <a:lnTo>
                    <a:pt x="73" y="413"/>
                  </a:lnTo>
                  <a:lnTo>
                    <a:pt x="72" y="417"/>
                  </a:lnTo>
                  <a:lnTo>
                    <a:pt x="70" y="419"/>
                  </a:lnTo>
                  <a:lnTo>
                    <a:pt x="67" y="420"/>
                  </a:lnTo>
                  <a:lnTo>
                    <a:pt x="65" y="420"/>
                  </a:lnTo>
                  <a:lnTo>
                    <a:pt x="63" y="418"/>
                  </a:lnTo>
                  <a:lnTo>
                    <a:pt x="61" y="414"/>
                  </a:lnTo>
                  <a:lnTo>
                    <a:pt x="61" y="418"/>
                  </a:lnTo>
                  <a:lnTo>
                    <a:pt x="63" y="419"/>
                  </a:lnTo>
                  <a:lnTo>
                    <a:pt x="64" y="420"/>
                  </a:lnTo>
                  <a:lnTo>
                    <a:pt x="64" y="421"/>
                  </a:lnTo>
                  <a:lnTo>
                    <a:pt x="58" y="424"/>
                  </a:lnTo>
                  <a:lnTo>
                    <a:pt x="56" y="426"/>
                  </a:lnTo>
                  <a:lnTo>
                    <a:pt x="53" y="435"/>
                  </a:lnTo>
                  <a:lnTo>
                    <a:pt x="52" y="438"/>
                  </a:lnTo>
                  <a:lnTo>
                    <a:pt x="53" y="438"/>
                  </a:lnTo>
                  <a:lnTo>
                    <a:pt x="54" y="437"/>
                  </a:lnTo>
                  <a:lnTo>
                    <a:pt x="56" y="442"/>
                  </a:lnTo>
                  <a:lnTo>
                    <a:pt x="57" y="446"/>
                  </a:lnTo>
                  <a:lnTo>
                    <a:pt x="56" y="447"/>
                  </a:lnTo>
                  <a:lnTo>
                    <a:pt x="53" y="447"/>
                  </a:lnTo>
                  <a:lnTo>
                    <a:pt x="52" y="447"/>
                  </a:lnTo>
                  <a:lnTo>
                    <a:pt x="54" y="449"/>
                  </a:lnTo>
                  <a:lnTo>
                    <a:pt x="55" y="449"/>
                  </a:lnTo>
                  <a:lnTo>
                    <a:pt x="57" y="449"/>
                  </a:lnTo>
                  <a:lnTo>
                    <a:pt x="60" y="456"/>
                  </a:lnTo>
                  <a:lnTo>
                    <a:pt x="65" y="461"/>
                  </a:lnTo>
                  <a:lnTo>
                    <a:pt x="65" y="46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0099A8"/>
                </a:solidFill>
              </a:endParaRPr>
            </a:p>
          </p:txBody>
        </p:sp>
        <p:sp>
          <p:nvSpPr>
            <p:cNvPr id="99" name="Freeform 144"/>
            <p:cNvSpPr>
              <a:spLocks/>
            </p:cNvSpPr>
            <p:nvPr/>
          </p:nvSpPr>
          <p:spPr bwMode="auto">
            <a:xfrm>
              <a:off x="2027238" y="3757612"/>
              <a:ext cx="73025" cy="76200"/>
            </a:xfrm>
            <a:custGeom>
              <a:avLst/>
              <a:gdLst>
                <a:gd name="T0" fmla="*/ 1 w 46"/>
                <a:gd name="T1" fmla="*/ 44 h 48"/>
                <a:gd name="T2" fmla="*/ 1 w 46"/>
                <a:gd name="T3" fmla="*/ 42 h 48"/>
                <a:gd name="T4" fmla="*/ 1 w 46"/>
                <a:gd name="T5" fmla="*/ 41 h 48"/>
                <a:gd name="T6" fmla="*/ 0 w 46"/>
                <a:gd name="T7" fmla="*/ 0 h 48"/>
                <a:gd name="T8" fmla="*/ 2 w 46"/>
                <a:gd name="T9" fmla="*/ 1 h 48"/>
                <a:gd name="T10" fmla="*/ 3 w 46"/>
                <a:gd name="T11" fmla="*/ 3 h 48"/>
                <a:gd name="T12" fmla="*/ 7 w 46"/>
                <a:gd name="T13" fmla="*/ 9 h 48"/>
                <a:gd name="T14" fmla="*/ 7 w 46"/>
                <a:gd name="T15" fmla="*/ 10 h 48"/>
                <a:gd name="T16" fmla="*/ 6 w 46"/>
                <a:gd name="T17" fmla="*/ 9 h 48"/>
                <a:gd name="T18" fmla="*/ 4 w 46"/>
                <a:gd name="T19" fmla="*/ 8 h 48"/>
                <a:gd name="T20" fmla="*/ 3 w 46"/>
                <a:gd name="T21" fmla="*/ 9 h 48"/>
                <a:gd name="T22" fmla="*/ 2 w 46"/>
                <a:gd name="T23" fmla="*/ 11 h 48"/>
                <a:gd name="T24" fmla="*/ 3 w 46"/>
                <a:gd name="T25" fmla="*/ 12 h 48"/>
                <a:gd name="T26" fmla="*/ 5 w 46"/>
                <a:gd name="T27" fmla="*/ 13 h 48"/>
                <a:gd name="T28" fmla="*/ 6 w 46"/>
                <a:gd name="T29" fmla="*/ 14 h 48"/>
                <a:gd name="T30" fmla="*/ 7 w 46"/>
                <a:gd name="T31" fmla="*/ 16 h 48"/>
                <a:gd name="T32" fmla="*/ 9 w 46"/>
                <a:gd name="T33" fmla="*/ 20 h 48"/>
                <a:gd name="T34" fmla="*/ 10 w 46"/>
                <a:gd name="T35" fmla="*/ 21 h 48"/>
                <a:gd name="T36" fmla="*/ 14 w 46"/>
                <a:gd name="T37" fmla="*/ 24 h 48"/>
                <a:gd name="T38" fmla="*/ 18 w 46"/>
                <a:gd name="T39" fmla="*/ 27 h 48"/>
                <a:gd name="T40" fmla="*/ 19 w 46"/>
                <a:gd name="T41" fmla="*/ 28 h 48"/>
                <a:gd name="T42" fmla="*/ 20 w 46"/>
                <a:gd name="T43" fmla="*/ 29 h 48"/>
                <a:gd name="T44" fmla="*/ 22 w 46"/>
                <a:gd name="T45" fmla="*/ 29 h 48"/>
                <a:gd name="T46" fmla="*/ 23 w 46"/>
                <a:gd name="T47" fmla="*/ 31 h 48"/>
                <a:gd name="T48" fmla="*/ 26 w 46"/>
                <a:gd name="T49" fmla="*/ 31 h 48"/>
                <a:gd name="T50" fmla="*/ 28 w 46"/>
                <a:gd name="T51" fmla="*/ 34 h 48"/>
                <a:gd name="T52" fmla="*/ 34 w 46"/>
                <a:gd name="T53" fmla="*/ 38 h 48"/>
                <a:gd name="T54" fmla="*/ 37 w 46"/>
                <a:gd name="T55" fmla="*/ 40 h 48"/>
                <a:gd name="T56" fmla="*/ 43 w 46"/>
                <a:gd name="T57" fmla="*/ 40 h 48"/>
                <a:gd name="T58" fmla="*/ 46 w 46"/>
                <a:gd name="T59" fmla="*/ 40 h 48"/>
                <a:gd name="T60" fmla="*/ 46 w 46"/>
                <a:gd name="T61" fmla="*/ 41 h 48"/>
                <a:gd name="T62" fmla="*/ 45 w 46"/>
                <a:gd name="T63" fmla="*/ 44 h 48"/>
                <a:gd name="T64" fmla="*/ 44 w 46"/>
                <a:gd name="T65" fmla="*/ 45 h 48"/>
                <a:gd name="T66" fmla="*/ 42 w 46"/>
                <a:gd name="T67" fmla="*/ 46 h 48"/>
                <a:gd name="T68" fmla="*/ 37 w 46"/>
                <a:gd name="T69" fmla="*/ 45 h 48"/>
                <a:gd name="T70" fmla="*/ 31 w 46"/>
                <a:gd name="T71" fmla="*/ 47 h 48"/>
                <a:gd name="T72" fmla="*/ 30 w 46"/>
                <a:gd name="T73" fmla="*/ 48 h 48"/>
                <a:gd name="T74" fmla="*/ 28 w 46"/>
                <a:gd name="T75" fmla="*/ 47 h 48"/>
                <a:gd name="T76" fmla="*/ 24 w 46"/>
                <a:gd name="T77" fmla="*/ 45 h 48"/>
                <a:gd name="T78" fmla="*/ 18 w 46"/>
                <a:gd name="T79" fmla="*/ 44 h 48"/>
                <a:gd name="T80" fmla="*/ 11 w 46"/>
                <a:gd name="T81" fmla="*/ 44 h 48"/>
                <a:gd name="T82" fmla="*/ 10 w 46"/>
                <a:gd name="T83" fmla="*/ 43 h 48"/>
                <a:gd name="T84" fmla="*/ 8 w 46"/>
                <a:gd name="T85" fmla="*/ 43 h 48"/>
                <a:gd name="T86" fmla="*/ 6 w 46"/>
                <a:gd name="T87" fmla="*/ 42 h 48"/>
                <a:gd name="T88" fmla="*/ 2 w 46"/>
                <a:gd name="T89" fmla="*/ 44 h 48"/>
                <a:gd name="T90" fmla="*/ 1 w 46"/>
                <a:gd name="T9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6" h="48">
                  <a:moveTo>
                    <a:pt x="1" y="44"/>
                  </a:moveTo>
                  <a:lnTo>
                    <a:pt x="1" y="42"/>
                  </a:lnTo>
                  <a:lnTo>
                    <a:pt x="1" y="41"/>
                  </a:lnTo>
                  <a:lnTo>
                    <a:pt x="0" y="0"/>
                  </a:lnTo>
                  <a:lnTo>
                    <a:pt x="2" y="1"/>
                  </a:lnTo>
                  <a:lnTo>
                    <a:pt x="3" y="3"/>
                  </a:lnTo>
                  <a:lnTo>
                    <a:pt x="7" y="9"/>
                  </a:lnTo>
                  <a:lnTo>
                    <a:pt x="7" y="10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9" y="20"/>
                  </a:lnTo>
                  <a:lnTo>
                    <a:pt x="10" y="21"/>
                  </a:lnTo>
                  <a:lnTo>
                    <a:pt x="14" y="24"/>
                  </a:lnTo>
                  <a:lnTo>
                    <a:pt x="18" y="27"/>
                  </a:lnTo>
                  <a:lnTo>
                    <a:pt x="19" y="28"/>
                  </a:lnTo>
                  <a:lnTo>
                    <a:pt x="20" y="29"/>
                  </a:lnTo>
                  <a:lnTo>
                    <a:pt x="22" y="29"/>
                  </a:lnTo>
                  <a:lnTo>
                    <a:pt x="23" y="31"/>
                  </a:lnTo>
                  <a:lnTo>
                    <a:pt x="26" y="31"/>
                  </a:lnTo>
                  <a:lnTo>
                    <a:pt x="28" y="34"/>
                  </a:lnTo>
                  <a:lnTo>
                    <a:pt x="34" y="38"/>
                  </a:lnTo>
                  <a:lnTo>
                    <a:pt x="37" y="40"/>
                  </a:lnTo>
                  <a:lnTo>
                    <a:pt x="43" y="40"/>
                  </a:lnTo>
                  <a:lnTo>
                    <a:pt x="46" y="40"/>
                  </a:lnTo>
                  <a:lnTo>
                    <a:pt x="46" y="41"/>
                  </a:lnTo>
                  <a:lnTo>
                    <a:pt x="45" y="44"/>
                  </a:lnTo>
                  <a:lnTo>
                    <a:pt x="44" y="45"/>
                  </a:lnTo>
                  <a:lnTo>
                    <a:pt x="42" y="46"/>
                  </a:lnTo>
                  <a:lnTo>
                    <a:pt x="37" y="45"/>
                  </a:lnTo>
                  <a:lnTo>
                    <a:pt x="31" y="47"/>
                  </a:lnTo>
                  <a:lnTo>
                    <a:pt x="30" y="48"/>
                  </a:lnTo>
                  <a:lnTo>
                    <a:pt x="28" y="47"/>
                  </a:lnTo>
                  <a:lnTo>
                    <a:pt x="24" y="45"/>
                  </a:lnTo>
                  <a:lnTo>
                    <a:pt x="18" y="44"/>
                  </a:lnTo>
                  <a:lnTo>
                    <a:pt x="11" y="44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6" y="42"/>
                  </a:lnTo>
                  <a:lnTo>
                    <a:pt x="2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0" name="Freeform 146"/>
            <p:cNvSpPr>
              <a:spLocks/>
            </p:cNvSpPr>
            <p:nvPr/>
          </p:nvSpPr>
          <p:spPr bwMode="auto">
            <a:xfrm>
              <a:off x="2243138" y="2490787"/>
              <a:ext cx="82550" cy="74612"/>
            </a:xfrm>
            <a:custGeom>
              <a:avLst/>
              <a:gdLst>
                <a:gd name="T0" fmla="*/ 46 w 52"/>
                <a:gd name="T1" fmla="*/ 42 h 47"/>
                <a:gd name="T2" fmla="*/ 40 w 52"/>
                <a:gd name="T3" fmla="*/ 40 h 47"/>
                <a:gd name="T4" fmla="*/ 34 w 52"/>
                <a:gd name="T5" fmla="*/ 41 h 47"/>
                <a:gd name="T6" fmla="*/ 30 w 52"/>
                <a:gd name="T7" fmla="*/ 41 h 47"/>
                <a:gd name="T8" fmla="*/ 29 w 52"/>
                <a:gd name="T9" fmla="*/ 47 h 47"/>
                <a:gd name="T10" fmla="*/ 24 w 52"/>
                <a:gd name="T11" fmla="*/ 47 h 47"/>
                <a:gd name="T12" fmla="*/ 21 w 52"/>
                <a:gd name="T13" fmla="*/ 46 h 47"/>
                <a:gd name="T14" fmla="*/ 18 w 52"/>
                <a:gd name="T15" fmla="*/ 44 h 47"/>
                <a:gd name="T16" fmla="*/ 14 w 52"/>
                <a:gd name="T17" fmla="*/ 38 h 47"/>
                <a:gd name="T18" fmla="*/ 12 w 52"/>
                <a:gd name="T19" fmla="*/ 36 h 47"/>
                <a:gd name="T20" fmla="*/ 11 w 52"/>
                <a:gd name="T21" fmla="*/ 32 h 47"/>
                <a:gd name="T22" fmla="*/ 10 w 52"/>
                <a:gd name="T23" fmla="*/ 30 h 47"/>
                <a:gd name="T24" fmla="*/ 7 w 52"/>
                <a:gd name="T25" fmla="*/ 30 h 47"/>
                <a:gd name="T26" fmla="*/ 6 w 52"/>
                <a:gd name="T27" fmla="*/ 28 h 47"/>
                <a:gd name="T28" fmla="*/ 3 w 52"/>
                <a:gd name="T29" fmla="*/ 26 h 47"/>
                <a:gd name="T30" fmla="*/ 0 w 52"/>
                <a:gd name="T31" fmla="*/ 21 h 47"/>
                <a:gd name="T32" fmla="*/ 1 w 52"/>
                <a:gd name="T33" fmla="*/ 18 h 47"/>
                <a:gd name="T34" fmla="*/ 2 w 52"/>
                <a:gd name="T35" fmla="*/ 13 h 47"/>
                <a:gd name="T36" fmla="*/ 2 w 52"/>
                <a:gd name="T37" fmla="*/ 12 h 47"/>
                <a:gd name="T38" fmla="*/ 5 w 52"/>
                <a:gd name="T39" fmla="*/ 10 h 47"/>
                <a:gd name="T40" fmla="*/ 9 w 52"/>
                <a:gd name="T41" fmla="*/ 10 h 47"/>
                <a:gd name="T42" fmla="*/ 11 w 52"/>
                <a:gd name="T43" fmla="*/ 8 h 47"/>
                <a:gd name="T44" fmla="*/ 10 w 52"/>
                <a:gd name="T45" fmla="*/ 7 h 47"/>
                <a:gd name="T46" fmla="*/ 10 w 52"/>
                <a:gd name="T47" fmla="*/ 5 h 47"/>
                <a:gd name="T48" fmla="*/ 13 w 52"/>
                <a:gd name="T49" fmla="*/ 2 h 47"/>
                <a:gd name="T50" fmla="*/ 14 w 52"/>
                <a:gd name="T51" fmla="*/ 1 h 47"/>
                <a:gd name="T52" fmla="*/ 16 w 52"/>
                <a:gd name="T53" fmla="*/ 0 h 47"/>
                <a:gd name="T54" fmla="*/ 26 w 52"/>
                <a:gd name="T55" fmla="*/ 1 h 47"/>
                <a:gd name="T56" fmla="*/ 36 w 52"/>
                <a:gd name="T57" fmla="*/ 0 h 47"/>
                <a:gd name="T58" fmla="*/ 39 w 52"/>
                <a:gd name="T59" fmla="*/ 0 h 47"/>
                <a:gd name="T60" fmla="*/ 46 w 52"/>
                <a:gd name="T61" fmla="*/ 0 h 47"/>
                <a:gd name="T62" fmla="*/ 52 w 52"/>
                <a:gd name="T63" fmla="*/ 2 h 47"/>
                <a:gd name="T64" fmla="*/ 51 w 52"/>
                <a:gd name="T65" fmla="*/ 5 h 47"/>
                <a:gd name="T66" fmla="*/ 51 w 52"/>
                <a:gd name="T67" fmla="*/ 7 h 47"/>
                <a:gd name="T68" fmla="*/ 48 w 52"/>
                <a:gd name="T69" fmla="*/ 10 h 47"/>
                <a:gd name="T70" fmla="*/ 48 w 52"/>
                <a:gd name="T71" fmla="*/ 19 h 47"/>
                <a:gd name="T72" fmla="*/ 51 w 52"/>
                <a:gd name="T73" fmla="*/ 24 h 47"/>
                <a:gd name="T74" fmla="*/ 51 w 52"/>
                <a:gd name="T75" fmla="*/ 25 h 47"/>
                <a:gd name="T76" fmla="*/ 52 w 52"/>
                <a:gd name="T77" fmla="*/ 30 h 47"/>
                <a:gd name="T78" fmla="*/ 51 w 52"/>
                <a:gd name="T79" fmla="*/ 39 h 47"/>
                <a:gd name="T80" fmla="*/ 47 w 52"/>
                <a:gd name="T81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47">
                  <a:moveTo>
                    <a:pt x="47" y="42"/>
                  </a:moveTo>
                  <a:lnTo>
                    <a:pt x="46" y="42"/>
                  </a:lnTo>
                  <a:lnTo>
                    <a:pt x="45" y="41"/>
                  </a:lnTo>
                  <a:lnTo>
                    <a:pt x="40" y="40"/>
                  </a:lnTo>
                  <a:lnTo>
                    <a:pt x="35" y="41"/>
                  </a:lnTo>
                  <a:lnTo>
                    <a:pt x="34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28" y="41"/>
                  </a:lnTo>
                  <a:lnTo>
                    <a:pt x="29" y="47"/>
                  </a:lnTo>
                  <a:lnTo>
                    <a:pt x="28" y="47"/>
                  </a:lnTo>
                  <a:lnTo>
                    <a:pt x="24" y="47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18" y="44"/>
                  </a:lnTo>
                  <a:lnTo>
                    <a:pt x="15" y="40"/>
                  </a:lnTo>
                  <a:lnTo>
                    <a:pt x="14" y="38"/>
                  </a:lnTo>
                  <a:lnTo>
                    <a:pt x="13" y="37"/>
                  </a:lnTo>
                  <a:lnTo>
                    <a:pt x="12" y="36"/>
                  </a:lnTo>
                  <a:lnTo>
                    <a:pt x="12" y="33"/>
                  </a:lnTo>
                  <a:lnTo>
                    <a:pt x="11" y="32"/>
                  </a:lnTo>
                  <a:lnTo>
                    <a:pt x="11" y="31"/>
                  </a:lnTo>
                  <a:lnTo>
                    <a:pt x="10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2" y="16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2" y="3"/>
                  </a:lnTo>
                  <a:lnTo>
                    <a:pt x="13" y="2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6" y="1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2" y="2"/>
                  </a:lnTo>
                  <a:lnTo>
                    <a:pt x="52" y="2"/>
                  </a:lnTo>
                  <a:lnTo>
                    <a:pt x="52" y="4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7"/>
                  </a:lnTo>
                  <a:lnTo>
                    <a:pt x="49" y="8"/>
                  </a:lnTo>
                  <a:lnTo>
                    <a:pt x="48" y="10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49" y="21"/>
                  </a:lnTo>
                  <a:lnTo>
                    <a:pt x="51" y="24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2" y="27"/>
                  </a:lnTo>
                  <a:lnTo>
                    <a:pt x="52" y="30"/>
                  </a:lnTo>
                  <a:lnTo>
                    <a:pt x="51" y="35"/>
                  </a:lnTo>
                  <a:lnTo>
                    <a:pt x="51" y="39"/>
                  </a:lnTo>
                  <a:lnTo>
                    <a:pt x="50" y="39"/>
                  </a:lnTo>
                  <a:lnTo>
                    <a:pt x="47" y="42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1" name="Freeform 148"/>
            <p:cNvSpPr>
              <a:spLocks/>
            </p:cNvSpPr>
            <p:nvPr/>
          </p:nvSpPr>
          <p:spPr bwMode="auto">
            <a:xfrm>
              <a:off x="2062163" y="1670050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2 w 2"/>
                <a:gd name="T15" fmla="*/ 0 h 2"/>
                <a:gd name="T16" fmla="*/ 1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2" name="Freeform 149"/>
            <p:cNvSpPr>
              <a:spLocks/>
            </p:cNvSpPr>
            <p:nvPr/>
          </p:nvSpPr>
          <p:spPr bwMode="auto">
            <a:xfrm>
              <a:off x="2062163" y="1670050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2 w 2"/>
                <a:gd name="T15" fmla="*/ 0 h 2"/>
                <a:gd name="T16" fmla="*/ 1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3" name="Freeform 150"/>
            <p:cNvSpPr>
              <a:spLocks/>
            </p:cNvSpPr>
            <p:nvPr/>
          </p:nvSpPr>
          <p:spPr bwMode="auto">
            <a:xfrm>
              <a:off x="2062163" y="1670050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2 w 2"/>
                <a:gd name="T15" fmla="*/ 0 h 2"/>
                <a:gd name="T16" fmla="*/ 1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4" name="Freeform 151"/>
            <p:cNvSpPr>
              <a:spLocks/>
            </p:cNvSpPr>
            <p:nvPr/>
          </p:nvSpPr>
          <p:spPr bwMode="auto">
            <a:xfrm>
              <a:off x="2062163" y="1670050"/>
              <a:ext cx="3175" cy="3175"/>
            </a:xfrm>
            <a:custGeom>
              <a:avLst/>
              <a:gdLst>
                <a:gd name="T0" fmla="*/ 1 w 2"/>
                <a:gd name="T1" fmla="*/ 0 h 2"/>
                <a:gd name="T2" fmla="*/ 0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1 w 2"/>
                <a:gd name="T9" fmla="*/ 1 h 2"/>
                <a:gd name="T10" fmla="*/ 2 w 2"/>
                <a:gd name="T11" fmla="*/ 1 h 2"/>
                <a:gd name="T12" fmla="*/ 2 w 2"/>
                <a:gd name="T13" fmla="*/ 1 h 2"/>
                <a:gd name="T14" fmla="*/ 2 w 2"/>
                <a:gd name="T15" fmla="*/ 0 h 2"/>
                <a:gd name="T16" fmla="*/ 1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5" name="Freeform 152"/>
            <p:cNvSpPr>
              <a:spLocks/>
            </p:cNvSpPr>
            <p:nvPr/>
          </p:nvSpPr>
          <p:spPr bwMode="auto">
            <a:xfrm>
              <a:off x="1855788" y="1817687"/>
              <a:ext cx="0" cy="1587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6" name="Freeform 153"/>
            <p:cNvSpPr>
              <a:spLocks/>
            </p:cNvSpPr>
            <p:nvPr/>
          </p:nvSpPr>
          <p:spPr bwMode="auto">
            <a:xfrm>
              <a:off x="1854200" y="1814512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7" name="Freeform 154"/>
            <p:cNvSpPr>
              <a:spLocks/>
            </p:cNvSpPr>
            <p:nvPr/>
          </p:nvSpPr>
          <p:spPr bwMode="auto">
            <a:xfrm>
              <a:off x="1854200" y="1814512"/>
              <a:ext cx="1588" cy="317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8" name="Freeform 155"/>
            <p:cNvSpPr>
              <a:spLocks/>
            </p:cNvSpPr>
            <p:nvPr/>
          </p:nvSpPr>
          <p:spPr bwMode="auto">
            <a:xfrm>
              <a:off x="1641475" y="2319337"/>
              <a:ext cx="88900" cy="79375"/>
            </a:xfrm>
            <a:custGeom>
              <a:avLst/>
              <a:gdLst>
                <a:gd name="T0" fmla="*/ 53 w 56"/>
                <a:gd name="T1" fmla="*/ 0 h 50"/>
                <a:gd name="T2" fmla="*/ 49 w 56"/>
                <a:gd name="T3" fmla="*/ 2 h 50"/>
                <a:gd name="T4" fmla="*/ 44 w 56"/>
                <a:gd name="T5" fmla="*/ 3 h 50"/>
                <a:gd name="T6" fmla="*/ 39 w 56"/>
                <a:gd name="T7" fmla="*/ 4 h 50"/>
                <a:gd name="T8" fmla="*/ 37 w 56"/>
                <a:gd name="T9" fmla="*/ 3 h 50"/>
                <a:gd name="T10" fmla="*/ 35 w 56"/>
                <a:gd name="T11" fmla="*/ 3 h 50"/>
                <a:gd name="T12" fmla="*/ 34 w 56"/>
                <a:gd name="T13" fmla="*/ 4 h 50"/>
                <a:gd name="T14" fmla="*/ 32 w 56"/>
                <a:gd name="T15" fmla="*/ 8 h 50"/>
                <a:gd name="T16" fmla="*/ 29 w 56"/>
                <a:gd name="T17" fmla="*/ 9 h 50"/>
                <a:gd name="T18" fmla="*/ 28 w 56"/>
                <a:gd name="T19" fmla="*/ 11 h 50"/>
                <a:gd name="T20" fmla="*/ 26 w 56"/>
                <a:gd name="T21" fmla="*/ 12 h 50"/>
                <a:gd name="T22" fmla="*/ 24 w 56"/>
                <a:gd name="T23" fmla="*/ 13 h 50"/>
                <a:gd name="T24" fmla="*/ 22 w 56"/>
                <a:gd name="T25" fmla="*/ 13 h 50"/>
                <a:gd name="T26" fmla="*/ 19 w 56"/>
                <a:gd name="T27" fmla="*/ 11 h 50"/>
                <a:gd name="T28" fmla="*/ 16 w 56"/>
                <a:gd name="T29" fmla="*/ 15 h 50"/>
                <a:gd name="T30" fmla="*/ 11 w 56"/>
                <a:gd name="T31" fmla="*/ 15 h 50"/>
                <a:gd name="T32" fmla="*/ 10 w 56"/>
                <a:gd name="T33" fmla="*/ 20 h 50"/>
                <a:gd name="T34" fmla="*/ 9 w 56"/>
                <a:gd name="T35" fmla="*/ 21 h 50"/>
                <a:gd name="T36" fmla="*/ 7 w 56"/>
                <a:gd name="T37" fmla="*/ 24 h 50"/>
                <a:gd name="T38" fmla="*/ 1 w 56"/>
                <a:gd name="T39" fmla="*/ 24 h 50"/>
                <a:gd name="T40" fmla="*/ 1 w 56"/>
                <a:gd name="T41" fmla="*/ 26 h 50"/>
                <a:gd name="T42" fmla="*/ 5 w 56"/>
                <a:gd name="T43" fmla="*/ 30 h 50"/>
                <a:gd name="T44" fmla="*/ 14 w 56"/>
                <a:gd name="T45" fmla="*/ 39 h 50"/>
                <a:gd name="T46" fmla="*/ 17 w 56"/>
                <a:gd name="T47" fmla="*/ 41 h 50"/>
                <a:gd name="T48" fmla="*/ 23 w 56"/>
                <a:gd name="T49" fmla="*/ 45 h 50"/>
                <a:gd name="T50" fmla="*/ 23 w 56"/>
                <a:gd name="T51" fmla="*/ 47 h 50"/>
                <a:gd name="T52" fmla="*/ 25 w 56"/>
                <a:gd name="T53" fmla="*/ 46 h 50"/>
                <a:gd name="T54" fmla="*/ 29 w 56"/>
                <a:gd name="T55" fmla="*/ 47 h 50"/>
                <a:gd name="T56" fmla="*/ 36 w 56"/>
                <a:gd name="T57" fmla="*/ 48 h 50"/>
                <a:gd name="T58" fmla="*/ 39 w 56"/>
                <a:gd name="T59" fmla="*/ 48 h 50"/>
                <a:gd name="T60" fmla="*/ 43 w 56"/>
                <a:gd name="T61" fmla="*/ 50 h 50"/>
                <a:gd name="T62" fmla="*/ 47 w 56"/>
                <a:gd name="T63" fmla="*/ 50 h 50"/>
                <a:gd name="T64" fmla="*/ 51 w 56"/>
                <a:gd name="T65" fmla="*/ 49 h 50"/>
                <a:gd name="T66" fmla="*/ 50 w 56"/>
                <a:gd name="T67" fmla="*/ 48 h 50"/>
                <a:gd name="T68" fmla="*/ 48 w 56"/>
                <a:gd name="T69" fmla="*/ 43 h 50"/>
                <a:gd name="T70" fmla="*/ 50 w 56"/>
                <a:gd name="T71" fmla="*/ 39 h 50"/>
                <a:gd name="T72" fmla="*/ 52 w 56"/>
                <a:gd name="T73" fmla="*/ 25 h 50"/>
                <a:gd name="T74" fmla="*/ 55 w 56"/>
                <a:gd name="T75" fmla="*/ 9 h 50"/>
                <a:gd name="T76" fmla="*/ 56 w 56"/>
                <a:gd name="T7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6" h="50">
                  <a:moveTo>
                    <a:pt x="56" y="0"/>
                  </a:moveTo>
                  <a:lnTo>
                    <a:pt x="53" y="0"/>
                  </a:lnTo>
                  <a:lnTo>
                    <a:pt x="50" y="1"/>
                  </a:lnTo>
                  <a:lnTo>
                    <a:pt x="49" y="2"/>
                  </a:lnTo>
                  <a:lnTo>
                    <a:pt x="47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8" y="4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4" y="4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32" y="9"/>
                  </a:lnTo>
                  <a:lnTo>
                    <a:pt x="29" y="9"/>
                  </a:lnTo>
                  <a:lnTo>
                    <a:pt x="28" y="10"/>
                  </a:lnTo>
                  <a:lnTo>
                    <a:pt x="28" y="11"/>
                  </a:lnTo>
                  <a:lnTo>
                    <a:pt x="27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13"/>
                  </a:lnTo>
                  <a:lnTo>
                    <a:pt x="20" y="12"/>
                  </a:lnTo>
                  <a:lnTo>
                    <a:pt x="19" y="11"/>
                  </a:lnTo>
                  <a:lnTo>
                    <a:pt x="17" y="13"/>
                  </a:lnTo>
                  <a:lnTo>
                    <a:pt x="16" y="15"/>
                  </a:lnTo>
                  <a:lnTo>
                    <a:pt x="12" y="16"/>
                  </a:lnTo>
                  <a:lnTo>
                    <a:pt x="11" y="15"/>
                  </a:lnTo>
                  <a:lnTo>
                    <a:pt x="10" y="1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0" y="25"/>
                  </a:lnTo>
                  <a:lnTo>
                    <a:pt x="1" y="26"/>
                  </a:lnTo>
                  <a:lnTo>
                    <a:pt x="4" y="29"/>
                  </a:lnTo>
                  <a:lnTo>
                    <a:pt x="5" y="30"/>
                  </a:lnTo>
                  <a:lnTo>
                    <a:pt x="10" y="35"/>
                  </a:lnTo>
                  <a:lnTo>
                    <a:pt x="14" y="39"/>
                  </a:lnTo>
                  <a:lnTo>
                    <a:pt x="16" y="40"/>
                  </a:lnTo>
                  <a:lnTo>
                    <a:pt x="17" y="41"/>
                  </a:lnTo>
                  <a:lnTo>
                    <a:pt x="18" y="42"/>
                  </a:lnTo>
                  <a:lnTo>
                    <a:pt x="23" y="45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4" y="47"/>
                  </a:lnTo>
                  <a:lnTo>
                    <a:pt x="25" y="46"/>
                  </a:lnTo>
                  <a:lnTo>
                    <a:pt x="26" y="46"/>
                  </a:lnTo>
                  <a:lnTo>
                    <a:pt x="29" y="47"/>
                  </a:lnTo>
                  <a:lnTo>
                    <a:pt x="34" y="48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8"/>
                  </a:lnTo>
                  <a:lnTo>
                    <a:pt x="41" y="48"/>
                  </a:lnTo>
                  <a:lnTo>
                    <a:pt x="43" y="50"/>
                  </a:lnTo>
                  <a:lnTo>
                    <a:pt x="44" y="50"/>
                  </a:lnTo>
                  <a:lnTo>
                    <a:pt x="47" y="50"/>
                  </a:lnTo>
                  <a:lnTo>
                    <a:pt x="50" y="50"/>
                  </a:lnTo>
                  <a:lnTo>
                    <a:pt x="51" y="49"/>
                  </a:lnTo>
                  <a:lnTo>
                    <a:pt x="51" y="49"/>
                  </a:lnTo>
                  <a:lnTo>
                    <a:pt x="50" y="48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50" y="41"/>
                  </a:lnTo>
                  <a:lnTo>
                    <a:pt x="50" y="39"/>
                  </a:lnTo>
                  <a:lnTo>
                    <a:pt x="51" y="33"/>
                  </a:lnTo>
                  <a:lnTo>
                    <a:pt x="52" y="25"/>
                  </a:lnTo>
                  <a:lnTo>
                    <a:pt x="52" y="17"/>
                  </a:lnTo>
                  <a:lnTo>
                    <a:pt x="55" y="9"/>
                  </a:lnTo>
                  <a:lnTo>
                    <a:pt x="56" y="5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" name="Freeform 157"/>
            <p:cNvSpPr>
              <a:spLocks/>
            </p:cNvSpPr>
            <p:nvPr/>
          </p:nvSpPr>
          <p:spPr bwMode="auto">
            <a:xfrm>
              <a:off x="1733550" y="2420937"/>
              <a:ext cx="119063" cy="47625"/>
            </a:xfrm>
            <a:custGeom>
              <a:avLst/>
              <a:gdLst>
                <a:gd name="T0" fmla="*/ 5 w 75"/>
                <a:gd name="T1" fmla="*/ 1 h 30"/>
                <a:gd name="T2" fmla="*/ 2 w 75"/>
                <a:gd name="T3" fmla="*/ 2 h 30"/>
                <a:gd name="T4" fmla="*/ 4 w 75"/>
                <a:gd name="T5" fmla="*/ 7 h 30"/>
                <a:gd name="T6" fmla="*/ 3 w 75"/>
                <a:gd name="T7" fmla="*/ 10 h 30"/>
                <a:gd name="T8" fmla="*/ 1 w 75"/>
                <a:gd name="T9" fmla="*/ 16 h 30"/>
                <a:gd name="T10" fmla="*/ 2 w 75"/>
                <a:gd name="T11" fmla="*/ 18 h 30"/>
                <a:gd name="T12" fmla="*/ 6 w 75"/>
                <a:gd name="T13" fmla="*/ 16 h 30"/>
                <a:gd name="T14" fmla="*/ 14 w 75"/>
                <a:gd name="T15" fmla="*/ 18 h 30"/>
                <a:gd name="T16" fmla="*/ 18 w 75"/>
                <a:gd name="T17" fmla="*/ 19 h 30"/>
                <a:gd name="T18" fmla="*/ 22 w 75"/>
                <a:gd name="T19" fmla="*/ 25 h 30"/>
                <a:gd name="T20" fmla="*/ 26 w 75"/>
                <a:gd name="T21" fmla="*/ 23 h 30"/>
                <a:gd name="T22" fmla="*/ 28 w 75"/>
                <a:gd name="T23" fmla="*/ 29 h 30"/>
                <a:gd name="T24" fmla="*/ 32 w 75"/>
                <a:gd name="T25" fmla="*/ 29 h 30"/>
                <a:gd name="T26" fmla="*/ 37 w 75"/>
                <a:gd name="T27" fmla="*/ 24 h 30"/>
                <a:gd name="T28" fmla="*/ 33 w 75"/>
                <a:gd name="T29" fmla="*/ 21 h 30"/>
                <a:gd name="T30" fmla="*/ 33 w 75"/>
                <a:gd name="T31" fmla="*/ 18 h 30"/>
                <a:gd name="T32" fmla="*/ 38 w 75"/>
                <a:gd name="T33" fmla="*/ 16 h 30"/>
                <a:gd name="T34" fmla="*/ 44 w 75"/>
                <a:gd name="T35" fmla="*/ 10 h 30"/>
                <a:gd name="T36" fmla="*/ 48 w 75"/>
                <a:gd name="T37" fmla="*/ 8 h 30"/>
                <a:gd name="T38" fmla="*/ 53 w 75"/>
                <a:gd name="T39" fmla="*/ 10 h 30"/>
                <a:gd name="T40" fmla="*/ 62 w 75"/>
                <a:gd name="T41" fmla="*/ 14 h 30"/>
                <a:gd name="T42" fmla="*/ 65 w 75"/>
                <a:gd name="T43" fmla="*/ 16 h 30"/>
                <a:gd name="T44" fmla="*/ 61 w 75"/>
                <a:gd name="T45" fmla="*/ 19 h 30"/>
                <a:gd name="T46" fmla="*/ 62 w 75"/>
                <a:gd name="T47" fmla="*/ 24 h 30"/>
                <a:gd name="T48" fmla="*/ 67 w 75"/>
                <a:gd name="T49" fmla="*/ 28 h 30"/>
                <a:gd name="T50" fmla="*/ 69 w 75"/>
                <a:gd name="T51" fmla="*/ 24 h 30"/>
                <a:gd name="T52" fmla="*/ 72 w 75"/>
                <a:gd name="T53" fmla="*/ 24 h 30"/>
                <a:gd name="T54" fmla="*/ 75 w 75"/>
                <a:gd name="T55" fmla="*/ 19 h 30"/>
                <a:gd name="T56" fmla="*/ 74 w 75"/>
                <a:gd name="T57" fmla="*/ 17 h 30"/>
                <a:gd name="T58" fmla="*/ 72 w 75"/>
                <a:gd name="T59" fmla="*/ 15 h 30"/>
                <a:gd name="T60" fmla="*/ 70 w 75"/>
                <a:gd name="T61" fmla="*/ 11 h 30"/>
                <a:gd name="T62" fmla="*/ 63 w 75"/>
                <a:gd name="T63" fmla="*/ 4 h 30"/>
                <a:gd name="T64" fmla="*/ 55 w 75"/>
                <a:gd name="T65" fmla="*/ 3 h 30"/>
                <a:gd name="T66" fmla="*/ 45 w 75"/>
                <a:gd name="T67" fmla="*/ 1 h 30"/>
                <a:gd name="T68" fmla="*/ 42 w 75"/>
                <a:gd name="T69" fmla="*/ 3 h 30"/>
                <a:gd name="T70" fmla="*/ 39 w 75"/>
                <a:gd name="T71" fmla="*/ 7 h 30"/>
                <a:gd name="T72" fmla="*/ 37 w 75"/>
                <a:gd name="T73" fmla="*/ 5 h 30"/>
                <a:gd name="T74" fmla="*/ 28 w 75"/>
                <a:gd name="T75" fmla="*/ 8 h 30"/>
                <a:gd name="T76" fmla="*/ 24 w 75"/>
                <a:gd name="T77" fmla="*/ 10 h 30"/>
                <a:gd name="T78" fmla="*/ 17 w 75"/>
                <a:gd name="T79" fmla="*/ 8 h 30"/>
                <a:gd name="T80" fmla="*/ 11 w 75"/>
                <a:gd name="T81" fmla="*/ 5 h 30"/>
                <a:gd name="T82" fmla="*/ 9 w 75"/>
                <a:gd name="T83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5" h="30">
                  <a:moveTo>
                    <a:pt x="6" y="0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7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3" y="13"/>
                  </a:lnTo>
                  <a:lnTo>
                    <a:pt x="2" y="14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6" y="16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8" y="19"/>
                  </a:lnTo>
                  <a:lnTo>
                    <a:pt x="19" y="21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6" y="23"/>
                  </a:lnTo>
                  <a:lnTo>
                    <a:pt x="27" y="25"/>
                  </a:lnTo>
                  <a:lnTo>
                    <a:pt x="27" y="27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1" y="30"/>
                  </a:lnTo>
                  <a:lnTo>
                    <a:pt x="32" y="29"/>
                  </a:lnTo>
                  <a:lnTo>
                    <a:pt x="36" y="27"/>
                  </a:lnTo>
                  <a:lnTo>
                    <a:pt x="38" y="26"/>
                  </a:lnTo>
                  <a:lnTo>
                    <a:pt x="37" y="24"/>
                  </a:lnTo>
                  <a:lnTo>
                    <a:pt x="36" y="24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20"/>
                  </a:lnTo>
                  <a:lnTo>
                    <a:pt x="33" y="19"/>
                  </a:lnTo>
                  <a:lnTo>
                    <a:pt x="33" y="18"/>
                  </a:lnTo>
                  <a:lnTo>
                    <a:pt x="35" y="17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40" y="15"/>
                  </a:lnTo>
                  <a:lnTo>
                    <a:pt x="42" y="13"/>
                  </a:lnTo>
                  <a:lnTo>
                    <a:pt x="44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8" y="8"/>
                  </a:lnTo>
                  <a:lnTo>
                    <a:pt x="49" y="8"/>
                  </a:lnTo>
                  <a:lnTo>
                    <a:pt x="50" y="8"/>
                  </a:lnTo>
                  <a:lnTo>
                    <a:pt x="53" y="10"/>
                  </a:lnTo>
                  <a:lnTo>
                    <a:pt x="57" y="12"/>
                  </a:lnTo>
                  <a:lnTo>
                    <a:pt x="60" y="15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5"/>
                  </a:lnTo>
                  <a:lnTo>
                    <a:pt x="65" y="16"/>
                  </a:lnTo>
                  <a:lnTo>
                    <a:pt x="64" y="16"/>
                  </a:lnTo>
                  <a:lnTo>
                    <a:pt x="61" y="18"/>
                  </a:lnTo>
                  <a:lnTo>
                    <a:pt x="61" y="19"/>
                  </a:lnTo>
                  <a:lnTo>
                    <a:pt x="61" y="20"/>
                  </a:lnTo>
                  <a:lnTo>
                    <a:pt x="61" y="23"/>
                  </a:lnTo>
                  <a:lnTo>
                    <a:pt x="62" y="24"/>
                  </a:lnTo>
                  <a:lnTo>
                    <a:pt x="65" y="27"/>
                  </a:lnTo>
                  <a:lnTo>
                    <a:pt x="66" y="28"/>
                  </a:lnTo>
                  <a:lnTo>
                    <a:pt x="67" y="28"/>
                  </a:lnTo>
                  <a:lnTo>
                    <a:pt x="67" y="27"/>
                  </a:lnTo>
                  <a:lnTo>
                    <a:pt x="69" y="26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71" y="25"/>
                  </a:lnTo>
                  <a:lnTo>
                    <a:pt x="72" y="24"/>
                  </a:lnTo>
                  <a:lnTo>
                    <a:pt x="74" y="21"/>
                  </a:lnTo>
                  <a:lnTo>
                    <a:pt x="75" y="20"/>
                  </a:lnTo>
                  <a:lnTo>
                    <a:pt x="75" y="19"/>
                  </a:lnTo>
                  <a:lnTo>
                    <a:pt x="74" y="19"/>
                  </a:lnTo>
                  <a:lnTo>
                    <a:pt x="74" y="18"/>
                  </a:lnTo>
                  <a:lnTo>
                    <a:pt x="74" y="17"/>
                  </a:lnTo>
                  <a:lnTo>
                    <a:pt x="73" y="16"/>
                  </a:lnTo>
                  <a:lnTo>
                    <a:pt x="72" y="15"/>
                  </a:lnTo>
                  <a:lnTo>
                    <a:pt x="72" y="15"/>
                  </a:lnTo>
                  <a:lnTo>
                    <a:pt x="73" y="13"/>
                  </a:lnTo>
                  <a:lnTo>
                    <a:pt x="73" y="12"/>
                  </a:lnTo>
                  <a:lnTo>
                    <a:pt x="70" y="11"/>
                  </a:lnTo>
                  <a:lnTo>
                    <a:pt x="68" y="8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61" y="4"/>
                  </a:lnTo>
                  <a:lnTo>
                    <a:pt x="58" y="3"/>
                  </a:lnTo>
                  <a:lnTo>
                    <a:pt x="55" y="3"/>
                  </a:lnTo>
                  <a:lnTo>
                    <a:pt x="52" y="2"/>
                  </a:lnTo>
                  <a:lnTo>
                    <a:pt x="50" y="1"/>
                  </a:lnTo>
                  <a:lnTo>
                    <a:pt x="45" y="1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1" y="6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8" y="5"/>
                  </a:lnTo>
                  <a:lnTo>
                    <a:pt x="37" y="5"/>
                  </a:lnTo>
                  <a:lnTo>
                    <a:pt x="33" y="7"/>
                  </a:lnTo>
                  <a:lnTo>
                    <a:pt x="29" y="8"/>
                  </a:lnTo>
                  <a:lnTo>
                    <a:pt x="28" y="8"/>
                  </a:lnTo>
                  <a:lnTo>
                    <a:pt x="26" y="10"/>
                  </a:lnTo>
                  <a:lnTo>
                    <a:pt x="25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2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7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" name="Freeform 159"/>
            <p:cNvSpPr>
              <a:spLocks/>
            </p:cNvSpPr>
            <p:nvPr/>
          </p:nvSpPr>
          <p:spPr bwMode="auto">
            <a:xfrm>
              <a:off x="1547813" y="2263775"/>
              <a:ext cx="79375" cy="80962"/>
            </a:xfrm>
            <a:custGeom>
              <a:avLst/>
              <a:gdLst>
                <a:gd name="T0" fmla="*/ 17 w 50"/>
                <a:gd name="T1" fmla="*/ 0 h 51"/>
                <a:gd name="T2" fmla="*/ 9 w 50"/>
                <a:gd name="T3" fmla="*/ 6 h 51"/>
                <a:gd name="T4" fmla="*/ 15 w 50"/>
                <a:gd name="T5" fmla="*/ 11 h 51"/>
                <a:gd name="T6" fmla="*/ 19 w 50"/>
                <a:gd name="T7" fmla="*/ 15 h 51"/>
                <a:gd name="T8" fmla="*/ 22 w 50"/>
                <a:gd name="T9" fmla="*/ 18 h 51"/>
                <a:gd name="T10" fmla="*/ 22 w 50"/>
                <a:gd name="T11" fmla="*/ 22 h 51"/>
                <a:gd name="T12" fmla="*/ 16 w 50"/>
                <a:gd name="T13" fmla="*/ 21 h 51"/>
                <a:gd name="T14" fmla="*/ 4 w 50"/>
                <a:gd name="T15" fmla="*/ 30 h 51"/>
                <a:gd name="T16" fmla="*/ 2 w 50"/>
                <a:gd name="T17" fmla="*/ 33 h 51"/>
                <a:gd name="T18" fmla="*/ 1 w 50"/>
                <a:gd name="T19" fmla="*/ 34 h 51"/>
                <a:gd name="T20" fmla="*/ 2 w 50"/>
                <a:gd name="T21" fmla="*/ 36 h 51"/>
                <a:gd name="T22" fmla="*/ 1 w 50"/>
                <a:gd name="T23" fmla="*/ 40 h 51"/>
                <a:gd name="T24" fmla="*/ 1 w 50"/>
                <a:gd name="T25" fmla="*/ 41 h 51"/>
                <a:gd name="T26" fmla="*/ 2 w 50"/>
                <a:gd name="T27" fmla="*/ 42 h 51"/>
                <a:gd name="T28" fmla="*/ 4 w 50"/>
                <a:gd name="T29" fmla="*/ 44 h 51"/>
                <a:gd name="T30" fmla="*/ 9 w 50"/>
                <a:gd name="T31" fmla="*/ 47 h 51"/>
                <a:gd name="T32" fmla="*/ 13 w 50"/>
                <a:gd name="T33" fmla="*/ 49 h 51"/>
                <a:gd name="T34" fmla="*/ 20 w 50"/>
                <a:gd name="T35" fmla="*/ 49 h 51"/>
                <a:gd name="T36" fmla="*/ 26 w 50"/>
                <a:gd name="T37" fmla="*/ 50 h 51"/>
                <a:gd name="T38" fmla="*/ 28 w 50"/>
                <a:gd name="T39" fmla="*/ 50 h 51"/>
                <a:gd name="T40" fmla="*/ 32 w 50"/>
                <a:gd name="T41" fmla="*/ 47 h 51"/>
                <a:gd name="T42" fmla="*/ 34 w 50"/>
                <a:gd name="T43" fmla="*/ 46 h 51"/>
                <a:gd name="T44" fmla="*/ 35 w 50"/>
                <a:gd name="T45" fmla="*/ 43 h 51"/>
                <a:gd name="T46" fmla="*/ 36 w 50"/>
                <a:gd name="T47" fmla="*/ 42 h 51"/>
                <a:gd name="T48" fmla="*/ 39 w 50"/>
                <a:gd name="T49" fmla="*/ 40 h 51"/>
                <a:gd name="T50" fmla="*/ 38 w 50"/>
                <a:gd name="T51" fmla="*/ 38 h 51"/>
                <a:gd name="T52" fmla="*/ 38 w 50"/>
                <a:gd name="T53" fmla="*/ 36 h 51"/>
                <a:gd name="T54" fmla="*/ 40 w 50"/>
                <a:gd name="T55" fmla="*/ 34 h 51"/>
                <a:gd name="T56" fmla="*/ 42 w 50"/>
                <a:gd name="T57" fmla="*/ 34 h 51"/>
                <a:gd name="T58" fmla="*/ 49 w 50"/>
                <a:gd name="T59" fmla="*/ 29 h 51"/>
                <a:gd name="T60" fmla="*/ 50 w 50"/>
                <a:gd name="T61" fmla="*/ 27 h 51"/>
                <a:gd name="T62" fmla="*/ 50 w 50"/>
                <a:gd name="T63" fmla="*/ 26 h 51"/>
                <a:gd name="T64" fmla="*/ 49 w 50"/>
                <a:gd name="T65" fmla="*/ 25 h 51"/>
                <a:gd name="T66" fmla="*/ 46 w 50"/>
                <a:gd name="T67" fmla="*/ 26 h 51"/>
                <a:gd name="T68" fmla="*/ 44 w 50"/>
                <a:gd name="T69" fmla="*/ 25 h 51"/>
                <a:gd name="T70" fmla="*/ 43 w 50"/>
                <a:gd name="T71" fmla="*/ 24 h 51"/>
                <a:gd name="T72" fmla="*/ 38 w 50"/>
                <a:gd name="T73" fmla="*/ 23 h 51"/>
                <a:gd name="T74" fmla="*/ 39 w 50"/>
                <a:gd name="T75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51">
                  <a:moveTo>
                    <a:pt x="39" y="0"/>
                  </a:moveTo>
                  <a:lnTo>
                    <a:pt x="17" y="0"/>
                  </a:lnTo>
                  <a:lnTo>
                    <a:pt x="17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15" y="11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22" y="17"/>
                  </a:lnTo>
                  <a:lnTo>
                    <a:pt x="22" y="18"/>
                  </a:lnTo>
                  <a:lnTo>
                    <a:pt x="22" y="21"/>
                  </a:lnTo>
                  <a:lnTo>
                    <a:pt x="22" y="22"/>
                  </a:lnTo>
                  <a:lnTo>
                    <a:pt x="22" y="21"/>
                  </a:lnTo>
                  <a:lnTo>
                    <a:pt x="16" y="21"/>
                  </a:lnTo>
                  <a:lnTo>
                    <a:pt x="9" y="22"/>
                  </a:lnTo>
                  <a:lnTo>
                    <a:pt x="4" y="30"/>
                  </a:lnTo>
                  <a:lnTo>
                    <a:pt x="4" y="31"/>
                  </a:lnTo>
                  <a:lnTo>
                    <a:pt x="2" y="33"/>
                  </a:lnTo>
                  <a:lnTo>
                    <a:pt x="2" y="34"/>
                  </a:lnTo>
                  <a:lnTo>
                    <a:pt x="1" y="34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1" y="37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1" y="41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3"/>
                  </a:lnTo>
                  <a:lnTo>
                    <a:pt x="4" y="44"/>
                  </a:lnTo>
                  <a:lnTo>
                    <a:pt x="7" y="46"/>
                  </a:lnTo>
                  <a:lnTo>
                    <a:pt x="9" y="47"/>
                  </a:lnTo>
                  <a:lnTo>
                    <a:pt x="11" y="48"/>
                  </a:lnTo>
                  <a:lnTo>
                    <a:pt x="13" y="49"/>
                  </a:lnTo>
                  <a:lnTo>
                    <a:pt x="16" y="49"/>
                  </a:lnTo>
                  <a:lnTo>
                    <a:pt x="20" y="49"/>
                  </a:lnTo>
                  <a:lnTo>
                    <a:pt x="23" y="49"/>
                  </a:lnTo>
                  <a:lnTo>
                    <a:pt x="26" y="50"/>
                  </a:lnTo>
                  <a:lnTo>
                    <a:pt x="28" y="51"/>
                  </a:lnTo>
                  <a:lnTo>
                    <a:pt x="28" y="50"/>
                  </a:lnTo>
                  <a:lnTo>
                    <a:pt x="29" y="48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5" y="44"/>
                  </a:lnTo>
                  <a:lnTo>
                    <a:pt x="35" y="43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1"/>
                  </a:lnTo>
                  <a:lnTo>
                    <a:pt x="39" y="40"/>
                  </a:lnTo>
                  <a:lnTo>
                    <a:pt x="39" y="39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34"/>
                  </a:lnTo>
                  <a:lnTo>
                    <a:pt x="41" y="34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9" y="29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9" y="26"/>
                  </a:lnTo>
                  <a:lnTo>
                    <a:pt x="49" y="25"/>
                  </a:lnTo>
                  <a:lnTo>
                    <a:pt x="48" y="25"/>
                  </a:lnTo>
                  <a:lnTo>
                    <a:pt x="46" y="26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16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" name="Freeform 161"/>
            <p:cNvSpPr>
              <a:spLocks/>
            </p:cNvSpPr>
            <p:nvPr/>
          </p:nvSpPr>
          <p:spPr bwMode="auto">
            <a:xfrm>
              <a:off x="1609725" y="2252662"/>
              <a:ext cx="22225" cy="49212"/>
            </a:xfrm>
            <a:custGeom>
              <a:avLst/>
              <a:gdLst>
                <a:gd name="T0" fmla="*/ 10 w 14"/>
                <a:gd name="T1" fmla="*/ 0 h 31"/>
                <a:gd name="T2" fmla="*/ 9 w 14"/>
                <a:gd name="T3" fmla="*/ 0 h 31"/>
                <a:gd name="T4" fmla="*/ 8 w 14"/>
                <a:gd name="T5" fmla="*/ 0 h 31"/>
                <a:gd name="T6" fmla="*/ 4 w 14"/>
                <a:gd name="T7" fmla="*/ 6 h 31"/>
                <a:gd name="T8" fmla="*/ 3 w 14"/>
                <a:gd name="T9" fmla="*/ 6 h 31"/>
                <a:gd name="T10" fmla="*/ 0 w 14"/>
                <a:gd name="T11" fmla="*/ 7 h 31"/>
                <a:gd name="T12" fmla="*/ 0 w 14"/>
                <a:gd name="T13" fmla="*/ 23 h 31"/>
                <a:gd name="T14" fmla="*/ 0 w 14"/>
                <a:gd name="T15" fmla="*/ 31 h 31"/>
                <a:gd name="T16" fmla="*/ 0 w 14"/>
                <a:gd name="T17" fmla="*/ 31 h 31"/>
                <a:gd name="T18" fmla="*/ 2 w 14"/>
                <a:gd name="T19" fmla="*/ 31 h 31"/>
                <a:gd name="T20" fmla="*/ 4 w 14"/>
                <a:gd name="T21" fmla="*/ 31 h 31"/>
                <a:gd name="T22" fmla="*/ 4 w 14"/>
                <a:gd name="T23" fmla="*/ 31 h 31"/>
                <a:gd name="T24" fmla="*/ 4 w 14"/>
                <a:gd name="T25" fmla="*/ 29 h 31"/>
                <a:gd name="T26" fmla="*/ 4 w 14"/>
                <a:gd name="T27" fmla="*/ 29 h 31"/>
                <a:gd name="T28" fmla="*/ 6 w 14"/>
                <a:gd name="T29" fmla="*/ 27 h 31"/>
                <a:gd name="T30" fmla="*/ 8 w 14"/>
                <a:gd name="T31" fmla="*/ 25 h 31"/>
                <a:gd name="T32" fmla="*/ 10 w 14"/>
                <a:gd name="T33" fmla="*/ 24 h 31"/>
                <a:gd name="T34" fmla="*/ 10 w 14"/>
                <a:gd name="T35" fmla="*/ 22 h 31"/>
                <a:gd name="T36" fmla="*/ 10 w 14"/>
                <a:gd name="T37" fmla="*/ 22 h 31"/>
                <a:gd name="T38" fmla="*/ 11 w 14"/>
                <a:gd name="T39" fmla="*/ 19 h 31"/>
                <a:gd name="T40" fmla="*/ 11 w 14"/>
                <a:gd name="T41" fmla="*/ 16 h 31"/>
                <a:gd name="T42" fmla="*/ 11 w 14"/>
                <a:gd name="T43" fmla="*/ 12 h 31"/>
                <a:gd name="T44" fmla="*/ 12 w 14"/>
                <a:gd name="T45" fmla="*/ 9 h 31"/>
                <a:gd name="T46" fmla="*/ 13 w 14"/>
                <a:gd name="T47" fmla="*/ 6 h 31"/>
                <a:gd name="T48" fmla="*/ 14 w 14"/>
                <a:gd name="T49" fmla="*/ 4 h 31"/>
                <a:gd name="T50" fmla="*/ 14 w 14"/>
                <a:gd name="T51" fmla="*/ 2 h 31"/>
                <a:gd name="T52" fmla="*/ 13 w 14"/>
                <a:gd name="T53" fmla="*/ 1 h 31"/>
                <a:gd name="T54" fmla="*/ 10 w 14"/>
                <a:gd name="T55" fmla="*/ 0 h 31"/>
                <a:gd name="T56" fmla="*/ 10 w 14"/>
                <a:gd name="T5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" h="31">
                  <a:moveTo>
                    <a:pt x="10" y="0"/>
                  </a:moveTo>
                  <a:lnTo>
                    <a:pt x="9" y="0"/>
                  </a:lnTo>
                  <a:lnTo>
                    <a:pt x="8" y="0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7"/>
                  </a:lnTo>
                  <a:lnTo>
                    <a:pt x="0" y="2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6" y="27"/>
                  </a:lnTo>
                  <a:lnTo>
                    <a:pt x="8" y="25"/>
                  </a:lnTo>
                  <a:lnTo>
                    <a:pt x="10" y="2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2"/>
                  </a:lnTo>
                  <a:lnTo>
                    <a:pt x="12" y="9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" name="Freeform 163"/>
            <p:cNvSpPr>
              <a:spLocks/>
            </p:cNvSpPr>
            <p:nvPr/>
          </p:nvSpPr>
          <p:spPr bwMode="auto">
            <a:xfrm>
              <a:off x="1592263" y="2330450"/>
              <a:ext cx="46038" cy="23812"/>
            </a:xfrm>
            <a:custGeom>
              <a:avLst/>
              <a:gdLst>
                <a:gd name="T0" fmla="*/ 8 w 29"/>
                <a:gd name="T1" fmla="*/ 0 h 15"/>
                <a:gd name="T2" fmla="*/ 7 w 29"/>
                <a:gd name="T3" fmla="*/ 1 h 15"/>
                <a:gd name="T4" fmla="*/ 7 w 29"/>
                <a:gd name="T5" fmla="*/ 3 h 15"/>
                <a:gd name="T6" fmla="*/ 6 w 29"/>
                <a:gd name="T7" fmla="*/ 4 h 15"/>
                <a:gd name="T8" fmla="*/ 5 w 29"/>
                <a:gd name="T9" fmla="*/ 4 h 15"/>
                <a:gd name="T10" fmla="*/ 4 w 29"/>
                <a:gd name="T11" fmla="*/ 6 h 15"/>
                <a:gd name="T12" fmla="*/ 2 w 29"/>
                <a:gd name="T13" fmla="*/ 6 h 15"/>
                <a:gd name="T14" fmla="*/ 0 w 29"/>
                <a:gd name="T15" fmla="*/ 8 h 15"/>
                <a:gd name="T16" fmla="*/ 0 w 29"/>
                <a:gd name="T17" fmla="*/ 9 h 15"/>
                <a:gd name="T18" fmla="*/ 2 w 29"/>
                <a:gd name="T19" fmla="*/ 10 h 15"/>
                <a:gd name="T20" fmla="*/ 5 w 29"/>
                <a:gd name="T21" fmla="*/ 11 h 15"/>
                <a:gd name="T22" fmla="*/ 9 w 29"/>
                <a:gd name="T23" fmla="*/ 12 h 15"/>
                <a:gd name="T24" fmla="*/ 11 w 29"/>
                <a:gd name="T25" fmla="*/ 12 h 15"/>
                <a:gd name="T26" fmla="*/ 14 w 29"/>
                <a:gd name="T27" fmla="*/ 14 h 15"/>
                <a:gd name="T28" fmla="*/ 18 w 29"/>
                <a:gd name="T29" fmla="*/ 15 h 15"/>
                <a:gd name="T30" fmla="*/ 24 w 29"/>
                <a:gd name="T31" fmla="*/ 15 h 15"/>
                <a:gd name="T32" fmla="*/ 28 w 29"/>
                <a:gd name="T33" fmla="*/ 14 h 15"/>
                <a:gd name="T34" fmla="*/ 29 w 29"/>
                <a:gd name="T35" fmla="*/ 13 h 15"/>
                <a:gd name="T36" fmla="*/ 29 w 29"/>
                <a:gd name="T37" fmla="*/ 12 h 15"/>
                <a:gd name="T38" fmla="*/ 29 w 29"/>
                <a:gd name="T39" fmla="*/ 8 h 15"/>
                <a:gd name="T40" fmla="*/ 29 w 29"/>
                <a:gd name="T41" fmla="*/ 8 h 15"/>
                <a:gd name="T42" fmla="*/ 28 w 29"/>
                <a:gd name="T43" fmla="*/ 7 h 15"/>
                <a:gd name="T44" fmla="*/ 26 w 29"/>
                <a:gd name="T45" fmla="*/ 6 h 15"/>
                <a:gd name="T46" fmla="*/ 25 w 29"/>
                <a:gd name="T47" fmla="*/ 6 h 15"/>
                <a:gd name="T48" fmla="*/ 24 w 29"/>
                <a:gd name="T49" fmla="*/ 6 h 15"/>
                <a:gd name="T50" fmla="*/ 22 w 29"/>
                <a:gd name="T51" fmla="*/ 7 h 15"/>
                <a:gd name="T52" fmla="*/ 21 w 29"/>
                <a:gd name="T53" fmla="*/ 7 h 15"/>
                <a:gd name="T54" fmla="*/ 20 w 29"/>
                <a:gd name="T55" fmla="*/ 7 h 15"/>
                <a:gd name="T56" fmla="*/ 19 w 29"/>
                <a:gd name="T57" fmla="*/ 6 h 15"/>
                <a:gd name="T58" fmla="*/ 19 w 29"/>
                <a:gd name="T59" fmla="*/ 6 h 15"/>
                <a:gd name="T60" fmla="*/ 18 w 29"/>
                <a:gd name="T61" fmla="*/ 6 h 15"/>
                <a:gd name="T62" fmla="*/ 17 w 29"/>
                <a:gd name="T63" fmla="*/ 5 h 15"/>
                <a:gd name="T64" fmla="*/ 17 w 29"/>
                <a:gd name="T65" fmla="*/ 5 h 15"/>
                <a:gd name="T66" fmla="*/ 16 w 29"/>
                <a:gd name="T67" fmla="*/ 5 h 15"/>
                <a:gd name="T68" fmla="*/ 14 w 29"/>
                <a:gd name="T69" fmla="*/ 3 h 15"/>
                <a:gd name="T70" fmla="*/ 14 w 29"/>
                <a:gd name="T71" fmla="*/ 2 h 15"/>
                <a:gd name="T72" fmla="*/ 12 w 29"/>
                <a:gd name="T73" fmla="*/ 1 h 15"/>
                <a:gd name="T74" fmla="*/ 9 w 29"/>
                <a:gd name="T75" fmla="*/ 1 h 15"/>
                <a:gd name="T76" fmla="*/ 8 w 29"/>
                <a:gd name="T7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15">
                  <a:moveTo>
                    <a:pt x="8" y="0"/>
                  </a:move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5" y="4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2" y="10"/>
                  </a:lnTo>
                  <a:lnTo>
                    <a:pt x="5" y="11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8" y="15"/>
                  </a:lnTo>
                  <a:lnTo>
                    <a:pt x="24" y="15"/>
                  </a:lnTo>
                  <a:lnTo>
                    <a:pt x="28" y="14"/>
                  </a:lnTo>
                  <a:lnTo>
                    <a:pt x="29" y="13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8" y="7"/>
                  </a:lnTo>
                  <a:lnTo>
                    <a:pt x="26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0" y="7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" name="Freeform 165"/>
            <p:cNvSpPr>
              <a:spLocks/>
            </p:cNvSpPr>
            <p:nvPr/>
          </p:nvSpPr>
          <p:spPr bwMode="auto">
            <a:xfrm>
              <a:off x="1677988" y="2392362"/>
              <a:ext cx="66675" cy="53975"/>
            </a:xfrm>
            <a:custGeom>
              <a:avLst/>
              <a:gdLst>
                <a:gd name="T0" fmla="*/ 27 w 42"/>
                <a:gd name="T1" fmla="*/ 4 h 34"/>
                <a:gd name="T2" fmla="*/ 22 w 42"/>
                <a:gd name="T3" fmla="*/ 4 h 34"/>
                <a:gd name="T4" fmla="*/ 19 w 42"/>
                <a:gd name="T5" fmla="*/ 2 h 34"/>
                <a:gd name="T6" fmla="*/ 15 w 42"/>
                <a:gd name="T7" fmla="*/ 2 h 34"/>
                <a:gd name="T8" fmla="*/ 11 w 42"/>
                <a:gd name="T9" fmla="*/ 2 h 34"/>
                <a:gd name="T10" fmla="*/ 4 w 42"/>
                <a:gd name="T11" fmla="*/ 0 h 34"/>
                <a:gd name="T12" fmla="*/ 1 w 42"/>
                <a:gd name="T13" fmla="*/ 1 h 34"/>
                <a:gd name="T14" fmla="*/ 0 w 42"/>
                <a:gd name="T15" fmla="*/ 2 h 34"/>
                <a:gd name="T16" fmla="*/ 1 w 42"/>
                <a:gd name="T17" fmla="*/ 4 h 34"/>
                <a:gd name="T18" fmla="*/ 0 w 42"/>
                <a:gd name="T19" fmla="*/ 8 h 34"/>
                <a:gd name="T20" fmla="*/ 0 w 42"/>
                <a:gd name="T21" fmla="*/ 11 h 34"/>
                <a:gd name="T22" fmla="*/ 2 w 42"/>
                <a:gd name="T23" fmla="*/ 14 h 34"/>
                <a:gd name="T24" fmla="*/ 5 w 42"/>
                <a:gd name="T25" fmla="*/ 15 h 34"/>
                <a:gd name="T26" fmla="*/ 9 w 42"/>
                <a:gd name="T27" fmla="*/ 18 h 34"/>
                <a:gd name="T28" fmla="*/ 10 w 42"/>
                <a:gd name="T29" fmla="*/ 18 h 34"/>
                <a:gd name="T30" fmla="*/ 11 w 42"/>
                <a:gd name="T31" fmla="*/ 15 h 34"/>
                <a:gd name="T32" fmla="*/ 9 w 42"/>
                <a:gd name="T33" fmla="*/ 13 h 34"/>
                <a:gd name="T34" fmla="*/ 12 w 42"/>
                <a:gd name="T35" fmla="*/ 13 h 34"/>
                <a:gd name="T36" fmla="*/ 15 w 42"/>
                <a:gd name="T37" fmla="*/ 17 h 34"/>
                <a:gd name="T38" fmla="*/ 18 w 42"/>
                <a:gd name="T39" fmla="*/ 20 h 34"/>
                <a:gd name="T40" fmla="*/ 25 w 42"/>
                <a:gd name="T41" fmla="*/ 23 h 34"/>
                <a:gd name="T42" fmla="*/ 28 w 42"/>
                <a:gd name="T43" fmla="*/ 31 h 34"/>
                <a:gd name="T44" fmla="*/ 30 w 42"/>
                <a:gd name="T45" fmla="*/ 33 h 34"/>
                <a:gd name="T46" fmla="*/ 33 w 42"/>
                <a:gd name="T47" fmla="*/ 33 h 34"/>
                <a:gd name="T48" fmla="*/ 33 w 42"/>
                <a:gd name="T49" fmla="*/ 30 h 34"/>
                <a:gd name="T50" fmla="*/ 34 w 42"/>
                <a:gd name="T51" fmla="*/ 30 h 34"/>
                <a:gd name="T52" fmla="*/ 36 w 42"/>
                <a:gd name="T53" fmla="*/ 34 h 34"/>
                <a:gd name="T54" fmla="*/ 37 w 42"/>
                <a:gd name="T55" fmla="*/ 34 h 34"/>
                <a:gd name="T56" fmla="*/ 39 w 42"/>
                <a:gd name="T57" fmla="*/ 31 h 34"/>
                <a:gd name="T58" fmla="*/ 39 w 42"/>
                <a:gd name="T59" fmla="*/ 28 h 34"/>
                <a:gd name="T60" fmla="*/ 40 w 42"/>
                <a:gd name="T61" fmla="*/ 26 h 34"/>
                <a:gd name="T62" fmla="*/ 38 w 42"/>
                <a:gd name="T63" fmla="*/ 24 h 34"/>
                <a:gd name="T64" fmla="*/ 40 w 42"/>
                <a:gd name="T65" fmla="*/ 19 h 34"/>
                <a:gd name="T66" fmla="*/ 41 w 42"/>
                <a:gd name="T67" fmla="*/ 19 h 34"/>
                <a:gd name="T68" fmla="*/ 42 w 42"/>
                <a:gd name="T69" fmla="*/ 19 h 34"/>
                <a:gd name="T70" fmla="*/ 37 w 42"/>
                <a:gd name="T71" fmla="*/ 16 h 34"/>
                <a:gd name="T72" fmla="*/ 31 w 42"/>
                <a:gd name="T73" fmla="*/ 9 h 34"/>
                <a:gd name="T74" fmla="*/ 29 w 42"/>
                <a:gd name="T75" fmla="*/ 5 h 34"/>
                <a:gd name="T76" fmla="*/ 28 w 42"/>
                <a:gd name="T7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34">
                  <a:moveTo>
                    <a:pt x="28" y="3"/>
                  </a:moveTo>
                  <a:lnTo>
                    <a:pt x="27" y="4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1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7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7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5" y="23"/>
                  </a:lnTo>
                  <a:lnTo>
                    <a:pt x="28" y="25"/>
                  </a:lnTo>
                  <a:lnTo>
                    <a:pt x="28" y="31"/>
                  </a:lnTo>
                  <a:lnTo>
                    <a:pt x="28" y="32"/>
                  </a:lnTo>
                  <a:lnTo>
                    <a:pt x="30" y="33"/>
                  </a:lnTo>
                  <a:lnTo>
                    <a:pt x="32" y="33"/>
                  </a:lnTo>
                  <a:lnTo>
                    <a:pt x="33" y="33"/>
                  </a:lnTo>
                  <a:lnTo>
                    <a:pt x="32" y="30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4" y="30"/>
                  </a:lnTo>
                  <a:lnTo>
                    <a:pt x="35" y="32"/>
                  </a:lnTo>
                  <a:lnTo>
                    <a:pt x="36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38" y="32"/>
                  </a:lnTo>
                  <a:lnTo>
                    <a:pt x="39" y="31"/>
                  </a:lnTo>
                  <a:lnTo>
                    <a:pt x="39" y="28"/>
                  </a:lnTo>
                  <a:lnTo>
                    <a:pt x="39" y="28"/>
                  </a:lnTo>
                  <a:lnTo>
                    <a:pt x="40" y="27"/>
                  </a:lnTo>
                  <a:lnTo>
                    <a:pt x="40" y="26"/>
                  </a:lnTo>
                  <a:lnTo>
                    <a:pt x="39" y="25"/>
                  </a:lnTo>
                  <a:lnTo>
                    <a:pt x="38" y="24"/>
                  </a:lnTo>
                  <a:lnTo>
                    <a:pt x="38" y="21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1" y="19"/>
                  </a:lnTo>
                  <a:lnTo>
                    <a:pt x="42" y="19"/>
                  </a:lnTo>
                  <a:lnTo>
                    <a:pt x="42" y="19"/>
                  </a:lnTo>
                  <a:lnTo>
                    <a:pt x="40" y="18"/>
                  </a:lnTo>
                  <a:lnTo>
                    <a:pt x="37" y="16"/>
                  </a:lnTo>
                  <a:lnTo>
                    <a:pt x="33" y="12"/>
                  </a:lnTo>
                  <a:lnTo>
                    <a:pt x="31" y="9"/>
                  </a:lnTo>
                  <a:lnTo>
                    <a:pt x="29" y="6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" name="Freeform 167"/>
            <p:cNvSpPr>
              <a:spLocks/>
            </p:cNvSpPr>
            <p:nvPr/>
          </p:nvSpPr>
          <p:spPr bwMode="auto">
            <a:xfrm>
              <a:off x="1604963" y="2300287"/>
              <a:ext cx="125413" cy="57150"/>
            </a:xfrm>
            <a:custGeom>
              <a:avLst/>
              <a:gdLst>
                <a:gd name="T0" fmla="*/ 76 w 79"/>
                <a:gd name="T1" fmla="*/ 11 h 36"/>
                <a:gd name="T2" fmla="*/ 72 w 79"/>
                <a:gd name="T3" fmla="*/ 14 h 36"/>
                <a:gd name="T4" fmla="*/ 68 w 79"/>
                <a:gd name="T5" fmla="*/ 15 h 36"/>
                <a:gd name="T6" fmla="*/ 62 w 79"/>
                <a:gd name="T7" fmla="*/ 16 h 36"/>
                <a:gd name="T8" fmla="*/ 60 w 79"/>
                <a:gd name="T9" fmla="*/ 15 h 36"/>
                <a:gd name="T10" fmla="*/ 59 w 79"/>
                <a:gd name="T11" fmla="*/ 15 h 36"/>
                <a:gd name="T12" fmla="*/ 57 w 79"/>
                <a:gd name="T13" fmla="*/ 15 h 36"/>
                <a:gd name="T14" fmla="*/ 56 w 79"/>
                <a:gd name="T15" fmla="*/ 20 h 36"/>
                <a:gd name="T16" fmla="*/ 53 w 79"/>
                <a:gd name="T17" fmla="*/ 21 h 36"/>
                <a:gd name="T18" fmla="*/ 51 w 79"/>
                <a:gd name="T19" fmla="*/ 22 h 36"/>
                <a:gd name="T20" fmla="*/ 50 w 79"/>
                <a:gd name="T21" fmla="*/ 24 h 36"/>
                <a:gd name="T22" fmla="*/ 48 w 79"/>
                <a:gd name="T23" fmla="*/ 25 h 36"/>
                <a:gd name="T24" fmla="*/ 46 w 79"/>
                <a:gd name="T25" fmla="*/ 25 h 36"/>
                <a:gd name="T26" fmla="*/ 42 w 79"/>
                <a:gd name="T27" fmla="*/ 23 h 36"/>
                <a:gd name="T28" fmla="*/ 40 w 79"/>
                <a:gd name="T29" fmla="*/ 27 h 36"/>
                <a:gd name="T30" fmla="*/ 35 w 79"/>
                <a:gd name="T31" fmla="*/ 27 h 36"/>
                <a:gd name="T32" fmla="*/ 34 w 79"/>
                <a:gd name="T33" fmla="*/ 32 h 36"/>
                <a:gd name="T34" fmla="*/ 32 w 79"/>
                <a:gd name="T35" fmla="*/ 34 h 36"/>
                <a:gd name="T36" fmla="*/ 31 w 79"/>
                <a:gd name="T37" fmla="*/ 36 h 36"/>
                <a:gd name="T38" fmla="*/ 27 w 79"/>
                <a:gd name="T39" fmla="*/ 35 h 36"/>
                <a:gd name="T40" fmla="*/ 25 w 79"/>
                <a:gd name="T41" fmla="*/ 33 h 36"/>
                <a:gd name="T42" fmla="*/ 23 w 79"/>
                <a:gd name="T43" fmla="*/ 31 h 36"/>
                <a:gd name="T44" fmla="*/ 21 w 79"/>
                <a:gd name="T45" fmla="*/ 31 h 36"/>
                <a:gd name="T46" fmla="*/ 21 w 79"/>
                <a:gd name="T47" fmla="*/ 27 h 36"/>
                <a:gd name="T48" fmla="*/ 18 w 79"/>
                <a:gd name="T49" fmla="*/ 25 h 36"/>
                <a:gd name="T50" fmla="*/ 15 w 79"/>
                <a:gd name="T51" fmla="*/ 25 h 36"/>
                <a:gd name="T52" fmla="*/ 13 w 79"/>
                <a:gd name="T53" fmla="*/ 26 h 36"/>
                <a:gd name="T54" fmla="*/ 11 w 79"/>
                <a:gd name="T55" fmla="*/ 25 h 36"/>
                <a:gd name="T56" fmla="*/ 10 w 79"/>
                <a:gd name="T57" fmla="*/ 24 h 36"/>
                <a:gd name="T58" fmla="*/ 9 w 79"/>
                <a:gd name="T59" fmla="*/ 23 h 36"/>
                <a:gd name="T60" fmla="*/ 6 w 79"/>
                <a:gd name="T61" fmla="*/ 22 h 36"/>
                <a:gd name="T62" fmla="*/ 4 w 79"/>
                <a:gd name="T63" fmla="*/ 19 h 36"/>
                <a:gd name="T64" fmla="*/ 0 w 79"/>
                <a:gd name="T65" fmla="*/ 19 h 36"/>
                <a:gd name="T66" fmla="*/ 1 w 79"/>
                <a:gd name="T67" fmla="*/ 17 h 36"/>
                <a:gd name="T68" fmla="*/ 3 w 79"/>
                <a:gd name="T69" fmla="*/ 15 h 36"/>
                <a:gd name="T70" fmla="*/ 2 w 79"/>
                <a:gd name="T71" fmla="*/ 14 h 36"/>
                <a:gd name="T72" fmla="*/ 2 w 79"/>
                <a:gd name="T73" fmla="*/ 12 h 36"/>
                <a:gd name="T74" fmla="*/ 5 w 79"/>
                <a:gd name="T75" fmla="*/ 10 h 36"/>
                <a:gd name="T76" fmla="*/ 9 w 79"/>
                <a:gd name="T77" fmla="*/ 8 h 36"/>
                <a:gd name="T78" fmla="*/ 14 w 79"/>
                <a:gd name="T79" fmla="*/ 4 h 36"/>
                <a:gd name="T80" fmla="*/ 17 w 79"/>
                <a:gd name="T81" fmla="*/ 2 h 36"/>
                <a:gd name="T82" fmla="*/ 21 w 79"/>
                <a:gd name="T83" fmla="*/ 1 h 36"/>
                <a:gd name="T84" fmla="*/ 29 w 79"/>
                <a:gd name="T85" fmla="*/ 2 h 36"/>
                <a:gd name="T86" fmla="*/ 39 w 79"/>
                <a:gd name="T87" fmla="*/ 1 h 36"/>
                <a:gd name="T88" fmla="*/ 43 w 79"/>
                <a:gd name="T89" fmla="*/ 1 h 36"/>
                <a:gd name="T90" fmla="*/ 46 w 79"/>
                <a:gd name="T91" fmla="*/ 0 h 36"/>
                <a:gd name="T92" fmla="*/ 49 w 79"/>
                <a:gd name="T93" fmla="*/ 1 h 36"/>
                <a:gd name="T94" fmla="*/ 54 w 79"/>
                <a:gd name="T95" fmla="*/ 0 h 36"/>
                <a:gd name="T96" fmla="*/ 57 w 79"/>
                <a:gd name="T97" fmla="*/ 0 h 36"/>
                <a:gd name="T98" fmla="*/ 63 w 79"/>
                <a:gd name="T99" fmla="*/ 2 h 36"/>
                <a:gd name="T100" fmla="*/ 68 w 79"/>
                <a:gd name="T101" fmla="*/ 3 h 36"/>
                <a:gd name="T102" fmla="*/ 76 w 79"/>
                <a:gd name="T103" fmla="*/ 8 h 36"/>
                <a:gd name="T104" fmla="*/ 79 w 79"/>
                <a:gd name="T105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9" h="36">
                  <a:moveTo>
                    <a:pt x="79" y="11"/>
                  </a:moveTo>
                  <a:lnTo>
                    <a:pt x="76" y="11"/>
                  </a:lnTo>
                  <a:lnTo>
                    <a:pt x="73" y="13"/>
                  </a:lnTo>
                  <a:lnTo>
                    <a:pt x="72" y="14"/>
                  </a:lnTo>
                  <a:lnTo>
                    <a:pt x="70" y="15"/>
                  </a:lnTo>
                  <a:lnTo>
                    <a:pt x="68" y="15"/>
                  </a:lnTo>
                  <a:lnTo>
                    <a:pt x="66" y="16"/>
                  </a:lnTo>
                  <a:lnTo>
                    <a:pt x="62" y="16"/>
                  </a:lnTo>
                  <a:lnTo>
                    <a:pt x="61" y="15"/>
                  </a:lnTo>
                  <a:lnTo>
                    <a:pt x="60" y="15"/>
                  </a:lnTo>
                  <a:lnTo>
                    <a:pt x="59" y="14"/>
                  </a:lnTo>
                  <a:lnTo>
                    <a:pt x="59" y="15"/>
                  </a:lnTo>
                  <a:lnTo>
                    <a:pt x="58" y="15"/>
                  </a:lnTo>
                  <a:lnTo>
                    <a:pt x="57" y="15"/>
                  </a:lnTo>
                  <a:lnTo>
                    <a:pt x="56" y="17"/>
                  </a:lnTo>
                  <a:lnTo>
                    <a:pt x="56" y="20"/>
                  </a:lnTo>
                  <a:lnTo>
                    <a:pt x="55" y="21"/>
                  </a:lnTo>
                  <a:lnTo>
                    <a:pt x="53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0" y="23"/>
                  </a:lnTo>
                  <a:lnTo>
                    <a:pt x="50" y="24"/>
                  </a:lnTo>
                  <a:lnTo>
                    <a:pt x="48" y="24"/>
                  </a:lnTo>
                  <a:lnTo>
                    <a:pt x="48" y="25"/>
                  </a:lnTo>
                  <a:lnTo>
                    <a:pt x="47" y="25"/>
                  </a:lnTo>
                  <a:lnTo>
                    <a:pt x="46" y="25"/>
                  </a:lnTo>
                  <a:lnTo>
                    <a:pt x="44" y="24"/>
                  </a:lnTo>
                  <a:lnTo>
                    <a:pt x="42" y="23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36" y="28"/>
                  </a:lnTo>
                  <a:lnTo>
                    <a:pt x="35" y="27"/>
                  </a:lnTo>
                  <a:lnTo>
                    <a:pt x="34" y="29"/>
                  </a:lnTo>
                  <a:lnTo>
                    <a:pt x="34" y="32"/>
                  </a:lnTo>
                  <a:lnTo>
                    <a:pt x="33" y="33"/>
                  </a:lnTo>
                  <a:lnTo>
                    <a:pt x="32" y="34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5" y="32"/>
                  </a:lnTo>
                  <a:lnTo>
                    <a:pt x="23" y="31"/>
                  </a:lnTo>
                  <a:lnTo>
                    <a:pt x="21" y="32"/>
                  </a:lnTo>
                  <a:lnTo>
                    <a:pt x="21" y="31"/>
                  </a:lnTo>
                  <a:lnTo>
                    <a:pt x="21" y="27"/>
                  </a:lnTo>
                  <a:lnTo>
                    <a:pt x="21" y="27"/>
                  </a:lnTo>
                  <a:lnTo>
                    <a:pt x="20" y="26"/>
                  </a:lnTo>
                  <a:lnTo>
                    <a:pt x="18" y="25"/>
                  </a:lnTo>
                  <a:lnTo>
                    <a:pt x="17" y="24"/>
                  </a:lnTo>
                  <a:lnTo>
                    <a:pt x="15" y="25"/>
                  </a:lnTo>
                  <a:lnTo>
                    <a:pt x="14" y="26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1" y="25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4" y="11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9" y="8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17" y="2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34" y="2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9" y="1"/>
                  </a:lnTo>
                  <a:lnTo>
                    <a:pt x="52" y="1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7" y="0"/>
                  </a:lnTo>
                  <a:lnTo>
                    <a:pt x="60" y="2"/>
                  </a:lnTo>
                  <a:lnTo>
                    <a:pt x="63" y="2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71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79" y="1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" name="Freeform 169"/>
            <p:cNvSpPr>
              <a:spLocks/>
            </p:cNvSpPr>
            <p:nvPr/>
          </p:nvSpPr>
          <p:spPr bwMode="auto">
            <a:xfrm>
              <a:off x="1963738" y="2224087"/>
              <a:ext cx="69850" cy="44450"/>
            </a:xfrm>
            <a:custGeom>
              <a:avLst/>
              <a:gdLst>
                <a:gd name="T0" fmla="*/ 1 w 44"/>
                <a:gd name="T1" fmla="*/ 0 h 28"/>
                <a:gd name="T2" fmla="*/ 4 w 44"/>
                <a:gd name="T3" fmla="*/ 0 h 28"/>
                <a:gd name="T4" fmla="*/ 14 w 44"/>
                <a:gd name="T5" fmla="*/ 0 h 28"/>
                <a:gd name="T6" fmla="*/ 20 w 44"/>
                <a:gd name="T7" fmla="*/ 3 h 28"/>
                <a:gd name="T8" fmla="*/ 25 w 44"/>
                <a:gd name="T9" fmla="*/ 4 h 28"/>
                <a:gd name="T10" fmla="*/ 26 w 44"/>
                <a:gd name="T11" fmla="*/ 7 h 28"/>
                <a:gd name="T12" fmla="*/ 33 w 44"/>
                <a:gd name="T13" fmla="*/ 7 h 28"/>
                <a:gd name="T14" fmla="*/ 33 w 44"/>
                <a:gd name="T15" fmla="*/ 8 h 28"/>
                <a:gd name="T16" fmla="*/ 29 w 44"/>
                <a:gd name="T17" fmla="*/ 9 h 28"/>
                <a:gd name="T18" fmla="*/ 32 w 44"/>
                <a:gd name="T19" fmla="*/ 11 h 28"/>
                <a:gd name="T20" fmla="*/ 40 w 44"/>
                <a:gd name="T21" fmla="*/ 12 h 28"/>
                <a:gd name="T22" fmla="*/ 44 w 44"/>
                <a:gd name="T23" fmla="*/ 15 h 28"/>
                <a:gd name="T24" fmla="*/ 44 w 44"/>
                <a:gd name="T25" fmla="*/ 17 h 28"/>
                <a:gd name="T26" fmla="*/ 41 w 44"/>
                <a:gd name="T27" fmla="*/ 21 h 28"/>
                <a:gd name="T28" fmla="*/ 38 w 44"/>
                <a:gd name="T29" fmla="*/ 19 h 28"/>
                <a:gd name="T30" fmla="*/ 29 w 44"/>
                <a:gd name="T31" fmla="*/ 18 h 28"/>
                <a:gd name="T32" fmla="*/ 22 w 44"/>
                <a:gd name="T33" fmla="*/ 19 h 28"/>
                <a:gd name="T34" fmla="*/ 21 w 44"/>
                <a:gd name="T35" fmla="*/ 21 h 28"/>
                <a:gd name="T36" fmla="*/ 16 w 44"/>
                <a:gd name="T37" fmla="*/ 22 h 28"/>
                <a:gd name="T38" fmla="*/ 15 w 44"/>
                <a:gd name="T39" fmla="*/ 19 h 28"/>
                <a:gd name="T40" fmla="*/ 12 w 44"/>
                <a:gd name="T41" fmla="*/ 19 h 28"/>
                <a:gd name="T42" fmla="*/ 9 w 44"/>
                <a:gd name="T43" fmla="*/ 22 h 28"/>
                <a:gd name="T44" fmla="*/ 7 w 44"/>
                <a:gd name="T45" fmla="*/ 25 h 28"/>
                <a:gd name="T46" fmla="*/ 4 w 44"/>
                <a:gd name="T47" fmla="*/ 28 h 28"/>
                <a:gd name="T48" fmla="*/ 3 w 44"/>
                <a:gd name="T49" fmla="*/ 27 h 28"/>
                <a:gd name="T50" fmla="*/ 1 w 44"/>
                <a:gd name="T51" fmla="*/ 26 h 28"/>
                <a:gd name="T52" fmla="*/ 1 w 44"/>
                <a:gd name="T53" fmla="*/ 23 h 28"/>
                <a:gd name="T54" fmla="*/ 1 w 44"/>
                <a:gd name="T55" fmla="*/ 20 h 28"/>
                <a:gd name="T56" fmla="*/ 0 w 44"/>
                <a:gd name="T57" fmla="*/ 17 h 28"/>
                <a:gd name="T58" fmla="*/ 0 w 44"/>
                <a:gd name="T59" fmla="*/ 15 h 28"/>
                <a:gd name="T60" fmla="*/ 2 w 44"/>
                <a:gd name="T61" fmla="*/ 11 h 28"/>
                <a:gd name="T62" fmla="*/ 3 w 44"/>
                <a:gd name="T63" fmla="*/ 8 h 28"/>
                <a:gd name="T64" fmla="*/ 2 w 44"/>
                <a:gd name="T65" fmla="*/ 5 h 28"/>
                <a:gd name="T66" fmla="*/ 0 w 44"/>
                <a:gd name="T6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" h="28">
                  <a:moveTo>
                    <a:pt x="0" y="1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1" y="9"/>
                  </a:lnTo>
                  <a:lnTo>
                    <a:pt x="29" y="9"/>
                  </a:lnTo>
                  <a:lnTo>
                    <a:pt x="29" y="10"/>
                  </a:lnTo>
                  <a:lnTo>
                    <a:pt x="32" y="11"/>
                  </a:lnTo>
                  <a:lnTo>
                    <a:pt x="38" y="11"/>
                  </a:lnTo>
                  <a:lnTo>
                    <a:pt x="40" y="12"/>
                  </a:lnTo>
                  <a:lnTo>
                    <a:pt x="42" y="14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3" y="19"/>
                  </a:lnTo>
                  <a:lnTo>
                    <a:pt x="41" y="21"/>
                  </a:lnTo>
                  <a:lnTo>
                    <a:pt x="39" y="21"/>
                  </a:lnTo>
                  <a:lnTo>
                    <a:pt x="38" y="19"/>
                  </a:lnTo>
                  <a:lnTo>
                    <a:pt x="35" y="18"/>
                  </a:lnTo>
                  <a:lnTo>
                    <a:pt x="29" y="18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19"/>
                  </a:lnTo>
                  <a:lnTo>
                    <a:pt x="11" y="20"/>
                  </a:lnTo>
                  <a:lnTo>
                    <a:pt x="9" y="22"/>
                  </a:lnTo>
                  <a:lnTo>
                    <a:pt x="8" y="24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4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1" y="26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3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6" name="Freeform 171"/>
            <p:cNvSpPr>
              <a:spLocks/>
            </p:cNvSpPr>
            <p:nvPr/>
          </p:nvSpPr>
          <p:spPr bwMode="auto">
            <a:xfrm>
              <a:off x="1911350" y="2224087"/>
              <a:ext cx="57150" cy="36512"/>
            </a:xfrm>
            <a:custGeom>
              <a:avLst/>
              <a:gdLst>
                <a:gd name="T0" fmla="*/ 34 w 36"/>
                <a:gd name="T1" fmla="*/ 23 h 23"/>
                <a:gd name="T2" fmla="*/ 35 w 36"/>
                <a:gd name="T3" fmla="*/ 23 h 23"/>
                <a:gd name="T4" fmla="*/ 35 w 36"/>
                <a:gd name="T5" fmla="*/ 20 h 23"/>
                <a:gd name="T6" fmla="*/ 35 w 36"/>
                <a:gd name="T7" fmla="*/ 18 h 23"/>
                <a:gd name="T8" fmla="*/ 33 w 36"/>
                <a:gd name="T9" fmla="*/ 17 h 23"/>
                <a:gd name="T10" fmla="*/ 33 w 36"/>
                <a:gd name="T11" fmla="*/ 16 h 23"/>
                <a:gd name="T12" fmla="*/ 34 w 36"/>
                <a:gd name="T13" fmla="*/ 15 h 23"/>
                <a:gd name="T14" fmla="*/ 35 w 36"/>
                <a:gd name="T15" fmla="*/ 14 h 23"/>
                <a:gd name="T16" fmla="*/ 35 w 36"/>
                <a:gd name="T17" fmla="*/ 11 h 23"/>
                <a:gd name="T18" fmla="*/ 36 w 36"/>
                <a:gd name="T19" fmla="*/ 10 h 23"/>
                <a:gd name="T20" fmla="*/ 36 w 36"/>
                <a:gd name="T21" fmla="*/ 9 h 23"/>
                <a:gd name="T22" fmla="*/ 35 w 36"/>
                <a:gd name="T23" fmla="*/ 8 h 23"/>
                <a:gd name="T24" fmla="*/ 36 w 36"/>
                <a:gd name="T25" fmla="*/ 5 h 23"/>
                <a:gd name="T26" fmla="*/ 35 w 36"/>
                <a:gd name="T27" fmla="*/ 3 h 23"/>
                <a:gd name="T28" fmla="*/ 34 w 36"/>
                <a:gd name="T29" fmla="*/ 1 h 23"/>
                <a:gd name="T30" fmla="*/ 34 w 36"/>
                <a:gd name="T31" fmla="*/ 1 h 23"/>
                <a:gd name="T32" fmla="*/ 34 w 36"/>
                <a:gd name="T33" fmla="*/ 1 h 23"/>
                <a:gd name="T34" fmla="*/ 32 w 36"/>
                <a:gd name="T35" fmla="*/ 2 h 23"/>
                <a:gd name="T36" fmla="*/ 27 w 36"/>
                <a:gd name="T37" fmla="*/ 2 h 23"/>
                <a:gd name="T38" fmla="*/ 25 w 36"/>
                <a:gd name="T39" fmla="*/ 2 h 23"/>
                <a:gd name="T40" fmla="*/ 23 w 36"/>
                <a:gd name="T41" fmla="*/ 1 h 23"/>
                <a:gd name="T42" fmla="*/ 21 w 36"/>
                <a:gd name="T43" fmla="*/ 0 h 23"/>
                <a:gd name="T44" fmla="*/ 18 w 36"/>
                <a:gd name="T45" fmla="*/ 0 h 23"/>
                <a:gd name="T46" fmla="*/ 14 w 36"/>
                <a:gd name="T47" fmla="*/ 0 h 23"/>
                <a:gd name="T48" fmla="*/ 13 w 36"/>
                <a:gd name="T49" fmla="*/ 1 h 23"/>
                <a:gd name="T50" fmla="*/ 12 w 36"/>
                <a:gd name="T51" fmla="*/ 2 h 23"/>
                <a:gd name="T52" fmla="*/ 13 w 36"/>
                <a:gd name="T53" fmla="*/ 3 h 23"/>
                <a:gd name="T54" fmla="*/ 13 w 36"/>
                <a:gd name="T55" fmla="*/ 4 h 23"/>
                <a:gd name="T56" fmla="*/ 18 w 36"/>
                <a:gd name="T57" fmla="*/ 4 h 23"/>
                <a:gd name="T58" fmla="*/ 20 w 36"/>
                <a:gd name="T59" fmla="*/ 5 h 23"/>
                <a:gd name="T60" fmla="*/ 21 w 36"/>
                <a:gd name="T61" fmla="*/ 6 h 23"/>
                <a:gd name="T62" fmla="*/ 21 w 36"/>
                <a:gd name="T63" fmla="*/ 11 h 23"/>
                <a:gd name="T64" fmla="*/ 21 w 36"/>
                <a:gd name="T65" fmla="*/ 12 h 23"/>
                <a:gd name="T66" fmla="*/ 24 w 36"/>
                <a:gd name="T67" fmla="*/ 14 h 23"/>
                <a:gd name="T68" fmla="*/ 26 w 36"/>
                <a:gd name="T69" fmla="*/ 15 h 23"/>
                <a:gd name="T70" fmla="*/ 26 w 36"/>
                <a:gd name="T71" fmla="*/ 16 h 23"/>
                <a:gd name="T72" fmla="*/ 26 w 36"/>
                <a:gd name="T73" fmla="*/ 17 h 23"/>
                <a:gd name="T74" fmla="*/ 24 w 36"/>
                <a:gd name="T75" fmla="*/ 17 h 23"/>
                <a:gd name="T76" fmla="*/ 21 w 36"/>
                <a:gd name="T77" fmla="*/ 17 h 23"/>
                <a:gd name="T78" fmla="*/ 15 w 36"/>
                <a:gd name="T79" fmla="*/ 18 h 23"/>
                <a:gd name="T80" fmla="*/ 11 w 36"/>
                <a:gd name="T81" fmla="*/ 17 h 23"/>
                <a:gd name="T82" fmla="*/ 8 w 36"/>
                <a:gd name="T83" fmla="*/ 16 h 23"/>
                <a:gd name="T84" fmla="*/ 0 w 36"/>
                <a:gd name="T85" fmla="*/ 16 h 23"/>
                <a:gd name="T86" fmla="*/ 0 w 36"/>
                <a:gd name="T87" fmla="*/ 17 h 23"/>
                <a:gd name="T88" fmla="*/ 0 w 36"/>
                <a:gd name="T89" fmla="*/ 18 h 23"/>
                <a:gd name="T90" fmla="*/ 2 w 36"/>
                <a:gd name="T91" fmla="*/ 20 h 23"/>
                <a:gd name="T92" fmla="*/ 5 w 36"/>
                <a:gd name="T93" fmla="*/ 22 h 23"/>
                <a:gd name="T94" fmla="*/ 7 w 36"/>
                <a:gd name="T95" fmla="*/ 23 h 23"/>
                <a:gd name="T96" fmla="*/ 8 w 36"/>
                <a:gd name="T97" fmla="*/ 23 h 23"/>
                <a:gd name="T98" fmla="*/ 8 w 36"/>
                <a:gd name="T99" fmla="*/ 22 h 23"/>
                <a:gd name="T100" fmla="*/ 8 w 36"/>
                <a:gd name="T101" fmla="*/ 21 h 23"/>
                <a:gd name="T102" fmla="*/ 9 w 36"/>
                <a:gd name="T103" fmla="*/ 21 h 23"/>
                <a:gd name="T104" fmla="*/ 10 w 36"/>
                <a:gd name="T105" fmla="*/ 21 h 23"/>
                <a:gd name="T106" fmla="*/ 14 w 36"/>
                <a:gd name="T107" fmla="*/ 21 h 23"/>
                <a:gd name="T108" fmla="*/ 21 w 36"/>
                <a:gd name="T109" fmla="*/ 22 h 23"/>
                <a:gd name="T110" fmla="*/ 23 w 36"/>
                <a:gd name="T111" fmla="*/ 22 h 23"/>
                <a:gd name="T112" fmla="*/ 27 w 36"/>
                <a:gd name="T113" fmla="*/ 21 h 23"/>
                <a:gd name="T114" fmla="*/ 29 w 36"/>
                <a:gd name="T115" fmla="*/ 21 h 23"/>
                <a:gd name="T116" fmla="*/ 30 w 36"/>
                <a:gd name="T117" fmla="*/ 21 h 23"/>
                <a:gd name="T118" fmla="*/ 31 w 36"/>
                <a:gd name="T119" fmla="*/ 22 h 23"/>
                <a:gd name="T120" fmla="*/ 33 w 36"/>
                <a:gd name="T121" fmla="*/ 22 h 23"/>
                <a:gd name="T122" fmla="*/ 34 w 36"/>
                <a:gd name="T123" fmla="*/ 23 h 23"/>
                <a:gd name="T124" fmla="*/ 34 w 36"/>
                <a:gd name="T12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" h="23">
                  <a:moveTo>
                    <a:pt x="34" y="23"/>
                  </a:moveTo>
                  <a:lnTo>
                    <a:pt x="35" y="23"/>
                  </a:lnTo>
                  <a:lnTo>
                    <a:pt x="35" y="20"/>
                  </a:lnTo>
                  <a:lnTo>
                    <a:pt x="35" y="18"/>
                  </a:lnTo>
                  <a:lnTo>
                    <a:pt x="33" y="17"/>
                  </a:lnTo>
                  <a:lnTo>
                    <a:pt x="33" y="16"/>
                  </a:lnTo>
                  <a:lnTo>
                    <a:pt x="34" y="15"/>
                  </a:lnTo>
                  <a:lnTo>
                    <a:pt x="35" y="14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9"/>
                  </a:lnTo>
                  <a:lnTo>
                    <a:pt x="35" y="8"/>
                  </a:lnTo>
                  <a:lnTo>
                    <a:pt x="36" y="5"/>
                  </a:lnTo>
                  <a:lnTo>
                    <a:pt x="35" y="3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27" y="2"/>
                  </a:lnTo>
                  <a:lnTo>
                    <a:pt x="25" y="2"/>
                  </a:lnTo>
                  <a:lnTo>
                    <a:pt x="23" y="1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3" y="1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8" y="4"/>
                  </a:lnTo>
                  <a:lnTo>
                    <a:pt x="20" y="5"/>
                  </a:lnTo>
                  <a:lnTo>
                    <a:pt x="21" y="6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4" y="14"/>
                  </a:lnTo>
                  <a:lnTo>
                    <a:pt x="26" y="15"/>
                  </a:lnTo>
                  <a:lnTo>
                    <a:pt x="26" y="16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5" y="18"/>
                  </a:lnTo>
                  <a:lnTo>
                    <a:pt x="11" y="17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17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5" y="22"/>
                  </a:lnTo>
                  <a:lnTo>
                    <a:pt x="7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4" y="21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4" y="23"/>
                  </a:lnTo>
                  <a:lnTo>
                    <a:pt x="34" y="23"/>
                  </a:lnTo>
                  <a:close/>
                </a:path>
              </a:pathLst>
            </a:custGeom>
            <a:solidFill>
              <a:srgbClr val="A7BCB5">
                <a:alpha val="8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7" name="Freeform 173"/>
            <p:cNvSpPr>
              <a:spLocks/>
            </p:cNvSpPr>
            <p:nvPr/>
          </p:nvSpPr>
          <p:spPr bwMode="auto">
            <a:xfrm>
              <a:off x="1697038" y="2157412"/>
              <a:ext cx="215900" cy="68262"/>
            </a:xfrm>
            <a:custGeom>
              <a:avLst/>
              <a:gdLst>
                <a:gd name="T0" fmla="*/ 101 w 136"/>
                <a:gd name="T1" fmla="*/ 22 h 43"/>
                <a:gd name="T2" fmla="*/ 107 w 136"/>
                <a:gd name="T3" fmla="*/ 25 h 43"/>
                <a:gd name="T4" fmla="*/ 112 w 136"/>
                <a:gd name="T5" fmla="*/ 26 h 43"/>
                <a:gd name="T6" fmla="*/ 116 w 136"/>
                <a:gd name="T7" fmla="*/ 26 h 43"/>
                <a:gd name="T8" fmla="*/ 116 w 136"/>
                <a:gd name="T9" fmla="*/ 30 h 43"/>
                <a:gd name="T10" fmla="*/ 118 w 136"/>
                <a:gd name="T11" fmla="*/ 31 h 43"/>
                <a:gd name="T12" fmla="*/ 129 w 136"/>
                <a:gd name="T13" fmla="*/ 33 h 43"/>
                <a:gd name="T14" fmla="*/ 134 w 136"/>
                <a:gd name="T15" fmla="*/ 36 h 43"/>
                <a:gd name="T16" fmla="*/ 127 w 136"/>
                <a:gd name="T17" fmla="*/ 41 h 43"/>
                <a:gd name="T18" fmla="*/ 118 w 136"/>
                <a:gd name="T19" fmla="*/ 42 h 43"/>
                <a:gd name="T20" fmla="*/ 103 w 136"/>
                <a:gd name="T21" fmla="*/ 41 h 43"/>
                <a:gd name="T22" fmla="*/ 92 w 136"/>
                <a:gd name="T23" fmla="*/ 43 h 43"/>
                <a:gd name="T24" fmla="*/ 92 w 136"/>
                <a:gd name="T25" fmla="*/ 41 h 43"/>
                <a:gd name="T26" fmla="*/ 99 w 136"/>
                <a:gd name="T27" fmla="*/ 36 h 43"/>
                <a:gd name="T28" fmla="*/ 98 w 136"/>
                <a:gd name="T29" fmla="*/ 33 h 43"/>
                <a:gd name="T30" fmla="*/ 85 w 136"/>
                <a:gd name="T31" fmla="*/ 31 h 43"/>
                <a:gd name="T32" fmla="*/ 81 w 136"/>
                <a:gd name="T33" fmla="*/ 25 h 43"/>
                <a:gd name="T34" fmla="*/ 74 w 136"/>
                <a:gd name="T35" fmla="*/ 21 h 43"/>
                <a:gd name="T36" fmla="*/ 68 w 136"/>
                <a:gd name="T37" fmla="*/ 21 h 43"/>
                <a:gd name="T38" fmla="*/ 57 w 136"/>
                <a:gd name="T39" fmla="*/ 16 h 43"/>
                <a:gd name="T40" fmla="*/ 48 w 136"/>
                <a:gd name="T41" fmla="*/ 14 h 43"/>
                <a:gd name="T42" fmla="*/ 44 w 136"/>
                <a:gd name="T43" fmla="*/ 15 h 43"/>
                <a:gd name="T44" fmla="*/ 38 w 136"/>
                <a:gd name="T45" fmla="*/ 14 h 43"/>
                <a:gd name="T46" fmla="*/ 35 w 136"/>
                <a:gd name="T47" fmla="*/ 12 h 43"/>
                <a:gd name="T48" fmla="*/ 40 w 136"/>
                <a:gd name="T49" fmla="*/ 9 h 43"/>
                <a:gd name="T50" fmla="*/ 38 w 136"/>
                <a:gd name="T51" fmla="*/ 8 h 43"/>
                <a:gd name="T52" fmla="*/ 24 w 136"/>
                <a:gd name="T53" fmla="*/ 8 h 43"/>
                <a:gd name="T54" fmla="*/ 18 w 136"/>
                <a:gd name="T55" fmla="*/ 13 h 43"/>
                <a:gd name="T56" fmla="*/ 11 w 136"/>
                <a:gd name="T57" fmla="*/ 16 h 43"/>
                <a:gd name="T58" fmla="*/ 5 w 136"/>
                <a:gd name="T59" fmla="*/ 19 h 43"/>
                <a:gd name="T60" fmla="*/ 4 w 136"/>
                <a:gd name="T61" fmla="*/ 17 h 43"/>
                <a:gd name="T62" fmla="*/ 3 w 136"/>
                <a:gd name="T63" fmla="*/ 15 h 43"/>
                <a:gd name="T64" fmla="*/ 6 w 136"/>
                <a:gd name="T65" fmla="*/ 14 h 43"/>
                <a:gd name="T66" fmla="*/ 9 w 136"/>
                <a:gd name="T67" fmla="*/ 7 h 43"/>
                <a:gd name="T68" fmla="*/ 18 w 136"/>
                <a:gd name="T69" fmla="*/ 4 h 43"/>
                <a:gd name="T70" fmla="*/ 40 w 136"/>
                <a:gd name="T71" fmla="*/ 0 h 43"/>
                <a:gd name="T72" fmla="*/ 53 w 136"/>
                <a:gd name="T73" fmla="*/ 1 h 43"/>
                <a:gd name="T74" fmla="*/ 60 w 136"/>
                <a:gd name="T75" fmla="*/ 3 h 43"/>
                <a:gd name="T76" fmla="*/ 66 w 136"/>
                <a:gd name="T77" fmla="*/ 8 h 43"/>
                <a:gd name="T78" fmla="*/ 76 w 136"/>
                <a:gd name="T79" fmla="*/ 10 h 43"/>
                <a:gd name="T80" fmla="*/ 81 w 136"/>
                <a:gd name="T81" fmla="*/ 12 h 43"/>
                <a:gd name="T82" fmla="*/ 81 w 136"/>
                <a:gd name="T83" fmla="*/ 13 h 43"/>
                <a:gd name="T84" fmla="*/ 88 w 136"/>
                <a:gd name="T85" fmla="*/ 17 h 43"/>
                <a:gd name="T86" fmla="*/ 97 w 136"/>
                <a:gd name="T87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43">
                  <a:moveTo>
                    <a:pt x="97" y="20"/>
                  </a:moveTo>
                  <a:lnTo>
                    <a:pt x="98" y="20"/>
                  </a:lnTo>
                  <a:lnTo>
                    <a:pt x="101" y="22"/>
                  </a:lnTo>
                  <a:lnTo>
                    <a:pt x="104" y="24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08" y="25"/>
                  </a:lnTo>
                  <a:lnTo>
                    <a:pt x="109" y="26"/>
                  </a:lnTo>
                  <a:lnTo>
                    <a:pt x="112" y="26"/>
                  </a:lnTo>
                  <a:lnTo>
                    <a:pt x="113" y="26"/>
                  </a:lnTo>
                  <a:lnTo>
                    <a:pt x="115" y="26"/>
                  </a:lnTo>
                  <a:lnTo>
                    <a:pt x="116" y="26"/>
                  </a:lnTo>
                  <a:lnTo>
                    <a:pt x="117" y="28"/>
                  </a:lnTo>
                  <a:lnTo>
                    <a:pt x="117" y="29"/>
                  </a:lnTo>
                  <a:lnTo>
                    <a:pt x="116" y="30"/>
                  </a:lnTo>
                  <a:lnTo>
                    <a:pt x="116" y="31"/>
                  </a:lnTo>
                  <a:lnTo>
                    <a:pt x="117" y="31"/>
                  </a:lnTo>
                  <a:lnTo>
                    <a:pt x="118" y="31"/>
                  </a:lnTo>
                  <a:lnTo>
                    <a:pt x="126" y="31"/>
                  </a:lnTo>
                  <a:lnTo>
                    <a:pt x="127" y="31"/>
                  </a:lnTo>
                  <a:lnTo>
                    <a:pt x="129" y="33"/>
                  </a:lnTo>
                  <a:lnTo>
                    <a:pt x="129" y="34"/>
                  </a:lnTo>
                  <a:lnTo>
                    <a:pt x="132" y="36"/>
                  </a:lnTo>
                  <a:lnTo>
                    <a:pt x="134" y="36"/>
                  </a:lnTo>
                  <a:lnTo>
                    <a:pt x="136" y="37"/>
                  </a:lnTo>
                  <a:lnTo>
                    <a:pt x="136" y="38"/>
                  </a:lnTo>
                  <a:lnTo>
                    <a:pt x="127" y="41"/>
                  </a:lnTo>
                  <a:lnTo>
                    <a:pt x="125" y="42"/>
                  </a:lnTo>
                  <a:lnTo>
                    <a:pt x="122" y="42"/>
                  </a:lnTo>
                  <a:lnTo>
                    <a:pt x="118" y="42"/>
                  </a:lnTo>
                  <a:lnTo>
                    <a:pt x="116" y="42"/>
                  </a:lnTo>
                  <a:lnTo>
                    <a:pt x="113" y="41"/>
                  </a:lnTo>
                  <a:lnTo>
                    <a:pt x="103" y="41"/>
                  </a:lnTo>
                  <a:lnTo>
                    <a:pt x="97" y="42"/>
                  </a:lnTo>
                  <a:lnTo>
                    <a:pt x="94" y="43"/>
                  </a:lnTo>
                  <a:lnTo>
                    <a:pt x="92" y="43"/>
                  </a:lnTo>
                  <a:lnTo>
                    <a:pt x="91" y="42"/>
                  </a:lnTo>
                  <a:lnTo>
                    <a:pt x="91" y="42"/>
                  </a:lnTo>
                  <a:lnTo>
                    <a:pt x="92" y="41"/>
                  </a:lnTo>
                  <a:lnTo>
                    <a:pt x="94" y="39"/>
                  </a:lnTo>
                  <a:lnTo>
                    <a:pt x="96" y="37"/>
                  </a:lnTo>
                  <a:lnTo>
                    <a:pt x="99" y="36"/>
                  </a:lnTo>
                  <a:lnTo>
                    <a:pt x="100" y="35"/>
                  </a:lnTo>
                  <a:lnTo>
                    <a:pt x="99" y="34"/>
                  </a:lnTo>
                  <a:lnTo>
                    <a:pt x="98" y="33"/>
                  </a:lnTo>
                  <a:lnTo>
                    <a:pt x="94" y="32"/>
                  </a:lnTo>
                  <a:lnTo>
                    <a:pt x="87" y="32"/>
                  </a:lnTo>
                  <a:lnTo>
                    <a:pt x="85" y="31"/>
                  </a:lnTo>
                  <a:lnTo>
                    <a:pt x="83" y="29"/>
                  </a:lnTo>
                  <a:lnTo>
                    <a:pt x="82" y="28"/>
                  </a:lnTo>
                  <a:lnTo>
                    <a:pt x="81" y="25"/>
                  </a:lnTo>
                  <a:lnTo>
                    <a:pt x="80" y="23"/>
                  </a:lnTo>
                  <a:lnTo>
                    <a:pt x="79" y="22"/>
                  </a:lnTo>
                  <a:lnTo>
                    <a:pt x="74" y="21"/>
                  </a:lnTo>
                  <a:lnTo>
                    <a:pt x="70" y="21"/>
                  </a:lnTo>
                  <a:lnTo>
                    <a:pt x="69" y="21"/>
                  </a:lnTo>
                  <a:lnTo>
                    <a:pt x="68" y="21"/>
                  </a:lnTo>
                  <a:lnTo>
                    <a:pt x="63" y="20"/>
                  </a:lnTo>
                  <a:lnTo>
                    <a:pt x="60" y="18"/>
                  </a:lnTo>
                  <a:lnTo>
                    <a:pt x="57" y="16"/>
                  </a:lnTo>
                  <a:lnTo>
                    <a:pt x="55" y="15"/>
                  </a:lnTo>
                  <a:lnTo>
                    <a:pt x="49" y="15"/>
                  </a:lnTo>
                  <a:lnTo>
                    <a:pt x="48" y="14"/>
                  </a:lnTo>
                  <a:lnTo>
                    <a:pt x="47" y="14"/>
                  </a:lnTo>
                  <a:lnTo>
                    <a:pt x="46" y="15"/>
                  </a:lnTo>
                  <a:lnTo>
                    <a:pt x="44" y="15"/>
                  </a:lnTo>
                  <a:lnTo>
                    <a:pt x="43" y="14"/>
                  </a:lnTo>
                  <a:lnTo>
                    <a:pt x="42" y="14"/>
                  </a:lnTo>
                  <a:lnTo>
                    <a:pt x="38" y="14"/>
                  </a:lnTo>
                  <a:lnTo>
                    <a:pt x="37" y="14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5" y="11"/>
                  </a:lnTo>
                  <a:lnTo>
                    <a:pt x="39" y="10"/>
                  </a:lnTo>
                  <a:lnTo>
                    <a:pt x="40" y="9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4" y="8"/>
                  </a:lnTo>
                  <a:lnTo>
                    <a:pt x="23" y="10"/>
                  </a:lnTo>
                  <a:lnTo>
                    <a:pt x="21" y="12"/>
                  </a:lnTo>
                  <a:lnTo>
                    <a:pt x="18" y="13"/>
                  </a:lnTo>
                  <a:lnTo>
                    <a:pt x="15" y="13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0"/>
                  </a:lnTo>
                  <a:lnTo>
                    <a:pt x="6" y="9"/>
                  </a:lnTo>
                  <a:lnTo>
                    <a:pt x="9" y="7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8" y="4"/>
                  </a:lnTo>
                  <a:lnTo>
                    <a:pt x="27" y="2"/>
                  </a:lnTo>
                  <a:lnTo>
                    <a:pt x="30" y="1"/>
                  </a:lnTo>
                  <a:lnTo>
                    <a:pt x="40" y="0"/>
                  </a:lnTo>
                  <a:lnTo>
                    <a:pt x="45" y="1"/>
                  </a:lnTo>
                  <a:lnTo>
                    <a:pt x="50" y="2"/>
                  </a:lnTo>
                  <a:lnTo>
                    <a:pt x="53" y="1"/>
                  </a:lnTo>
                  <a:lnTo>
                    <a:pt x="54" y="3"/>
                  </a:lnTo>
                  <a:lnTo>
                    <a:pt x="55" y="3"/>
                  </a:lnTo>
                  <a:lnTo>
                    <a:pt x="60" y="3"/>
                  </a:lnTo>
                  <a:lnTo>
                    <a:pt x="62" y="4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9" y="9"/>
                  </a:lnTo>
                  <a:lnTo>
                    <a:pt x="71" y="10"/>
                  </a:lnTo>
                  <a:lnTo>
                    <a:pt x="76" y="10"/>
                  </a:lnTo>
                  <a:lnTo>
                    <a:pt x="78" y="11"/>
                  </a:lnTo>
                  <a:lnTo>
                    <a:pt x="80" y="11"/>
                  </a:lnTo>
                  <a:lnTo>
                    <a:pt x="81" y="12"/>
                  </a:lnTo>
                  <a:lnTo>
                    <a:pt x="80" y="12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5" y="14"/>
                  </a:lnTo>
                  <a:lnTo>
                    <a:pt x="88" y="17"/>
                  </a:lnTo>
                  <a:lnTo>
                    <a:pt x="92" y="18"/>
                  </a:lnTo>
                  <a:lnTo>
                    <a:pt x="95" y="19"/>
                  </a:lnTo>
                  <a:lnTo>
                    <a:pt x="97" y="2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8" name="Freeform 175"/>
            <p:cNvSpPr>
              <a:spLocks/>
            </p:cNvSpPr>
            <p:nvPr/>
          </p:nvSpPr>
          <p:spPr bwMode="auto">
            <a:xfrm>
              <a:off x="1042988" y="1960562"/>
              <a:ext cx="612775" cy="366712"/>
            </a:xfrm>
            <a:custGeom>
              <a:avLst/>
              <a:gdLst>
                <a:gd name="T0" fmla="*/ 43 w 386"/>
                <a:gd name="T1" fmla="*/ 16 h 231"/>
                <a:gd name="T2" fmla="*/ 55 w 386"/>
                <a:gd name="T3" fmla="*/ 31 h 231"/>
                <a:gd name="T4" fmla="*/ 61 w 386"/>
                <a:gd name="T5" fmla="*/ 45 h 231"/>
                <a:gd name="T6" fmla="*/ 76 w 386"/>
                <a:gd name="T7" fmla="*/ 62 h 231"/>
                <a:gd name="T8" fmla="*/ 86 w 386"/>
                <a:gd name="T9" fmla="*/ 73 h 231"/>
                <a:gd name="T10" fmla="*/ 101 w 386"/>
                <a:gd name="T11" fmla="*/ 84 h 231"/>
                <a:gd name="T12" fmla="*/ 101 w 386"/>
                <a:gd name="T13" fmla="*/ 95 h 231"/>
                <a:gd name="T14" fmla="*/ 117 w 386"/>
                <a:gd name="T15" fmla="*/ 103 h 231"/>
                <a:gd name="T16" fmla="*/ 132 w 386"/>
                <a:gd name="T17" fmla="*/ 119 h 231"/>
                <a:gd name="T18" fmla="*/ 147 w 386"/>
                <a:gd name="T19" fmla="*/ 134 h 231"/>
                <a:gd name="T20" fmla="*/ 153 w 386"/>
                <a:gd name="T21" fmla="*/ 150 h 231"/>
                <a:gd name="T22" fmla="*/ 148 w 386"/>
                <a:gd name="T23" fmla="*/ 161 h 231"/>
                <a:gd name="T24" fmla="*/ 159 w 386"/>
                <a:gd name="T25" fmla="*/ 175 h 231"/>
                <a:gd name="T26" fmla="*/ 172 w 386"/>
                <a:gd name="T27" fmla="*/ 183 h 231"/>
                <a:gd name="T28" fmla="*/ 182 w 386"/>
                <a:gd name="T29" fmla="*/ 189 h 231"/>
                <a:gd name="T30" fmla="*/ 200 w 386"/>
                <a:gd name="T31" fmla="*/ 195 h 231"/>
                <a:gd name="T32" fmla="*/ 211 w 386"/>
                <a:gd name="T33" fmla="*/ 201 h 231"/>
                <a:gd name="T34" fmla="*/ 237 w 386"/>
                <a:gd name="T35" fmla="*/ 210 h 231"/>
                <a:gd name="T36" fmla="*/ 261 w 386"/>
                <a:gd name="T37" fmla="*/ 218 h 231"/>
                <a:gd name="T38" fmla="*/ 280 w 386"/>
                <a:gd name="T39" fmla="*/ 213 h 231"/>
                <a:gd name="T40" fmla="*/ 311 w 386"/>
                <a:gd name="T41" fmla="*/ 226 h 231"/>
                <a:gd name="T42" fmla="*/ 319 w 386"/>
                <a:gd name="T43" fmla="*/ 224 h 231"/>
                <a:gd name="T44" fmla="*/ 339 w 386"/>
                <a:gd name="T45" fmla="*/ 208 h 231"/>
                <a:gd name="T46" fmla="*/ 359 w 386"/>
                <a:gd name="T47" fmla="*/ 190 h 231"/>
                <a:gd name="T48" fmla="*/ 371 w 386"/>
                <a:gd name="T49" fmla="*/ 183 h 231"/>
                <a:gd name="T50" fmla="*/ 376 w 386"/>
                <a:gd name="T51" fmla="*/ 173 h 231"/>
                <a:gd name="T52" fmla="*/ 382 w 386"/>
                <a:gd name="T53" fmla="*/ 157 h 231"/>
                <a:gd name="T54" fmla="*/ 370 w 386"/>
                <a:gd name="T55" fmla="*/ 144 h 231"/>
                <a:gd name="T56" fmla="*/ 341 w 386"/>
                <a:gd name="T57" fmla="*/ 151 h 231"/>
                <a:gd name="T58" fmla="*/ 328 w 386"/>
                <a:gd name="T59" fmla="*/ 177 h 231"/>
                <a:gd name="T60" fmla="*/ 313 w 386"/>
                <a:gd name="T61" fmla="*/ 181 h 231"/>
                <a:gd name="T62" fmla="*/ 283 w 386"/>
                <a:gd name="T63" fmla="*/ 182 h 231"/>
                <a:gd name="T64" fmla="*/ 269 w 386"/>
                <a:gd name="T65" fmla="*/ 176 h 231"/>
                <a:gd name="T66" fmla="*/ 257 w 386"/>
                <a:gd name="T67" fmla="*/ 158 h 231"/>
                <a:gd name="T68" fmla="*/ 248 w 386"/>
                <a:gd name="T69" fmla="*/ 135 h 231"/>
                <a:gd name="T70" fmla="*/ 246 w 386"/>
                <a:gd name="T71" fmla="*/ 106 h 231"/>
                <a:gd name="T72" fmla="*/ 256 w 386"/>
                <a:gd name="T73" fmla="*/ 95 h 231"/>
                <a:gd name="T74" fmla="*/ 251 w 386"/>
                <a:gd name="T75" fmla="*/ 90 h 231"/>
                <a:gd name="T76" fmla="*/ 217 w 386"/>
                <a:gd name="T77" fmla="*/ 61 h 231"/>
                <a:gd name="T78" fmla="*/ 183 w 386"/>
                <a:gd name="T79" fmla="*/ 39 h 231"/>
                <a:gd name="T80" fmla="*/ 143 w 386"/>
                <a:gd name="T81" fmla="*/ 20 h 231"/>
                <a:gd name="T82" fmla="*/ 78 w 386"/>
                <a:gd name="T83" fmla="*/ 18 h 231"/>
                <a:gd name="T84" fmla="*/ 6 w 386"/>
                <a:gd name="T85" fmla="*/ 11 h 231"/>
                <a:gd name="T86" fmla="*/ 14 w 386"/>
                <a:gd name="T87" fmla="*/ 25 h 231"/>
                <a:gd name="T88" fmla="*/ 20 w 386"/>
                <a:gd name="T89" fmla="*/ 41 h 231"/>
                <a:gd name="T90" fmla="*/ 35 w 386"/>
                <a:gd name="T91" fmla="*/ 51 h 231"/>
                <a:gd name="T92" fmla="*/ 39 w 386"/>
                <a:gd name="T93" fmla="*/ 64 h 231"/>
                <a:gd name="T94" fmla="*/ 30 w 386"/>
                <a:gd name="T95" fmla="*/ 67 h 231"/>
                <a:gd name="T96" fmla="*/ 42 w 386"/>
                <a:gd name="T97" fmla="*/ 76 h 231"/>
                <a:gd name="T98" fmla="*/ 56 w 386"/>
                <a:gd name="T99" fmla="*/ 85 h 231"/>
                <a:gd name="T100" fmla="*/ 64 w 386"/>
                <a:gd name="T101" fmla="*/ 105 h 231"/>
                <a:gd name="T102" fmla="*/ 71 w 386"/>
                <a:gd name="T103" fmla="*/ 109 h 231"/>
                <a:gd name="T104" fmla="*/ 92 w 386"/>
                <a:gd name="T105" fmla="*/ 129 h 231"/>
                <a:gd name="T106" fmla="*/ 96 w 386"/>
                <a:gd name="T107" fmla="*/ 119 h 231"/>
                <a:gd name="T108" fmla="*/ 83 w 386"/>
                <a:gd name="T109" fmla="*/ 108 h 231"/>
                <a:gd name="T110" fmla="*/ 76 w 386"/>
                <a:gd name="T111" fmla="*/ 90 h 231"/>
                <a:gd name="T112" fmla="*/ 70 w 386"/>
                <a:gd name="T113" fmla="*/ 83 h 231"/>
                <a:gd name="T114" fmla="*/ 62 w 386"/>
                <a:gd name="T115" fmla="*/ 70 h 231"/>
                <a:gd name="T116" fmla="*/ 54 w 386"/>
                <a:gd name="T117" fmla="*/ 58 h 231"/>
                <a:gd name="T118" fmla="*/ 46 w 386"/>
                <a:gd name="T119" fmla="*/ 46 h 231"/>
                <a:gd name="T120" fmla="*/ 34 w 386"/>
                <a:gd name="T121" fmla="*/ 35 h 231"/>
                <a:gd name="T122" fmla="*/ 30 w 386"/>
                <a:gd name="T123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6" h="231">
                  <a:moveTo>
                    <a:pt x="30" y="12"/>
                  </a:moveTo>
                  <a:lnTo>
                    <a:pt x="32" y="12"/>
                  </a:lnTo>
                  <a:lnTo>
                    <a:pt x="33" y="13"/>
                  </a:lnTo>
                  <a:lnTo>
                    <a:pt x="35" y="14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3" y="16"/>
                  </a:lnTo>
                  <a:lnTo>
                    <a:pt x="45" y="17"/>
                  </a:lnTo>
                  <a:lnTo>
                    <a:pt x="45" y="19"/>
                  </a:lnTo>
                  <a:lnTo>
                    <a:pt x="46" y="19"/>
                  </a:lnTo>
                  <a:lnTo>
                    <a:pt x="50" y="20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53" y="28"/>
                  </a:lnTo>
                  <a:lnTo>
                    <a:pt x="55" y="31"/>
                  </a:lnTo>
                  <a:lnTo>
                    <a:pt x="55" y="32"/>
                  </a:lnTo>
                  <a:lnTo>
                    <a:pt x="56" y="33"/>
                  </a:lnTo>
                  <a:lnTo>
                    <a:pt x="56" y="34"/>
                  </a:lnTo>
                  <a:lnTo>
                    <a:pt x="57" y="38"/>
                  </a:lnTo>
                  <a:lnTo>
                    <a:pt x="58" y="39"/>
                  </a:lnTo>
                  <a:lnTo>
                    <a:pt x="59" y="39"/>
                  </a:lnTo>
                  <a:lnTo>
                    <a:pt x="59" y="40"/>
                  </a:lnTo>
                  <a:lnTo>
                    <a:pt x="60" y="44"/>
                  </a:lnTo>
                  <a:lnTo>
                    <a:pt x="61" y="45"/>
                  </a:lnTo>
                  <a:lnTo>
                    <a:pt x="61" y="46"/>
                  </a:lnTo>
                  <a:lnTo>
                    <a:pt x="63" y="47"/>
                  </a:lnTo>
                  <a:lnTo>
                    <a:pt x="64" y="48"/>
                  </a:lnTo>
                  <a:lnTo>
                    <a:pt x="65" y="51"/>
                  </a:lnTo>
                  <a:lnTo>
                    <a:pt x="67" y="52"/>
                  </a:lnTo>
                  <a:lnTo>
                    <a:pt x="68" y="55"/>
                  </a:lnTo>
                  <a:lnTo>
                    <a:pt x="70" y="57"/>
                  </a:lnTo>
                  <a:lnTo>
                    <a:pt x="73" y="58"/>
                  </a:lnTo>
                  <a:lnTo>
                    <a:pt x="76" y="62"/>
                  </a:lnTo>
                  <a:lnTo>
                    <a:pt x="78" y="64"/>
                  </a:lnTo>
                  <a:lnTo>
                    <a:pt x="82" y="65"/>
                  </a:lnTo>
                  <a:lnTo>
                    <a:pt x="83" y="65"/>
                  </a:lnTo>
                  <a:lnTo>
                    <a:pt x="84" y="65"/>
                  </a:lnTo>
                  <a:lnTo>
                    <a:pt x="84" y="68"/>
                  </a:lnTo>
                  <a:lnTo>
                    <a:pt x="84" y="69"/>
                  </a:lnTo>
                  <a:lnTo>
                    <a:pt x="84" y="70"/>
                  </a:lnTo>
                  <a:lnTo>
                    <a:pt x="84" y="71"/>
                  </a:lnTo>
                  <a:lnTo>
                    <a:pt x="86" y="73"/>
                  </a:lnTo>
                  <a:lnTo>
                    <a:pt x="87" y="74"/>
                  </a:lnTo>
                  <a:lnTo>
                    <a:pt x="91" y="76"/>
                  </a:lnTo>
                  <a:lnTo>
                    <a:pt x="93" y="78"/>
                  </a:lnTo>
                  <a:lnTo>
                    <a:pt x="94" y="80"/>
                  </a:lnTo>
                  <a:lnTo>
                    <a:pt x="95" y="80"/>
                  </a:lnTo>
                  <a:lnTo>
                    <a:pt x="95" y="81"/>
                  </a:lnTo>
                  <a:lnTo>
                    <a:pt x="98" y="81"/>
                  </a:lnTo>
                  <a:lnTo>
                    <a:pt x="100" y="82"/>
                  </a:lnTo>
                  <a:lnTo>
                    <a:pt x="101" y="84"/>
                  </a:lnTo>
                  <a:lnTo>
                    <a:pt x="103" y="85"/>
                  </a:lnTo>
                  <a:lnTo>
                    <a:pt x="103" y="86"/>
                  </a:lnTo>
                  <a:lnTo>
                    <a:pt x="101" y="88"/>
                  </a:lnTo>
                  <a:lnTo>
                    <a:pt x="100" y="88"/>
                  </a:lnTo>
                  <a:lnTo>
                    <a:pt x="100" y="90"/>
                  </a:lnTo>
                  <a:lnTo>
                    <a:pt x="100" y="91"/>
                  </a:lnTo>
                  <a:lnTo>
                    <a:pt x="99" y="92"/>
                  </a:lnTo>
                  <a:lnTo>
                    <a:pt x="100" y="93"/>
                  </a:lnTo>
                  <a:lnTo>
                    <a:pt x="101" y="95"/>
                  </a:lnTo>
                  <a:lnTo>
                    <a:pt x="104" y="95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5" y="96"/>
                  </a:lnTo>
                  <a:lnTo>
                    <a:pt x="106" y="97"/>
                  </a:lnTo>
                  <a:lnTo>
                    <a:pt x="111" y="100"/>
                  </a:lnTo>
                  <a:lnTo>
                    <a:pt x="113" y="100"/>
                  </a:lnTo>
                  <a:lnTo>
                    <a:pt x="114" y="99"/>
                  </a:lnTo>
                  <a:lnTo>
                    <a:pt x="117" y="103"/>
                  </a:lnTo>
                  <a:lnTo>
                    <a:pt x="118" y="103"/>
                  </a:lnTo>
                  <a:lnTo>
                    <a:pt x="118" y="105"/>
                  </a:lnTo>
                  <a:lnTo>
                    <a:pt x="118" y="107"/>
                  </a:lnTo>
                  <a:lnTo>
                    <a:pt x="119" y="108"/>
                  </a:lnTo>
                  <a:lnTo>
                    <a:pt x="127" y="114"/>
                  </a:lnTo>
                  <a:lnTo>
                    <a:pt x="129" y="116"/>
                  </a:lnTo>
                  <a:lnTo>
                    <a:pt x="131" y="117"/>
                  </a:lnTo>
                  <a:lnTo>
                    <a:pt x="132" y="118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3" y="121"/>
                  </a:lnTo>
                  <a:lnTo>
                    <a:pt x="134" y="121"/>
                  </a:lnTo>
                  <a:lnTo>
                    <a:pt x="136" y="123"/>
                  </a:lnTo>
                  <a:lnTo>
                    <a:pt x="137" y="126"/>
                  </a:lnTo>
                  <a:lnTo>
                    <a:pt x="138" y="127"/>
                  </a:lnTo>
                  <a:lnTo>
                    <a:pt x="141" y="129"/>
                  </a:lnTo>
                  <a:lnTo>
                    <a:pt x="143" y="132"/>
                  </a:lnTo>
                  <a:lnTo>
                    <a:pt x="147" y="134"/>
                  </a:lnTo>
                  <a:lnTo>
                    <a:pt x="147" y="135"/>
                  </a:lnTo>
                  <a:lnTo>
                    <a:pt x="147" y="136"/>
                  </a:lnTo>
                  <a:lnTo>
                    <a:pt x="147" y="137"/>
                  </a:lnTo>
                  <a:lnTo>
                    <a:pt x="149" y="142"/>
                  </a:lnTo>
                  <a:lnTo>
                    <a:pt x="150" y="143"/>
                  </a:lnTo>
                  <a:lnTo>
                    <a:pt x="151" y="145"/>
                  </a:lnTo>
                  <a:lnTo>
                    <a:pt x="152" y="147"/>
                  </a:lnTo>
                  <a:lnTo>
                    <a:pt x="153" y="148"/>
                  </a:lnTo>
                  <a:lnTo>
                    <a:pt x="153" y="150"/>
                  </a:lnTo>
                  <a:lnTo>
                    <a:pt x="153" y="152"/>
                  </a:lnTo>
                  <a:lnTo>
                    <a:pt x="153" y="153"/>
                  </a:lnTo>
                  <a:lnTo>
                    <a:pt x="151" y="155"/>
                  </a:lnTo>
                  <a:lnTo>
                    <a:pt x="150" y="156"/>
                  </a:lnTo>
                  <a:lnTo>
                    <a:pt x="151" y="156"/>
                  </a:lnTo>
                  <a:lnTo>
                    <a:pt x="152" y="158"/>
                  </a:lnTo>
                  <a:lnTo>
                    <a:pt x="153" y="158"/>
                  </a:lnTo>
                  <a:lnTo>
                    <a:pt x="149" y="160"/>
                  </a:lnTo>
                  <a:lnTo>
                    <a:pt x="148" y="161"/>
                  </a:lnTo>
                  <a:lnTo>
                    <a:pt x="148" y="161"/>
                  </a:lnTo>
                  <a:lnTo>
                    <a:pt x="149" y="162"/>
                  </a:lnTo>
                  <a:lnTo>
                    <a:pt x="150" y="165"/>
                  </a:lnTo>
                  <a:lnTo>
                    <a:pt x="150" y="166"/>
                  </a:lnTo>
                  <a:lnTo>
                    <a:pt x="151" y="168"/>
                  </a:lnTo>
                  <a:lnTo>
                    <a:pt x="153" y="169"/>
                  </a:lnTo>
                  <a:lnTo>
                    <a:pt x="156" y="173"/>
                  </a:lnTo>
                  <a:lnTo>
                    <a:pt x="157" y="174"/>
                  </a:lnTo>
                  <a:lnTo>
                    <a:pt x="159" y="175"/>
                  </a:lnTo>
                  <a:lnTo>
                    <a:pt x="161" y="176"/>
                  </a:lnTo>
                  <a:lnTo>
                    <a:pt x="163" y="177"/>
                  </a:lnTo>
                  <a:lnTo>
                    <a:pt x="165" y="177"/>
                  </a:lnTo>
                  <a:lnTo>
                    <a:pt x="166" y="177"/>
                  </a:lnTo>
                  <a:lnTo>
                    <a:pt x="168" y="180"/>
                  </a:lnTo>
                  <a:lnTo>
                    <a:pt x="170" y="180"/>
                  </a:lnTo>
                  <a:lnTo>
                    <a:pt x="172" y="182"/>
                  </a:lnTo>
                  <a:lnTo>
                    <a:pt x="172" y="183"/>
                  </a:lnTo>
                  <a:lnTo>
                    <a:pt x="172" y="183"/>
                  </a:lnTo>
                  <a:lnTo>
                    <a:pt x="173" y="183"/>
                  </a:lnTo>
                  <a:lnTo>
                    <a:pt x="174" y="184"/>
                  </a:lnTo>
                  <a:lnTo>
                    <a:pt x="174" y="185"/>
                  </a:lnTo>
                  <a:lnTo>
                    <a:pt x="175" y="186"/>
                  </a:lnTo>
                  <a:lnTo>
                    <a:pt x="176" y="187"/>
                  </a:lnTo>
                  <a:lnTo>
                    <a:pt x="179" y="187"/>
                  </a:lnTo>
                  <a:lnTo>
                    <a:pt x="181" y="188"/>
                  </a:lnTo>
                  <a:lnTo>
                    <a:pt x="182" y="188"/>
                  </a:lnTo>
                  <a:lnTo>
                    <a:pt x="182" y="189"/>
                  </a:lnTo>
                  <a:lnTo>
                    <a:pt x="190" y="190"/>
                  </a:lnTo>
                  <a:lnTo>
                    <a:pt x="191" y="191"/>
                  </a:lnTo>
                  <a:lnTo>
                    <a:pt x="193" y="191"/>
                  </a:lnTo>
                  <a:lnTo>
                    <a:pt x="194" y="190"/>
                  </a:lnTo>
                  <a:lnTo>
                    <a:pt x="195" y="191"/>
                  </a:lnTo>
                  <a:lnTo>
                    <a:pt x="198" y="193"/>
                  </a:lnTo>
                  <a:lnTo>
                    <a:pt x="199" y="194"/>
                  </a:lnTo>
                  <a:lnTo>
                    <a:pt x="199" y="195"/>
                  </a:lnTo>
                  <a:lnTo>
                    <a:pt x="200" y="195"/>
                  </a:lnTo>
                  <a:lnTo>
                    <a:pt x="201" y="196"/>
                  </a:lnTo>
                  <a:lnTo>
                    <a:pt x="202" y="196"/>
                  </a:lnTo>
                  <a:lnTo>
                    <a:pt x="204" y="197"/>
                  </a:lnTo>
                  <a:lnTo>
                    <a:pt x="206" y="198"/>
                  </a:lnTo>
                  <a:lnTo>
                    <a:pt x="206" y="199"/>
                  </a:lnTo>
                  <a:lnTo>
                    <a:pt x="207" y="200"/>
                  </a:lnTo>
                  <a:lnTo>
                    <a:pt x="208" y="200"/>
                  </a:lnTo>
                  <a:lnTo>
                    <a:pt x="210" y="201"/>
                  </a:lnTo>
                  <a:lnTo>
                    <a:pt x="211" y="201"/>
                  </a:lnTo>
                  <a:lnTo>
                    <a:pt x="213" y="202"/>
                  </a:lnTo>
                  <a:lnTo>
                    <a:pt x="216" y="202"/>
                  </a:lnTo>
                  <a:lnTo>
                    <a:pt x="220" y="203"/>
                  </a:lnTo>
                  <a:lnTo>
                    <a:pt x="222" y="205"/>
                  </a:lnTo>
                  <a:lnTo>
                    <a:pt x="224" y="205"/>
                  </a:lnTo>
                  <a:lnTo>
                    <a:pt x="229" y="207"/>
                  </a:lnTo>
                  <a:lnTo>
                    <a:pt x="233" y="208"/>
                  </a:lnTo>
                  <a:lnTo>
                    <a:pt x="235" y="208"/>
                  </a:lnTo>
                  <a:lnTo>
                    <a:pt x="237" y="210"/>
                  </a:lnTo>
                  <a:lnTo>
                    <a:pt x="243" y="213"/>
                  </a:lnTo>
                  <a:lnTo>
                    <a:pt x="244" y="213"/>
                  </a:lnTo>
                  <a:lnTo>
                    <a:pt x="245" y="213"/>
                  </a:lnTo>
                  <a:lnTo>
                    <a:pt x="246" y="214"/>
                  </a:lnTo>
                  <a:lnTo>
                    <a:pt x="248" y="215"/>
                  </a:lnTo>
                  <a:lnTo>
                    <a:pt x="250" y="216"/>
                  </a:lnTo>
                  <a:lnTo>
                    <a:pt x="257" y="216"/>
                  </a:lnTo>
                  <a:lnTo>
                    <a:pt x="259" y="217"/>
                  </a:lnTo>
                  <a:lnTo>
                    <a:pt x="261" y="218"/>
                  </a:lnTo>
                  <a:lnTo>
                    <a:pt x="261" y="218"/>
                  </a:lnTo>
                  <a:lnTo>
                    <a:pt x="263" y="219"/>
                  </a:lnTo>
                  <a:lnTo>
                    <a:pt x="267" y="219"/>
                  </a:lnTo>
                  <a:lnTo>
                    <a:pt x="268" y="219"/>
                  </a:lnTo>
                  <a:lnTo>
                    <a:pt x="270" y="218"/>
                  </a:lnTo>
                  <a:lnTo>
                    <a:pt x="271" y="217"/>
                  </a:lnTo>
                  <a:lnTo>
                    <a:pt x="273" y="216"/>
                  </a:lnTo>
                  <a:lnTo>
                    <a:pt x="275" y="216"/>
                  </a:lnTo>
                  <a:lnTo>
                    <a:pt x="280" y="213"/>
                  </a:lnTo>
                  <a:lnTo>
                    <a:pt x="281" y="212"/>
                  </a:lnTo>
                  <a:lnTo>
                    <a:pt x="283" y="212"/>
                  </a:lnTo>
                  <a:lnTo>
                    <a:pt x="287" y="212"/>
                  </a:lnTo>
                  <a:lnTo>
                    <a:pt x="290" y="213"/>
                  </a:lnTo>
                  <a:lnTo>
                    <a:pt x="295" y="214"/>
                  </a:lnTo>
                  <a:lnTo>
                    <a:pt x="301" y="217"/>
                  </a:lnTo>
                  <a:lnTo>
                    <a:pt x="305" y="221"/>
                  </a:lnTo>
                  <a:lnTo>
                    <a:pt x="306" y="223"/>
                  </a:lnTo>
                  <a:lnTo>
                    <a:pt x="311" y="226"/>
                  </a:lnTo>
                  <a:lnTo>
                    <a:pt x="313" y="229"/>
                  </a:lnTo>
                  <a:lnTo>
                    <a:pt x="317" y="231"/>
                  </a:lnTo>
                  <a:lnTo>
                    <a:pt x="318" y="231"/>
                  </a:lnTo>
                  <a:lnTo>
                    <a:pt x="318" y="228"/>
                  </a:lnTo>
                  <a:lnTo>
                    <a:pt x="319" y="227"/>
                  </a:lnTo>
                  <a:lnTo>
                    <a:pt x="319" y="226"/>
                  </a:lnTo>
                  <a:lnTo>
                    <a:pt x="318" y="225"/>
                  </a:lnTo>
                  <a:lnTo>
                    <a:pt x="319" y="225"/>
                  </a:lnTo>
                  <a:lnTo>
                    <a:pt x="319" y="224"/>
                  </a:lnTo>
                  <a:lnTo>
                    <a:pt x="321" y="222"/>
                  </a:lnTo>
                  <a:lnTo>
                    <a:pt x="321" y="221"/>
                  </a:lnTo>
                  <a:lnTo>
                    <a:pt x="326" y="213"/>
                  </a:lnTo>
                  <a:lnTo>
                    <a:pt x="333" y="212"/>
                  </a:lnTo>
                  <a:lnTo>
                    <a:pt x="339" y="212"/>
                  </a:lnTo>
                  <a:lnTo>
                    <a:pt x="339" y="213"/>
                  </a:lnTo>
                  <a:lnTo>
                    <a:pt x="339" y="212"/>
                  </a:lnTo>
                  <a:lnTo>
                    <a:pt x="339" y="209"/>
                  </a:lnTo>
                  <a:lnTo>
                    <a:pt x="339" y="208"/>
                  </a:lnTo>
                  <a:lnTo>
                    <a:pt x="336" y="206"/>
                  </a:lnTo>
                  <a:lnTo>
                    <a:pt x="335" y="204"/>
                  </a:lnTo>
                  <a:lnTo>
                    <a:pt x="332" y="202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34" y="197"/>
                  </a:lnTo>
                  <a:lnTo>
                    <a:pt x="334" y="191"/>
                  </a:lnTo>
                  <a:lnTo>
                    <a:pt x="356" y="191"/>
                  </a:lnTo>
                  <a:lnTo>
                    <a:pt x="359" y="190"/>
                  </a:lnTo>
                  <a:lnTo>
                    <a:pt x="360" y="190"/>
                  </a:lnTo>
                  <a:lnTo>
                    <a:pt x="363" y="185"/>
                  </a:lnTo>
                  <a:lnTo>
                    <a:pt x="364" y="184"/>
                  </a:lnTo>
                  <a:lnTo>
                    <a:pt x="366" y="184"/>
                  </a:lnTo>
                  <a:lnTo>
                    <a:pt x="366" y="183"/>
                  </a:lnTo>
                  <a:lnTo>
                    <a:pt x="368" y="179"/>
                  </a:lnTo>
                  <a:lnTo>
                    <a:pt x="370" y="180"/>
                  </a:lnTo>
                  <a:lnTo>
                    <a:pt x="370" y="183"/>
                  </a:lnTo>
                  <a:lnTo>
                    <a:pt x="371" y="183"/>
                  </a:lnTo>
                  <a:lnTo>
                    <a:pt x="371" y="184"/>
                  </a:lnTo>
                  <a:lnTo>
                    <a:pt x="371" y="187"/>
                  </a:lnTo>
                  <a:lnTo>
                    <a:pt x="372" y="189"/>
                  </a:lnTo>
                  <a:lnTo>
                    <a:pt x="372" y="188"/>
                  </a:lnTo>
                  <a:lnTo>
                    <a:pt x="374" y="184"/>
                  </a:lnTo>
                  <a:lnTo>
                    <a:pt x="374" y="181"/>
                  </a:lnTo>
                  <a:lnTo>
                    <a:pt x="376" y="176"/>
                  </a:lnTo>
                  <a:lnTo>
                    <a:pt x="377" y="174"/>
                  </a:lnTo>
                  <a:lnTo>
                    <a:pt x="376" y="173"/>
                  </a:lnTo>
                  <a:lnTo>
                    <a:pt x="375" y="172"/>
                  </a:lnTo>
                  <a:lnTo>
                    <a:pt x="377" y="171"/>
                  </a:lnTo>
                  <a:lnTo>
                    <a:pt x="377" y="170"/>
                  </a:lnTo>
                  <a:lnTo>
                    <a:pt x="375" y="169"/>
                  </a:lnTo>
                  <a:lnTo>
                    <a:pt x="376" y="167"/>
                  </a:lnTo>
                  <a:lnTo>
                    <a:pt x="378" y="165"/>
                  </a:lnTo>
                  <a:lnTo>
                    <a:pt x="378" y="163"/>
                  </a:lnTo>
                  <a:lnTo>
                    <a:pt x="380" y="159"/>
                  </a:lnTo>
                  <a:lnTo>
                    <a:pt x="382" y="157"/>
                  </a:lnTo>
                  <a:lnTo>
                    <a:pt x="385" y="154"/>
                  </a:lnTo>
                  <a:lnTo>
                    <a:pt x="385" y="152"/>
                  </a:lnTo>
                  <a:lnTo>
                    <a:pt x="386" y="150"/>
                  </a:lnTo>
                  <a:lnTo>
                    <a:pt x="385" y="148"/>
                  </a:lnTo>
                  <a:lnTo>
                    <a:pt x="384" y="146"/>
                  </a:lnTo>
                  <a:lnTo>
                    <a:pt x="376" y="145"/>
                  </a:lnTo>
                  <a:lnTo>
                    <a:pt x="374" y="148"/>
                  </a:lnTo>
                  <a:lnTo>
                    <a:pt x="374" y="145"/>
                  </a:lnTo>
                  <a:lnTo>
                    <a:pt x="370" y="144"/>
                  </a:lnTo>
                  <a:lnTo>
                    <a:pt x="367" y="144"/>
                  </a:lnTo>
                  <a:lnTo>
                    <a:pt x="362" y="146"/>
                  </a:lnTo>
                  <a:lnTo>
                    <a:pt x="359" y="147"/>
                  </a:lnTo>
                  <a:lnTo>
                    <a:pt x="354" y="148"/>
                  </a:lnTo>
                  <a:lnTo>
                    <a:pt x="350" y="148"/>
                  </a:lnTo>
                  <a:lnTo>
                    <a:pt x="348" y="148"/>
                  </a:lnTo>
                  <a:lnTo>
                    <a:pt x="345" y="149"/>
                  </a:lnTo>
                  <a:lnTo>
                    <a:pt x="343" y="149"/>
                  </a:lnTo>
                  <a:lnTo>
                    <a:pt x="341" y="151"/>
                  </a:lnTo>
                  <a:lnTo>
                    <a:pt x="340" y="154"/>
                  </a:lnTo>
                  <a:lnTo>
                    <a:pt x="339" y="160"/>
                  </a:lnTo>
                  <a:lnTo>
                    <a:pt x="338" y="164"/>
                  </a:lnTo>
                  <a:lnTo>
                    <a:pt x="337" y="166"/>
                  </a:lnTo>
                  <a:lnTo>
                    <a:pt x="336" y="168"/>
                  </a:lnTo>
                  <a:lnTo>
                    <a:pt x="335" y="171"/>
                  </a:lnTo>
                  <a:lnTo>
                    <a:pt x="334" y="173"/>
                  </a:lnTo>
                  <a:lnTo>
                    <a:pt x="332" y="176"/>
                  </a:lnTo>
                  <a:lnTo>
                    <a:pt x="328" y="177"/>
                  </a:lnTo>
                  <a:lnTo>
                    <a:pt x="329" y="181"/>
                  </a:lnTo>
                  <a:lnTo>
                    <a:pt x="325" y="183"/>
                  </a:lnTo>
                  <a:lnTo>
                    <a:pt x="323" y="184"/>
                  </a:lnTo>
                  <a:lnTo>
                    <a:pt x="321" y="183"/>
                  </a:lnTo>
                  <a:lnTo>
                    <a:pt x="321" y="182"/>
                  </a:lnTo>
                  <a:lnTo>
                    <a:pt x="321" y="181"/>
                  </a:lnTo>
                  <a:lnTo>
                    <a:pt x="319" y="181"/>
                  </a:lnTo>
                  <a:lnTo>
                    <a:pt x="315" y="181"/>
                  </a:lnTo>
                  <a:lnTo>
                    <a:pt x="313" y="181"/>
                  </a:lnTo>
                  <a:lnTo>
                    <a:pt x="311" y="182"/>
                  </a:lnTo>
                  <a:lnTo>
                    <a:pt x="308" y="183"/>
                  </a:lnTo>
                  <a:lnTo>
                    <a:pt x="305" y="184"/>
                  </a:lnTo>
                  <a:lnTo>
                    <a:pt x="303" y="183"/>
                  </a:lnTo>
                  <a:lnTo>
                    <a:pt x="297" y="185"/>
                  </a:lnTo>
                  <a:lnTo>
                    <a:pt x="291" y="187"/>
                  </a:lnTo>
                  <a:lnTo>
                    <a:pt x="288" y="187"/>
                  </a:lnTo>
                  <a:lnTo>
                    <a:pt x="285" y="185"/>
                  </a:lnTo>
                  <a:lnTo>
                    <a:pt x="283" y="182"/>
                  </a:lnTo>
                  <a:lnTo>
                    <a:pt x="282" y="181"/>
                  </a:lnTo>
                  <a:lnTo>
                    <a:pt x="282" y="182"/>
                  </a:lnTo>
                  <a:lnTo>
                    <a:pt x="278" y="182"/>
                  </a:lnTo>
                  <a:lnTo>
                    <a:pt x="275" y="181"/>
                  </a:lnTo>
                  <a:lnTo>
                    <a:pt x="274" y="180"/>
                  </a:lnTo>
                  <a:lnTo>
                    <a:pt x="272" y="179"/>
                  </a:lnTo>
                  <a:lnTo>
                    <a:pt x="271" y="178"/>
                  </a:lnTo>
                  <a:lnTo>
                    <a:pt x="270" y="177"/>
                  </a:lnTo>
                  <a:lnTo>
                    <a:pt x="269" y="176"/>
                  </a:lnTo>
                  <a:lnTo>
                    <a:pt x="268" y="175"/>
                  </a:lnTo>
                  <a:lnTo>
                    <a:pt x="268" y="175"/>
                  </a:lnTo>
                  <a:lnTo>
                    <a:pt x="267" y="175"/>
                  </a:lnTo>
                  <a:lnTo>
                    <a:pt x="267" y="173"/>
                  </a:lnTo>
                  <a:lnTo>
                    <a:pt x="263" y="165"/>
                  </a:lnTo>
                  <a:lnTo>
                    <a:pt x="262" y="164"/>
                  </a:lnTo>
                  <a:lnTo>
                    <a:pt x="261" y="162"/>
                  </a:lnTo>
                  <a:lnTo>
                    <a:pt x="258" y="159"/>
                  </a:lnTo>
                  <a:lnTo>
                    <a:pt x="257" y="158"/>
                  </a:lnTo>
                  <a:lnTo>
                    <a:pt x="253" y="153"/>
                  </a:lnTo>
                  <a:lnTo>
                    <a:pt x="252" y="151"/>
                  </a:lnTo>
                  <a:lnTo>
                    <a:pt x="253" y="150"/>
                  </a:lnTo>
                  <a:lnTo>
                    <a:pt x="254" y="149"/>
                  </a:lnTo>
                  <a:lnTo>
                    <a:pt x="254" y="147"/>
                  </a:lnTo>
                  <a:lnTo>
                    <a:pt x="254" y="146"/>
                  </a:lnTo>
                  <a:lnTo>
                    <a:pt x="249" y="142"/>
                  </a:lnTo>
                  <a:lnTo>
                    <a:pt x="248" y="138"/>
                  </a:lnTo>
                  <a:lnTo>
                    <a:pt x="248" y="135"/>
                  </a:lnTo>
                  <a:lnTo>
                    <a:pt x="249" y="130"/>
                  </a:lnTo>
                  <a:lnTo>
                    <a:pt x="249" y="122"/>
                  </a:lnTo>
                  <a:lnTo>
                    <a:pt x="249" y="120"/>
                  </a:lnTo>
                  <a:lnTo>
                    <a:pt x="248" y="118"/>
                  </a:lnTo>
                  <a:lnTo>
                    <a:pt x="247" y="117"/>
                  </a:lnTo>
                  <a:lnTo>
                    <a:pt x="247" y="113"/>
                  </a:lnTo>
                  <a:lnTo>
                    <a:pt x="247" y="108"/>
                  </a:lnTo>
                  <a:lnTo>
                    <a:pt x="246" y="107"/>
                  </a:lnTo>
                  <a:lnTo>
                    <a:pt x="246" y="106"/>
                  </a:lnTo>
                  <a:lnTo>
                    <a:pt x="247" y="103"/>
                  </a:lnTo>
                  <a:lnTo>
                    <a:pt x="249" y="102"/>
                  </a:lnTo>
                  <a:lnTo>
                    <a:pt x="249" y="100"/>
                  </a:lnTo>
                  <a:lnTo>
                    <a:pt x="249" y="98"/>
                  </a:lnTo>
                  <a:lnTo>
                    <a:pt x="250" y="97"/>
                  </a:lnTo>
                  <a:lnTo>
                    <a:pt x="253" y="98"/>
                  </a:lnTo>
                  <a:lnTo>
                    <a:pt x="254" y="97"/>
                  </a:lnTo>
                  <a:lnTo>
                    <a:pt x="255" y="96"/>
                  </a:lnTo>
                  <a:lnTo>
                    <a:pt x="256" y="95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5" y="94"/>
                  </a:lnTo>
                  <a:lnTo>
                    <a:pt x="255" y="94"/>
                  </a:lnTo>
                  <a:lnTo>
                    <a:pt x="254" y="95"/>
                  </a:lnTo>
                  <a:lnTo>
                    <a:pt x="254" y="95"/>
                  </a:lnTo>
                  <a:lnTo>
                    <a:pt x="254" y="93"/>
                  </a:lnTo>
                  <a:lnTo>
                    <a:pt x="255" y="91"/>
                  </a:lnTo>
                  <a:lnTo>
                    <a:pt x="251" y="90"/>
                  </a:lnTo>
                  <a:lnTo>
                    <a:pt x="247" y="89"/>
                  </a:lnTo>
                  <a:lnTo>
                    <a:pt x="241" y="88"/>
                  </a:lnTo>
                  <a:lnTo>
                    <a:pt x="237" y="86"/>
                  </a:lnTo>
                  <a:lnTo>
                    <a:pt x="234" y="86"/>
                  </a:lnTo>
                  <a:lnTo>
                    <a:pt x="230" y="84"/>
                  </a:lnTo>
                  <a:lnTo>
                    <a:pt x="226" y="78"/>
                  </a:lnTo>
                  <a:lnTo>
                    <a:pt x="222" y="68"/>
                  </a:lnTo>
                  <a:lnTo>
                    <a:pt x="219" y="66"/>
                  </a:lnTo>
                  <a:lnTo>
                    <a:pt x="217" y="61"/>
                  </a:lnTo>
                  <a:lnTo>
                    <a:pt x="213" y="58"/>
                  </a:lnTo>
                  <a:lnTo>
                    <a:pt x="208" y="48"/>
                  </a:lnTo>
                  <a:lnTo>
                    <a:pt x="206" y="46"/>
                  </a:lnTo>
                  <a:lnTo>
                    <a:pt x="204" y="44"/>
                  </a:lnTo>
                  <a:lnTo>
                    <a:pt x="200" y="41"/>
                  </a:lnTo>
                  <a:lnTo>
                    <a:pt x="199" y="38"/>
                  </a:lnTo>
                  <a:lnTo>
                    <a:pt x="188" y="39"/>
                  </a:lnTo>
                  <a:lnTo>
                    <a:pt x="185" y="38"/>
                  </a:lnTo>
                  <a:lnTo>
                    <a:pt x="183" y="39"/>
                  </a:lnTo>
                  <a:lnTo>
                    <a:pt x="182" y="40"/>
                  </a:lnTo>
                  <a:lnTo>
                    <a:pt x="177" y="50"/>
                  </a:lnTo>
                  <a:lnTo>
                    <a:pt x="171" y="49"/>
                  </a:lnTo>
                  <a:lnTo>
                    <a:pt x="166" y="45"/>
                  </a:lnTo>
                  <a:lnTo>
                    <a:pt x="161" y="42"/>
                  </a:lnTo>
                  <a:lnTo>
                    <a:pt x="158" y="38"/>
                  </a:lnTo>
                  <a:lnTo>
                    <a:pt x="155" y="27"/>
                  </a:lnTo>
                  <a:lnTo>
                    <a:pt x="148" y="23"/>
                  </a:lnTo>
                  <a:lnTo>
                    <a:pt x="143" y="20"/>
                  </a:lnTo>
                  <a:lnTo>
                    <a:pt x="141" y="17"/>
                  </a:lnTo>
                  <a:lnTo>
                    <a:pt x="139" y="16"/>
                  </a:lnTo>
                  <a:lnTo>
                    <a:pt x="137" y="13"/>
                  </a:lnTo>
                  <a:lnTo>
                    <a:pt x="136" y="12"/>
                  </a:lnTo>
                  <a:lnTo>
                    <a:pt x="133" y="11"/>
                  </a:lnTo>
                  <a:lnTo>
                    <a:pt x="113" y="11"/>
                  </a:lnTo>
                  <a:lnTo>
                    <a:pt x="112" y="18"/>
                  </a:lnTo>
                  <a:lnTo>
                    <a:pt x="102" y="18"/>
                  </a:lnTo>
                  <a:lnTo>
                    <a:pt x="78" y="18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12" y="21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6" y="32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8" y="33"/>
                  </a:lnTo>
                  <a:lnTo>
                    <a:pt x="19" y="37"/>
                  </a:lnTo>
                  <a:lnTo>
                    <a:pt x="20" y="40"/>
                  </a:lnTo>
                  <a:lnTo>
                    <a:pt x="20" y="41"/>
                  </a:lnTo>
                  <a:lnTo>
                    <a:pt x="22" y="41"/>
                  </a:lnTo>
                  <a:lnTo>
                    <a:pt x="23" y="42"/>
                  </a:lnTo>
                  <a:lnTo>
                    <a:pt x="25" y="42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30" y="46"/>
                  </a:lnTo>
                  <a:lnTo>
                    <a:pt x="31" y="48"/>
                  </a:lnTo>
                  <a:lnTo>
                    <a:pt x="32" y="49"/>
                  </a:lnTo>
                  <a:lnTo>
                    <a:pt x="35" y="51"/>
                  </a:lnTo>
                  <a:lnTo>
                    <a:pt x="36" y="52"/>
                  </a:lnTo>
                  <a:lnTo>
                    <a:pt x="40" y="57"/>
                  </a:lnTo>
                  <a:lnTo>
                    <a:pt x="40" y="59"/>
                  </a:lnTo>
                  <a:lnTo>
                    <a:pt x="40" y="60"/>
                  </a:lnTo>
                  <a:lnTo>
                    <a:pt x="41" y="61"/>
                  </a:lnTo>
                  <a:lnTo>
                    <a:pt x="40" y="62"/>
                  </a:lnTo>
                  <a:lnTo>
                    <a:pt x="41" y="63"/>
                  </a:lnTo>
                  <a:lnTo>
                    <a:pt x="40" y="63"/>
                  </a:lnTo>
                  <a:lnTo>
                    <a:pt x="39" y="64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6"/>
                  </a:lnTo>
                  <a:lnTo>
                    <a:pt x="37" y="65"/>
                  </a:lnTo>
                  <a:lnTo>
                    <a:pt x="33" y="66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9" y="68"/>
                  </a:lnTo>
                  <a:lnTo>
                    <a:pt x="30" y="67"/>
                  </a:lnTo>
                  <a:lnTo>
                    <a:pt x="32" y="69"/>
                  </a:lnTo>
                  <a:lnTo>
                    <a:pt x="35" y="70"/>
                  </a:lnTo>
                  <a:lnTo>
                    <a:pt x="35" y="71"/>
                  </a:lnTo>
                  <a:lnTo>
                    <a:pt x="36" y="73"/>
                  </a:lnTo>
                  <a:lnTo>
                    <a:pt x="37" y="74"/>
                  </a:lnTo>
                  <a:lnTo>
                    <a:pt x="39" y="74"/>
                  </a:lnTo>
                  <a:lnTo>
                    <a:pt x="40" y="75"/>
                  </a:lnTo>
                  <a:lnTo>
                    <a:pt x="41" y="76"/>
                  </a:lnTo>
                  <a:lnTo>
                    <a:pt x="42" y="76"/>
                  </a:lnTo>
                  <a:lnTo>
                    <a:pt x="44" y="77"/>
                  </a:lnTo>
                  <a:lnTo>
                    <a:pt x="45" y="79"/>
                  </a:lnTo>
                  <a:lnTo>
                    <a:pt x="47" y="80"/>
                  </a:lnTo>
                  <a:lnTo>
                    <a:pt x="50" y="80"/>
                  </a:lnTo>
                  <a:lnTo>
                    <a:pt x="52" y="77"/>
                  </a:lnTo>
                  <a:lnTo>
                    <a:pt x="53" y="78"/>
                  </a:lnTo>
                  <a:lnTo>
                    <a:pt x="52" y="80"/>
                  </a:lnTo>
                  <a:lnTo>
                    <a:pt x="53" y="81"/>
                  </a:lnTo>
                  <a:lnTo>
                    <a:pt x="56" y="85"/>
                  </a:lnTo>
                  <a:lnTo>
                    <a:pt x="59" y="86"/>
                  </a:lnTo>
                  <a:lnTo>
                    <a:pt x="60" y="87"/>
                  </a:lnTo>
                  <a:lnTo>
                    <a:pt x="62" y="87"/>
                  </a:lnTo>
                  <a:lnTo>
                    <a:pt x="63" y="88"/>
                  </a:lnTo>
                  <a:lnTo>
                    <a:pt x="65" y="93"/>
                  </a:lnTo>
                  <a:lnTo>
                    <a:pt x="65" y="95"/>
                  </a:lnTo>
                  <a:lnTo>
                    <a:pt x="66" y="99"/>
                  </a:lnTo>
                  <a:lnTo>
                    <a:pt x="65" y="103"/>
                  </a:lnTo>
                  <a:lnTo>
                    <a:pt x="64" y="105"/>
                  </a:lnTo>
                  <a:lnTo>
                    <a:pt x="64" y="106"/>
                  </a:lnTo>
                  <a:lnTo>
                    <a:pt x="64" y="105"/>
                  </a:lnTo>
                  <a:lnTo>
                    <a:pt x="65" y="105"/>
                  </a:lnTo>
                  <a:lnTo>
                    <a:pt x="66" y="106"/>
                  </a:lnTo>
                  <a:lnTo>
                    <a:pt x="67" y="105"/>
                  </a:lnTo>
                  <a:lnTo>
                    <a:pt x="68" y="106"/>
                  </a:lnTo>
                  <a:lnTo>
                    <a:pt x="68" y="108"/>
                  </a:lnTo>
                  <a:lnTo>
                    <a:pt x="69" y="108"/>
                  </a:lnTo>
                  <a:lnTo>
                    <a:pt x="71" y="109"/>
                  </a:lnTo>
                  <a:lnTo>
                    <a:pt x="71" y="110"/>
                  </a:lnTo>
                  <a:lnTo>
                    <a:pt x="74" y="112"/>
                  </a:lnTo>
                  <a:lnTo>
                    <a:pt x="78" y="114"/>
                  </a:lnTo>
                  <a:lnTo>
                    <a:pt x="80" y="115"/>
                  </a:lnTo>
                  <a:lnTo>
                    <a:pt x="84" y="119"/>
                  </a:lnTo>
                  <a:lnTo>
                    <a:pt x="86" y="120"/>
                  </a:lnTo>
                  <a:lnTo>
                    <a:pt x="89" y="123"/>
                  </a:lnTo>
                  <a:lnTo>
                    <a:pt x="91" y="128"/>
                  </a:lnTo>
                  <a:lnTo>
                    <a:pt x="92" y="129"/>
                  </a:lnTo>
                  <a:lnTo>
                    <a:pt x="93" y="130"/>
                  </a:lnTo>
                  <a:lnTo>
                    <a:pt x="94" y="128"/>
                  </a:lnTo>
                  <a:lnTo>
                    <a:pt x="96" y="127"/>
                  </a:lnTo>
                  <a:lnTo>
                    <a:pt x="98" y="126"/>
                  </a:lnTo>
                  <a:lnTo>
                    <a:pt x="99" y="125"/>
                  </a:lnTo>
                  <a:lnTo>
                    <a:pt x="99" y="123"/>
                  </a:lnTo>
                  <a:lnTo>
                    <a:pt x="98" y="121"/>
                  </a:lnTo>
                  <a:lnTo>
                    <a:pt x="97" y="120"/>
                  </a:lnTo>
                  <a:lnTo>
                    <a:pt x="96" y="119"/>
                  </a:lnTo>
                  <a:lnTo>
                    <a:pt x="94" y="117"/>
                  </a:lnTo>
                  <a:lnTo>
                    <a:pt x="94" y="115"/>
                  </a:lnTo>
                  <a:lnTo>
                    <a:pt x="91" y="114"/>
                  </a:lnTo>
                  <a:lnTo>
                    <a:pt x="89" y="112"/>
                  </a:lnTo>
                  <a:lnTo>
                    <a:pt x="87" y="113"/>
                  </a:lnTo>
                  <a:lnTo>
                    <a:pt x="86" y="113"/>
                  </a:lnTo>
                  <a:lnTo>
                    <a:pt x="85" y="112"/>
                  </a:lnTo>
                  <a:lnTo>
                    <a:pt x="83" y="109"/>
                  </a:lnTo>
                  <a:lnTo>
                    <a:pt x="83" y="108"/>
                  </a:lnTo>
                  <a:lnTo>
                    <a:pt x="83" y="104"/>
                  </a:lnTo>
                  <a:lnTo>
                    <a:pt x="81" y="101"/>
                  </a:lnTo>
                  <a:lnTo>
                    <a:pt x="80" y="100"/>
                  </a:lnTo>
                  <a:lnTo>
                    <a:pt x="80" y="100"/>
                  </a:lnTo>
                  <a:lnTo>
                    <a:pt x="80" y="96"/>
                  </a:lnTo>
                  <a:lnTo>
                    <a:pt x="78" y="95"/>
                  </a:lnTo>
                  <a:lnTo>
                    <a:pt x="77" y="94"/>
                  </a:lnTo>
                  <a:lnTo>
                    <a:pt x="76" y="93"/>
                  </a:lnTo>
                  <a:lnTo>
                    <a:pt x="76" y="90"/>
                  </a:lnTo>
                  <a:lnTo>
                    <a:pt x="75" y="86"/>
                  </a:lnTo>
                  <a:lnTo>
                    <a:pt x="74" y="86"/>
                  </a:lnTo>
                  <a:lnTo>
                    <a:pt x="74" y="84"/>
                  </a:lnTo>
                  <a:lnTo>
                    <a:pt x="72" y="81"/>
                  </a:lnTo>
                  <a:lnTo>
                    <a:pt x="70" y="79"/>
                  </a:lnTo>
                  <a:lnTo>
                    <a:pt x="69" y="79"/>
                  </a:lnTo>
                  <a:lnTo>
                    <a:pt x="69" y="81"/>
                  </a:lnTo>
                  <a:lnTo>
                    <a:pt x="70" y="83"/>
                  </a:lnTo>
                  <a:lnTo>
                    <a:pt x="70" y="83"/>
                  </a:lnTo>
                  <a:lnTo>
                    <a:pt x="68" y="81"/>
                  </a:lnTo>
                  <a:lnTo>
                    <a:pt x="68" y="80"/>
                  </a:lnTo>
                  <a:lnTo>
                    <a:pt x="67" y="78"/>
                  </a:lnTo>
                  <a:lnTo>
                    <a:pt x="67" y="77"/>
                  </a:lnTo>
                  <a:lnTo>
                    <a:pt x="67" y="76"/>
                  </a:lnTo>
                  <a:lnTo>
                    <a:pt x="66" y="75"/>
                  </a:lnTo>
                  <a:lnTo>
                    <a:pt x="64" y="74"/>
                  </a:lnTo>
                  <a:lnTo>
                    <a:pt x="64" y="73"/>
                  </a:lnTo>
                  <a:lnTo>
                    <a:pt x="62" y="70"/>
                  </a:lnTo>
                  <a:lnTo>
                    <a:pt x="58" y="66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5" y="57"/>
                  </a:lnTo>
                  <a:lnTo>
                    <a:pt x="54" y="58"/>
                  </a:lnTo>
                  <a:lnTo>
                    <a:pt x="54" y="57"/>
                  </a:lnTo>
                  <a:lnTo>
                    <a:pt x="53" y="56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0" y="52"/>
                  </a:lnTo>
                  <a:lnTo>
                    <a:pt x="49" y="51"/>
                  </a:lnTo>
                  <a:lnTo>
                    <a:pt x="48" y="52"/>
                  </a:lnTo>
                  <a:lnTo>
                    <a:pt x="46" y="49"/>
                  </a:lnTo>
                  <a:lnTo>
                    <a:pt x="46" y="46"/>
                  </a:lnTo>
                  <a:lnTo>
                    <a:pt x="41" y="43"/>
                  </a:lnTo>
                  <a:lnTo>
                    <a:pt x="40" y="42"/>
                  </a:lnTo>
                  <a:lnTo>
                    <a:pt x="40" y="41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39"/>
                  </a:lnTo>
                  <a:lnTo>
                    <a:pt x="36" y="37"/>
                  </a:lnTo>
                  <a:lnTo>
                    <a:pt x="35" y="36"/>
                  </a:lnTo>
                  <a:lnTo>
                    <a:pt x="34" y="35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2" y="24"/>
                  </a:lnTo>
                  <a:lnTo>
                    <a:pt x="31" y="23"/>
                  </a:lnTo>
                  <a:lnTo>
                    <a:pt x="31" y="21"/>
                  </a:lnTo>
                  <a:lnTo>
                    <a:pt x="30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0" y="1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9" name="Freeform 177"/>
            <p:cNvSpPr>
              <a:spLocks/>
            </p:cNvSpPr>
            <p:nvPr/>
          </p:nvSpPr>
          <p:spPr bwMode="auto">
            <a:xfrm>
              <a:off x="193675" y="1325562"/>
              <a:ext cx="4763" cy="12700"/>
            </a:xfrm>
            <a:custGeom>
              <a:avLst/>
              <a:gdLst>
                <a:gd name="T0" fmla="*/ 1 w 3"/>
                <a:gd name="T1" fmla="*/ 0 h 8"/>
                <a:gd name="T2" fmla="*/ 0 w 3"/>
                <a:gd name="T3" fmla="*/ 1 h 8"/>
                <a:gd name="T4" fmla="*/ 0 w 3"/>
                <a:gd name="T5" fmla="*/ 1 h 8"/>
                <a:gd name="T6" fmla="*/ 2 w 3"/>
                <a:gd name="T7" fmla="*/ 1 h 8"/>
                <a:gd name="T8" fmla="*/ 3 w 3"/>
                <a:gd name="T9" fmla="*/ 2 h 8"/>
                <a:gd name="T10" fmla="*/ 2 w 3"/>
                <a:gd name="T11" fmla="*/ 2 h 8"/>
                <a:gd name="T12" fmla="*/ 3 w 3"/>
                <a:gd name="T13" fmla="*/ 3 h 8"/>
                <a:gd name="T14" fmla="*/ 1 w 3"/>
                <a:gd name="T15" fmla="*/ 8 h 8"/>
                <a:gd name="T16" fmla="*/ 1 w 3"/>
                <a:gd name="T17" fmla="*/ 7 h 8"/>
                <a:gd name="T18" fmla="*/ 1 w 3"/>
                <a:gd name="T19" fmla="*/ 2 h 8"/>
                <a:gd name="T20" fmla="*/ 1 w 3"/>
                <a:gd name="T21" fmla="*/ 2 h 8"/>
                <a:gd name="T22" fmla="*/ 1 w 3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2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0" name="Freeform 178"/>
            <p:cNvSpPr>
              <a:spLocks/>
            </p:cNvSpPr>
            <p:nvPr/>
          </p:nvSpPr>
          <p:spPr bwMode="auto">
            <a:xfrm>
              <a:off x="193675" y="1325562"/>
              <a:ext cx="4763" cy="12700"/>
            </a:xfrm>
            <a:custGeom>
              <a:avLst/>
              <a:gdLst>
                <a:gd name="T0" fmla="*/ 1 w 3"/>
                <a:gd name="T1" fmla="*/ 0 h 8"/>
                <a:gd name="T2" fmla="*/ 0 w 3"/>
                <a:gd name="T3" fmla="*/ 1 h 8"/>
                <a:gd name="T4" fmla="*/ 0 w 3"/>
                <a:gd name="T5" fmla="*/ 1 h 8"/>
                <a:gd name="T6" fmla="*/ 2 w 3"/>
                <a:gd name="T7" fmla="*/ 1 h 8"/>
                <a:gd name="T8" fmla="*/ 3 w 3"/>
                <a:gd name="T9" fmla="*/ 2 h 8"/>
                <a:gd name="T10" fmla="*/ 2 w 3"/>
                <a:gd name="T11" fmla="*/ 2 h 8"/>
                <a:gd name="T12" fmla="*/ 3 w 3"/>
                <a:gd name="T13" fmla="*/ 3 h 8"/>
                <a:gd name="T14" fmla="*/ 1 w 3"/>
                <a:gd name="T15" fmla="*/ 8 h 8"/>
                <a:gd name="T16" fmla="*/ 1 w 3"/>
                <a:gd name="T17" fmla="*/ 7 h 8"/>
                <a:gd name="T18" fmla="*/ 1 w 3"/>
                <a:gd name="T19" fmla="*/ 2 h 8"/>
                <a:gd name="T20" fmla="*/ 1 w 3"/>
                <a:gd name="T21" fmla="*/ 2 h 8"/>
                <a:gd name="T22" fmla="*/ 1 w 3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2"/>
                  </a:lnTo>
                  <a:lnTo>
                    <a:pt x="2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1" name="Freeform 179"/>
            <p:cNvSpPr>
              <a:spLocks/>
            </p:cNvSpPr>
            <p:nvPr/>
          </p:nvSpPr>
          <p:spPr bwMode="auto">
            <a:xfrm>
              <a:off x="300038" y="1296987"/>
              <a:ext cx="11113" cy="6350"/>
            </a:xfrm>
            <a:custGeom>
              <a:avLst/>
              <a:gdLst>
                <a:gd name="T0" fmla="*/ 3 w 7"/>
                <a:gd name="T1" fmla="*/ 2 h 4"/>
                <a:gd name="T2" fmla="*/ 1 w 7"/>
                <a:gd name="T3" fmla="*/ 4 h 4"/>
                <a:gd name="T4" fmla="*/ 0 w 7"/>
                <a:gd name="T5" fmla="*/ 2 h 4"/>
                <a:gd name="T6" fmla="*/ 1 w 7"/>
                <a:gd name="T7" fmla="*/ 1 h 4"/>
                <a:gd name="T8" fmla="*/ 3 w 7"/>
                <a:gd name="T9" fmla="*/ 0 h 4"/>
                <a:gd name="T10" fmla="*/ 3 w 7"/>
                <a:gd name="T11" fmla="*/ 1 h 4"/>
                <a:gd name="T12" fmla="*/ 7 w 7"/>
                <a:gd name="T13" fmla="*/ 1 h 4"/>
                <a:gd name="T14" fmla="*/ 7 w 7"/>
                <a:gd name="T15" fmla="*/ 1 h 4"/>
                <a:gd name="T16" fmla="*/ 3 w 7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2" name="Freeform 180"/>
            <p:cNvSpPr>
              <a:spLocks/>
            </p:cNvSpPr>
            <p:nvPr/>
          </p:nvSpPr>
          <p:spPr bwMode="auto">
            <a:xfrm>
              <a:off x="300038" y="1296987"/>
              <a:ext cx="11113" cy="6350"/>
            </a:xfrm>
            <a:custGeom>
              <a:avLst/>
              <a:gdLst>
                <a:gd name="T0" fmla="*/ 3 w 7"/>
                <a:gd name="T1" fmla="*/ 2 h 4"/>
                <a:gd name="T2" fmla="*/ 1 w 7"/>
                <a:gd name="T3" fmla="*/ 4 h 4"/>
                <a:gd name="T4" fmla="*/ 0 w 7"/>
                <a:gd name="T5" fmla="*/ 2 h 4"/>
                <a:gd name="T6" fmla="*/ 1 w 7"/>
                <a:gd name="T7" fmla="*/ 1 h 4"/>
                <a:gd name="T8" fmla="*/ 3 w 7"/>
                <a:gd name="T9" fmla="*/ 0 h 4"/>
                <a:gd name="T10" fmla="*/ 3 w 7"/>
                <a:gd name="T11" fmla="*/ 1 h 4"/>
                <a:gd name="T12" fmla="*/ 7 w 7"/>
                <a:gd name="T13" fmla="*/ 1 h 4"/>
                <a:gd name="T14" fmla="*/ 7 w 7"/>
                <a:gd name="T15" fmla="*/ 1 h 4"/>
                <a:gd name="T16" fmla="*/ 3 w 7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3" y="2"/>
                  </a:move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7" y="1"/>
                  </a:lnTo>
                  <a:lnTo>
                    <a:pt x="7" y="1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3" name="Freeform 183"/>
            <p:cNvSpPr>
              <a:spLocks/>
            </p:cNvSpPr>
            <p:nvPr/>
          </p:nvSpPr>
          <p:spPr bwMode="auto">
            <a:xfrm>
              <a:off x="0" y="673100"/>
              <a:ext cx="611188" cy="703262"/>
            </a:xfrm>
            <a:custGeom>
              <a:avLst/>
              <a:gdLst>
                <a:gd name="T0" fmla="*/ 335 w 385"/>
                <a:gd name="T1" fmla="*/ 53 h 443"/>
                <a:gd name="T2" fmla="*/ 294 w 385"/>
                <a:gd name="T3" fmla="*/ 48 h 443"/>
                <a:gd name="T4" fmla="*/ 230 w 385"/>
                <a:gd name="T5" fmla="*/ 33 h 443"/>
                <a:gd name="T6" fmla="*/ 199 w 385"/>
                <a:gd name="T7" fmla="*/ 21 h 443"/>
                <a:gd name="T8" fmla="*/ 167 w 385"/>
                <a:gd name="T9" fmla="*/ 9 h 443"/>
                <a:gd name="T10" fmla="*/ 158 w 385"/>
                <a:gd name="T11" fmla="*/ 14 h 443"/>
                <a:gd name="T12" fmla="*/ 142 w 385"/>
                <a:gd name="T13" fmla="*/ 7 h 443"/>
                <a:gd name="T14" fmla="*/ 110 w 385"/>
                <a:gd name="T15" fmla="*/ 19 h 443"/>
                <a:gd name="T16" fmla="*/ 104 w 385"/>
                <a:gd name="T17" fmla="*/ 34 h 443"/>
                <a:gd name="T18" fmla="*/ 83 w 385"/>
                <a:gd name="T19" fmla="*/ 51 h 443"/>
                <a:gd name="T20" fmla="*/ 64 w 385"/>
                <a:gd name="T21" fmla="*/ 70 h 443"/>
                <a:gd name="T22" fmla="*/ 24 w 385"/>
                <a:gd name="T23" fmla="*/ 99 h 443"/>
                <a:gd name="T24" fmla="*/ 55 w 385"/>
                <a:gd name="T25" fmla="*/ 131 h 443"/>
                <a:gd name="T26" fmla="*/ 75 w 385"/>
                <a:gd name="T27" fmla="*/ 145 h 443"/>
                <a:gd name="T28" fmla="*/ 103 w 385"/>
                <a:gd name="T29" fmla="*/ 155 h 443"/>
                <a:gd name="T30" fmla="*/ 92 w 385"/>
                <a:gd name="T31" fmla="*/ 162 h 443"/>
                <a:gd name="T32" fmla="*/ 93 w 385"/>
                <a:gd name="T33" fmla="*/ 168 h 443"/>
                <a:gd name="T34" fmla="*/ 68 w 385"/>
                <a:gd name="T35" fmla="*/ 172 h 443"/>
                <a:gd name="T36" fmla="*/ 38 w 385"/>
                <a:gd name="T37" fmla="*/ 162 h 443"/>
                <a:gd name="T38" fmla="*/ 9 w 385"/>
                <a:gd name="T39" fmla="*/ 179 h 443"/>
                <a:gd name="T40" fmla="*/ 17 w 385"/>
                <a:gd name="T41" fmla="*/ 196 h 443"/>
                <a:gd name="T42" fmla="*/ 64 w 385"/>
                <a:gd name="T43" fmla="*/ 216 h 443"/>
                <a:gd name="T44" fmla="*/ 95 w 385"/>
                <a:gd name="T45" fmla="*/ 209 h 443"/>
                <a:gd name="T46" fmla="*/ 93 w 385"/>
                <a:gd name="T47" fmla="*/ 241 h 443"/>
                <a:gd name="T48" fmla="*/ 61 w 385"/>
                <a:gd name="T49" fmla="*/ 254 h 443"/>
                <a:gd name="T50" fmla="*/ 30 w 385"/>
                <a:gd name="T51" fmla="*/ 282 h 443"/>
                <a:gd name="T52" fmla="*/ 37 w 385"/>
                <a:gd name="T53" fmla="*/ 293 h 443"/>
                <a:gd name="T54" fmla="*/ 46 w 385"/>
                <a:gd name="T55" fmla="*/ 306 h 443"/>
                <a:gd name="T56" fmla="*/ 53 w 385"/>
                <a:gd name="T57" fmla="*/ 331 h 443"/>
                <a:gd name="T58" fmla="*/ 74 w 385"/>
                <a:gd name="T59" fmla="*/ 327 h 443"/>
                <a:gd name="T60" fmla="*/ 82 w 385"/>
                <a:gd name="T61" fmla="*/ 342 h 443"/>
                <a:gd name="T62" fmla="*/ 81 w 385"/>
                <a:gd name="T63" fmla="*/ 363 h 443"/>
                <a:gd name="T64" fmla="*/ 109 w 385"/>
                <a:gd name="T65" fmla="*/ 356 h 443"/>
                <a:gd name="T66" fmla="*/ 129 w 385"/>
                <a:gd name="T67" fmla="*/ 362 h 443"/>
                <a:gd name="T68" fmla="*/ 129 w 385"/>
                <a:gd name="T69" fmla="*/ 391 h 443"/>
                <a:gd name="T70" fmla="*/ 98 w 385"/>
                <a:gd name="T71" fmla="*/ 418 h 443"/>
                <a:gd name="T72" fmla="*/ 77 w 385"/>
                <a:gd name="T73" fmla="*/ 425 h 443"/>
                <a:gd name="T74" fmla="*/ 62 w 385"/>
                <a:gd name="T75" fmla="*/ 443 h 443"/>
                <a:gd name="T76" fmla="*/ 79 w 385"/>
                <a:gd name="T77" fmla="*/ 436 h 443"/>
                <a:gd name="T78" fmla="*/ 102 w 385"/>
                <a:gd name="T79" fmla="*/ 426 h 443"/>
                <a:gd name="T80" fmla="*/ 121 w 385"/>
                <a:gd name="T81" fmla="*/ 415 h 443"/>
                <a:gd name="T82" fmla="*/ 136 w 385"/>
                <a:gd name="T83" fmla="*/ 404 h 443"/>
                <a:gd name="T84" fmla="*/ 155 w 385"/>
                <a:gd name="T85" fmla="*/ 386 h 443"/>
                <a:gd name="T86" fmla="*/ 180 w 385"/>
                <a:gd name="T87" fmla="*/ 368 h 443"/>
                <a:gd name="T88" fmla="*/ 185 w 385"/>
                <a:gd name="T89" fmla="*/ 343 h 443"/>
                <a:gd name="T90" fmla="*/ 194 w 385"/>
                <a:gd name="T91" fmla="*/ 324 h 443"/>
                <a:gd name="T92" fmla="*/ 231 w 385"/>
                <a:gd name="T93" fmla="*/ 278 h 443"/>
                <a:gd name="T94" fmla="*/ 245 w 385"/>
                <a:gd name="T95" fmla="*/ 310 h 443"/>
                <a:gd name="T96" fmla="*/ 210 w 385"/>
                <a:gd name="T97" fmla="*/ 338 h 443"/>
                <a:gd name="T98" fmla="*/ 210 w 385"/>
                <a:gd name="T99" fmla="*/ 349 h 443"/>
                <a:gd name="T100" fmla="*/ 235 w 385"/>
                <a:gd name="T101" fmla="*/ 334 h 443"/>
                <a:gd name="T102" fmla="*/ 256 w 385"/>
                <a:gd name="T103" fmla="*/ 326 h 443"/>
                <a:gd name="T104" fmla="*/ 251 w 385"/>
                <a:gd name="T105" fmla="*/ 312 h 443"/>
                <a:gd name="T106" fmla="*/ 262 w 385"/>
                <a:gd name="T107" fmla="*/ 303 h 443"/>
                <a:gd name="T108" fmla="*/ 274 w 385"/>
                <a:gd name="T109" fmla="*/ 314 h 443"/>
                <a:gd name="T110" fmla="*/ 297 w 385"/>
                <a:gd name="T111" fmla="*/ 320 h 443"/>
                <a:gd name="T112" fmla="*/ 325 w 385"/>
                <a:gd name="T113" fmla="*/ 330 h 443"/>
                <a:gd name="T114" fmla="*/ 370 w 385"/>
                <a:gd name="T115" fmla="*/ 332 h 443"/>
                <a:gd name="T116" fmla="*/ 367 w 385"/>
                <a:gd name="T117" fmla="*/ 339 h 443"/>
                <a:gd name="T118" fmla="*/ 382 w 385"/>
                <a:gd name="T119" fmla="*/ 345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5" h="443">
                  <a:moveTo>
                    <a:pt x="349" y="316"/>
                  </a:moveTo>
                  <a:lnTo>
                    <a:pt x="349" y="293"/>
                  </a:lnTo>
                  <a:lnTo>
                    <a:pt x="349" y="270"/>
                  </a:lnTo>
                  <a:lnTo>
                    <a:pt x="349" y="248"/>
                  </a:lnTo>
                  <a:lnTo>
                    <a:pt x="349" y="224"/>
                  </a:lnTo>
                  <a:lnTo>
                    <a:pt x="349" y="198"/>
                  </a:lnTo>
                  <a:lnTo>
                    <a:pt x="349" y="171"/>
                  </a:lnTo>
                  <a:lnTo>
                    <a:pt x="349" y="146"/>
                  </a:lnTo>
                  <a:lnTo>
                    <a:pt x="349" y="120"/>
                  </a:lnTo>
                  <a:lnTo>
                    <a:pt x="349" y="89"/>
                  </a:lnTo>
                  <a:lnTo>
                    <a:pt x="349" y="58"/>
                  </a:lnTo>
                  <a:lnTo>
                    <a:pt x="349" y="57"/>
                  </a:lnTo>
                  <a:lnTo>
                    <a:pt x="347" y="57"/>
                  </a:lnTo>
                  <a:lnTo>
                    <a:pt x="346" y="59"/>
                  </a:lnTo>
                  <a:lnTo>
                    <a:pt x="345" y="61"/>
                  </a:lnTo>
                  <a:lnTo>
                    <a:pt x="345" y="60"/>
                  </a:lnTo>
                  <a:lnTo>
                    <a:pt x="342" y="56"/>
                  </a:lnTo>
                  <a:lnTo>
                    <a:pt x="336" y="54"/>
                  </a:lnTo>
                  <a:lnTo>
                    <a:pt x="335" y="53"/>
                  </a:lnTo>
                  <a:lnTo>
                    <a:pt x="331" y="50"/>
                  </a:lnTo>
                  <a:lnTo>
                    <a:pt x="331" y="50"/>
                  </a:lnTo>
                  <a:lnTo>
                    <a:pt x="330" y="48"/>
                  </a:lnTo>
                  <a:lnTo>
                    <a:pt x="321" y="44"/>
                  </a:lnTo>
                  <a:lnTo>
                    <a:pt x="320" y="45"/>
                  </a:lnTo>
                  <a:lnTo>
                    <a:pt x="318" y="45"/>
                  </a:lnTo>
                  <a:lnTo>
                    <a:pt x="317" y="44"/>
                  </a:lnTo>
                  <a:lnTo>
                    <a:pt x="317" y="46"/>
                  </a:lnTo>
                  <a:lnTo>
                    <a:pt x="317" y="48"/>
                  </a:lnTo>
                  <a:lnTo>
                    <a:pt x="315" y="45"/>
                  </a:lnTo>
                  <a:lnTo>
                    <a:pt x="314" y="45"/>
                  </a:lnTo>
                  <a:lnTo>
                    <a:pt x="312" y="45"/>
                  </a:lnTo>
                  <a:lnTo>
                    <a:pt x="306" y="46"/>
                  </a:lnTo>
                  <a:lnTo>
                    <a:pt x="306" y="47"/>
                  </a:lnTo>
                  <a:lnTo>
                    <a:pt x="303" y="49"/>
                  </a:lnTo>
                  <a:lnTo>
                    <a:pt x="301" y="49"/>
                  </a:lnTo>
                  <a:lnTo>
                    <a:pt x="299" y="47"/>
                  </a:lnTo>
                  <a:lnTo>
                    <a:pt x="299" y="49"/>
                  </a:lnTo>
                  <a:lnTo>
                    <a:pt x="294" y="48"/>
                  </a:lnTo>
                  <a:lnTo>
                    <a:pt x="294" y="48"/>
                  </a:lnTo>
                  <a:lnTo>
                    <a:pt x="294" y="47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5" y="42"/>
                  </a:lnTo>
                  <a:lnTo>
                    <a:pt x="277" y="42"/>
                  </a:lnTo>
                  <a:lnTo>
                    <a:pt x="272" y="43"/>
                  </a:lnTo>
                  <a:lnTo>
                    <a:pt x="265" y="40"/>
                  </a:lnTo>
                  <a:lnTo>
                    <a:pt x="262" y="39"/>
                  </a:lnTo>
                  <a:lnTo>
                    <a:pt x="260" y="37"/>
                  </a:lnTo>
                  <a:lnTo>
                    <a:pt x="256" y="36"/>
                  </a:lnTo>
                  <a:lnTo>
                    <a:pt x="252" y="36"/>
                  </a:lnTo>
                  <a:lnTo>
                    <a:pt x="252" y="34"/>
                  </a:lnTo>
                  <a:lnTo>
                    <a:pt x="248" y="33"/>
                  </a:lnTo>
                  <a:lnTo>
                    <a:pt x="243" y="31"/>
                  </a:lnTo>
                  <a:lnTo>
                    <a:pt x="237" y="31"/>
                  </a:lnTo>
                  <a:lnTo>
                    <a:pt x="235" y="32"/>
                  </a:lnTo>
                  <a:lnTo>
                    <a:pt x="229" y="34"/>
                  </a:lnTo>
                  <a:lnTo>
                    <a:pt x="230" y="33"/>
                  </a:lnTo>
                  <a:lnTo>
                    <a:pt x="232" y="33"/>
                  </a:lnTo>
                  <a:lnTo>
                    <a:pt x="231" y="31"/>
                  </a:lnTo>
                  <a:lnTo>
                    <a:pt x="230" y="31"/>
                  </a:lnTo>
                  <a:lnTo>
                    <a:pt x="227" y="31"/>
                  </a:lnTo>
                  <a:lnTo>
                    <a:pt x="218" y="33"/>
                  </a:lnTo>
                  <a:lnTo>
                    <a:pt x="211" y="32"/>
                  </a:lnTo>
                  <a:lnTo>
                    <a:pt x="213" y="31"/>
                  </a:lnTo>
                  <a:lnTo>
                    <a:pt x="214" y="29"/>
                  </a:lnTo>
                  <a:lnTo>
                    <a:pt x="205" y="29"/>
                  </a:lnTo>
                  <a:lnTo>
                    <a:pt x="204" y="28"/>
                  </a:lnTo>
                  <a:lnTo>
                    <a:pt x="209" y="28"/>
                  </a:lnTo>
                  <a:lnTo>
                    <a:pt x="207" y="26"/>
                  </a:lnTo>
                  <a:lnTo>
                    <a:pt x="205" y="26"/>
                  </a:lnTo>
                  <a:lnTo>
                    <a:pt x="205" y="25"/>
                  </a:lnTo>
                  <a:lnTo>
                    <a:pt x="206" y="22"/>
                  </a:lnTo>
                  <a:lnTo>
                    <a:pt x="206" y="19"/>
                  </a:lnTo>
                  <a:lnTo>
                    <a:pt x="202" y="18"/>
                  </a:lnTo>
                  <a:lnTo>
                    <a:pt x="198" y="18"/>
                  </a:lnTo>
                  <a:lnTo>
                    <a:pt x="199" y="21"/>
                  </a:lnTo>
                  <a:lnTo>
                    <a:pt x="198" y="20"/>
                  </a:lnTo>
                  <a:lnTo>
                    <a:pt x="196" y="21"/>
                  </a:lnTo>
                  <a:lnTo>
                    <a:pt x="196" y="18"/>
                  </a:lnTo>
                  <a:lnTo>
                    <a:pt x="194" y="15"/>
                  </a:lnTo>
                  <a:lnTo>
                    <a:pt x="192" y="15"/>
                  </a:lnTo>
                  <a:lnTo>
                    <a:pt x="190" y="16"/>
                  </a:lnTo>
                  <a:lnTo>
                    <a:pt x="186" y="18"/>
                  </a:lnTo>
                  <a:lnTo>
                    <a:pt x="185" y="17"/>
                  </a:lnTo>
                  <a:lnTo>
                    <a:pt x="183" y="18"/>
                  </a:lnTo>
                  <a:lnTo>
                    <a:pt x="181" y="20"/>
                  </a:lnTo>
                  <a:lnTo>
                    <a:pt x="179" y="20"/>
                  </a:lnTo>
                  <a:lnTo>
                    <a:pt x="178" y="18"/>
                  </a:lnTo>
                  <a:lnTo>
                    <a:pt x="176" y="18"/>
                  </a:lnTo>
                  <a:lnTo>
                    <a:pt x="174" y="17"/>
                  </a:lnTo>
                  <a:lnTo>
                    <a:pt x="175" y="15"/>
                  </a:lnTo>
                  <a:lnTo>
                    <a:pt x="172" y="10"/>
                  </a:lnTo>
                  <a:lnTo>
                    <a:pt x="168" y="9"/>
                  </a:lnTo>
                  <a:lnTo>
                    <a:pt x="168" y="11"/>
                  </a:lnTo>
                  <a:lnTo>
                    <a:pt x="167" y="9"/>
                  </a:lnTo>
                  <a:lnTo>
                    <a:pt x="167" y="11"/>
                  </a:lnTo>
                  <a:lnTo>
                    <a:pt x="166" y="11"/>
                  </a:lnTo>
                  <a:lnTo>
                    <a:pt x="164" y="13"/>
                  </a:lnTo>
                  <a:lnTo>
                    <a:pt x="163" y="16"/>
                  </a:lnTo>
                  <a:lnTo>
                    <a:pt x="166" y="18"/>
                  </a:lnTo>
                  <a:lnTo>
                    <a:pt x="166" y="20"/>
                  </a:lnTo>
                  <a:lnTo>
                    <a:pt x="166" y="23"/>
                  </a:lnTo>
                  <a:lnTo>
                    <a:pt x="163" y="23"/>
                  </a:lnTo>
                  <a:lnTo>
                    <a:pt x="163" y="21"/>
                  </a:lnTo>
                  <a:lnTo>
                    <a:pt x="162" y="19"/>
                  </a:lnTo>
                  <a:lnTo>
                    <a:pt x="161" y="21"/>
                  </a:lnTo>
                  <a:lnTo>
                    <a:pt x="160" y="18"/>
                  </a:lnTo>
                  <a:lnTo>
                    <a:pt x="159" y="21"/>
                  </a:lnTo>
                  <a:lnTo>
                    <a:pt x="155" y="18"/>
                  </a:lnTo>
                  <a:lnTo>
                    <a:pt x="153" y="18"/>
                  </a:lnTo>
                  <a:lnTo>
                    <a:pt x="152" y="19"/>
                  </a:lnTo>
                  <a:lnTo>
                    <a:pt x="154" y="15"/>
                  </a:lnTo>
                  <a:lnTo>
                    <a:pt x="155" y="15"/>
                  </a:lnTo>
                  <a:lnTo>
                    <a:pt x="158" y="14"/>
                  </a:lnTo>
                  <a:lnTo>
                    <a:pt x="162" y="11"/>
                  </a:lnTo>
                  <a:lnTo>
                    <a:pt x="162" y="9"/>
                  </a:lnTo>
                  <a:lnTo>
                    <a:pt x="162" y="7"/>
                  </a:lnTo>
                  <a:lnTo>
                    <a:pt x="160" y="6"/>
                  </a:lnTo>
                  <a:lnTo>
                    <a:pt x="156" y="7"/>
                  </a:lnTo>
                  <a:lnTo>
                    <a:pt x="155" y="6"/>
                  </a:lnTo>
                  <a:lnTo>
                    <a:pt x="155" y="4"/>
                  </a:lnTo>
                  <a:lnTo>
                    <a:pt x="153" y="3"/>
                  </a:lnTo>
                  <a:lnTo>
                    <a:pt x="151" y="4"/>
                  </a:lnTo>
                  <a:lnTo>
                    <a:pt x="149" y="3"/>
                  </a:lnTo>
                  <a:lnTo>
                    <a:pt x="148" y="0"/>
                  </a:lnTo>
                  <a:lnTo>
                    <a:pt x="146" y="1"/>
                  </a:lnTo>
                  <a:lnTo>
                    <a:pt x="146" y="3"/>
                  </a:lnTo>
                  <a:lnTo>
                    <a:pt x="144" y="4"/>
                  </a:lnTo>
                  <a:lnTo>
                    <a:pt x="144" y="6"/>
                  </a:lnTo>
                  <a:lnTo>
                    <a:pt x="143" y="5"/>
                  </a:lnTo>
                  <a:lnTo>
                    <a:pt x="144" y="7"/>
                  </a:lnTo>
                  <a:lnTo>
                    <a:pt x="143" y="8"/>
                  </a:lnTo>
                  <a:lnTo>
                    <a:pt x="142" y="7"/>
                  </a:lnTo>
                  <a:lnTo>
                    <a:pt x="141" y="8"/>
                  </a:lnTo>
                  <a:lnTo>
                    <a:pt x="140" y="9"/>
                  </a:lnTo>
                  <a:lnTo>
                    <a:pt x="139" y="11"/>
                  </a:lnTo>
                  <a:lnTo>
                    <a:pt x="137" y="13"/>
                  </a:lnTo>
                  <a:lnTo>
                    <a:pt x="131" y="19"/>
                  </a:lnTo>
                  <a:lnTo>
                    <a:pt x="126" y="19"/>
                  </a:lnTo>
                  <a:lnTo>
                    <a:pt x="126" y="20"/>
                  </a:lnTo>
                  <a:lnTo>
                    <a:pt x="120" y="21"/>
                  </a:lnTo>
                  <a:lnTo>
                    <a:pt x="116" y="20"/>
                  </a:lnTo>
                  <a:lnTo>
                    <a:pt x="117" y="21"/>
                  </a:lnTo>
                  <a:lnTo>
                    <a:pt x="114" y="22"/>
                  </a:lnTo>
                  <a:lnTo>
                    <a:pt x="115" y="25"/>
                  </a:lnTo>
                  <a:lnTo>
                    <a:pt x="111" y="23"/>
                  </a:lnTo>
                  <a:lnTo>
                    <a:pt x="113" y="20"/>
                  </a:lnTo>
                  <a:lnTo>
                    <a:pt x="114" y="18"/>
                  </a:lnTo>
                  <a:lnTo>
                    <a:pt x="117" y="17"/>
                  </a:lnTo>
                  <a:lnTo>
                    <a:pt x="118" y="16"/>
                  </a:lnTo>
                  <a:lnTo>
                    <a:pt x="113" y="18"/>
                  </a:lnTo>
                  <a:lnTo>
                    <a:pt x="110" y="19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5" y="26"/>
                  </a:lnTo>
                  <a:lnTo>
                    <a:pt x="106" y="27"/>
                  </a:lnTo>
                  <a:lnTo>
                    <a:pt x="108" y="30"/>
                  </a:lnTo>
                  <a:lnTo>
                    <a:pt x="109" y="31"/>
                  </a:lnTo>
                  <a:lnTo>
                    <a:pt x="112" y="30"/>
                  </a:lnTo>
                  <a:lnTo>
                    <a:pt x="109" y="32"/>
                  </a:lnTo>
                  <a:lnTo>
                    <a:pt x="107" y="32"/>
                  </a:lnTo>
                  <a:lnTo>
                    <a:pt x="106" y="34"/>
                  </a:lnTo>
                  <a:lnTo>
                    <a:pt x="107" y="35"/>
                  </a:lnTo>
                  <a:lnTo>
                    <a:pt x="106" y="38"/>
                  </a:lnTo>
                  <a:lnTo>
                    <a:pt x="105" y="40"/>
                  </a:lnTo>
                  <a:lnTo>
                    <a:pt x="104" y="38"/>
                  </a:lnTo>
                  <a:lnTo>
                    <a:pt x="104" y="35"/>
                  </a:lnTo>
                  <a:lnTo>
                    <a:pt x="102" y="37"/>
                  </a:lnTo>
                  <a:lnTo>
                    <a:pt x="104" y="34"/>
                  </a:lnTo>
                  <a:lnTo>
                    <a:pt x="103" y="32"/>
                  </a:lnTo>
                  <a:lnTo>
                    <a:pt x="105" y="31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95" y="32"/>
                  </a:lnTo>
                  <a:lnTo>
                    <a:pt x="95" y="33"/>
                  </a:lnTo>
                  <a:lnTo>
                    <a:pt x="99" y="32"/>
                  </a:lnTo>
                  <a:lnTo>
                    <a:pt x="96" y="34"/>
                  </a:lnTo>
                  <a:lnTo>
                    <a:pt x="86" y="40"/>
                  </a:lnTo>
                  <a:lnTo>
                    <a:pt x="82" y="41"/>
                  </a:lnTo>
                  <a:lnTo>
                    <a:pt x="80" y="43"/>
                  </a:lnTo>
                  <a:lnTo>
                    <a:pt x="81" y="42"/>
                  </a:lnTo>
                  <a:lnTo>
                    <a:pt x="81" y="40"/>
                  </a:lnTo>
                  <a:lnTo>
                    <a:pt x="82" y="39"/>
                  </a:lnTo>
                  <a:lnTo>
                    <a:pt x="79" y="38"/>
                  </a:lnTo>
                  <a:lnTo>
                    <a:pt x="77" y="43"/>
                  </a:lnTo>
                  <a:lnTo>
                    <a:pt x="76" y="46"/>
                  </a:lnTo>
                  <a:lnTo>
                    <a:pt x="81" y="50"/>
                  </a:lnTo>
                  <a:lnTo>
                    <a:pt x="83" y="51"/>
                  </a:lnTo>
                  <a:lnTo>
                    <a:pt x="83" y="52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4" y="47"/>
                  </a:lnTo>
                  <a:lnTo>
                    <a:pt x="72" y="49"/>
                  </a:lnTo>
                  <a:lnTo>
                    <a:pt x="67" y="55"/>
                  </a:lnTo>
                  <a:lnTo>
                    <a:pt x="70" y="56"/>
                  </a:lnTo>
                  <a:lnTo>
                    <a:pt x="75" y="56"/>
                  </a:lnTo>
                  <a:lnTo>
                    <a:pt x="74" y="57"/>
                  </a:lnTo>
                  <a:lnTo>
                    <a:pt x="68" y="57"/>
                  </a:lnTo>
                  <a:lnTo>
                    <a:pt x="66" y="57"/>
                  </a:lnTo>
                  <a:lnTo>
                    <a:pt x="66" y="58"/>
                  </a:lnTo>
                  <a:lnTo>
                    <a:pt x="69" y="61"/>
                  </a:lnTo>
                  <a:lnTo>
                    <a:pt x="71" y="62"/>
                  </a:lnTo>
                  <a:lnTo>
                    <a:pt x="71" y="64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4" y="66"/>
                  </a:lnTo>
                  <a:lnTo>
                    <a:pt x="62" y="72"/>
                  </a:lnTo>
                  <a:lnTo>
                    <a:pt x="59" y="77"/>
                  </a:lnTo>
                  <a:lnTo>
                    <a:pt x="53" y="82"/>
                  </a:lnTo>
                  <a:lnTo>
                    <a:pt x="45" y="84"/>
                  </a:lnTo>
                  <a:lnTo>
                    <a:pt x="37" y="85"/>
                  </a:lnTo>
                  <a:lnTo>
                    <a:pt x="30" y="87"/>
                  </a:lnTo>
                  <a:lnTo>
                    <a:pt x="28" y="87"/>
                  </a:lnTo>
                  <a:lnTo>
                    <a:pt x="30" y="86"/>
                  </a:lnTo>
                  <a:lnTo>
                    <a:pt x="30" y="85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5" y="87"/>
                  </a:lnTo>
                  <a:lnTo>
                    <a:pt x="24" y="91"/>
                  </a:lnTo>
                  <a:lnTo>
                    <a:pt x="24" y="94"/>
                  </a:lnTo>
                  <a:lnTo>
                    <a:pt x="23" y="98"/>
                  </a:lnTo>
                  <a:lnTo>
                    <a:pt x="25" y="98"/>
                  </a:lnTo>
                  <a:lnTo>
                    <a:pt x="26" y="98"/>
                  </a:lnTo>
                  <a:lnTo>
                    <a:pt x="24" y="99"/>
                  </a:lnTo>
                  <a:lnTo>
                    <a:pt x="21" y="101"/>
                  </a:lnTo>
                  <a:lnTo>
                    <a:pt x="20" y="102"/>
                  </a:lnTo>
                  <a:lnTo>
                    <a:pt x="19" y="102"/>
                  </a:lnTo>
                  <a:lnTo>
                    <a:pt x="21" y="101"/>
                  </a:lnTo>
                  <a:lnTo>
                    <a:pt x="21" y="99"/>
                  </a:lnTo>
                  <a:lnTo>
                    <a:pt x="21" y="99"/>
                  </a:lnTo>
                  <a:lnTo>
                    <a:pt x="17" y="101"/>
                  </a:lnTo>
                  <a:lnTo>
                    <a:pt x="17" y="103"/>
                  </a:lnTo>
                  <a:lnTo>
                    <a:pt x="24" y="106"/>
                  </a:lnTo>
                  <a:lnTo>
                    <a:pt x="27" y="108"/>
                  </a:lnTo>
                  <a:lnTo>
                    <a:pt x="28" y="110"/>
                  </a:lnTo>
                  <a:lnTo>
                    <a:pt x="33" y="113"/>
                  </a:lnTo>
                  <a:lnTo>
                    <a:pt x="36" y="114"/>
                  </a:lnTo>
                  <a:lnTo>
                    <a:pt x="43" y="120"/>
                  </a:lnTo>
                  <a:lnTo>
                    <a:pt x="49" y="124"/>
                  </a:lnTo>
                  <a:lnTo>
                    <a:pt x="52" y="127"/>
                  </a:lnTo>
                  <a:lnTo>
                    <a:pt x="52" y="128"/>
                  </a:lnTo>
                  <a:lnTo>
                    <a:pt x="54" y="129"/>
                  </a:lnTo>
                  <a:lnTo>
                    <a:pt x="55" y="131"/>
                  </a:lnTo>
                  <a:lnTo>
                    <a:pt x="56" y="134"/>
                  </a:lnTo>
                  <a:lnTo>
                    <a:pt x="57" y="135"/>
                  </a:lnTo>
                  <a:lnTo>
                    <a:pt x="56" y="136"/>
                  </a:lnTo>
                  <a:lnTo>
                    <a:pt x="57" y="139"/>
                  </a:lnTo>
                  <a:lnTo>
                    <a:pt x="58" y="142"/>
                  </a:lnTo>
                  <a:lnTo>
                    <a:pt x="61" y="142"/>
                  </a:lnTo>
                  <a:lnTo>
                    <a:pt x="63" y="144"/>
                  </a:lnTo>
                  <a:lnTo>
                    <a:pt x="69" y="146"/>
                  </a:lnTo>
                  <a:lnTo>
                    <a:pt x="68" y="145"/>
                  </a:lnTo>
                  <a:lnTo>
                    <a:pt x="69" y="144"/>
                  </a:lnTo>
                  <a:lnTo>
                    <a:pt x="69" y="142"/>
                  </a:lnTo>
                  <a:lnTo>
                    <a:pt x="73" y="142"/>
                  </a:lnTo>
                  <a:lnTo>
                    <a:pt x="73" y="142"/>
                  </a:lnTo>
                  <a:lnTo>
                    <a:pt x="72" y="141"/>
                  </a:lnTo>
                  <a:lnTo>
                    <a:pt x="74" y="140"/>
                  </a:lnTo>
                  <a:lnTo>
                    <a:pt x="75" y="140"/>
                  </a:lnTo>
                  <a:lnTo>
                    <a:pt x="72" y="145"/>
                  </a:lnTo>
                  <a:lnTo>
                    <a:pt x="73" y="146"/>
                  </a:lnTo>
                  <a:lnTo>
                    <a:pt x="75" y="145"/>
                  </a:lnTo>
                  <a:lnTo>
                    <a:pt x="79" y="144"/>
                  </a:lnTo>
                  <a:lnTo>
                    <a:pt x="82" y="144"/>
                  </a:lnTo>
                  <a:lnTo>
                    <a:pt x="83" y="145"/>
                  </a:lnTo>
                  <a:lnTo>
                    <a:pt x="85" y="146"/>
                  </a:lnTo>
                  <a:lnTo>
                    <a:pt x="85" y="148"/>
                  </a:lnTo>
                  <a:lnTo>
                    <a:pt x="82" y="148"/>
                  </a:lnTo>
                  <a:lnTo>
                    <a:pt x="81" y="152"/>
                  </a:lnTo>
                  <a:lnTo>
                    <a:pt x="84" y="156"/>
                  </a:lnTo>
                  <a:lnTo>
                    <a:pt x="88" y="159"/>
                  </a:lnTo>
                  <a:lnTo>
                    <a:pt x="88" y="157"/>
                  </a:lnTo>
                  <a:lnTo>
                    <a:pt x="88" y="155"/>
                  </a:lnTo>
                  <a:lnTo>
                    <a:pt x="89" y="154"/>
                  </a:lnTo>
                  <a:lnTo>
                    <a:pt x="89" y="156"/>
                  </a:lnTo>
                  <a:lnTo>
                    <a:pt x="90" y="157"/>
                  </a:lnTo>
                  <a:lnTo>
                    <a:pt x="90" y="156"/>
                  </a:lnTo>
                  <a:lnTo>
                    <a:pt x="94" y="156"/>
                  </a:lnTo>
                  <a:lnTo>
                    <a:pt x="98" y="158"/>
                  </a:lnTo>
                  <a:lnTo>
                    <a:pt x="101" y="157"/>
                  </a:lnTo>
                  <a:lnTo>
                    <a:pt x="103" y="155"/>
                  </a:lnTo>
                  <a:lnTo>
                    <a:pt x="105" y="156"/>
                  </a:lnTo>
                  <a:lnTo>
                    <a:pt x="107" y="154"/>
                  </a:lnTo>
                  <a:lnTo>
                    <a:pt x="110" y="155"/>
                  </a:lnTo>
                  <a:lnTo>
                    <a:pt x="109" y="156"/>
                  </a:lnTo>
                  <a:lnTo>
                    <a:pt x="104" y="158"/>
                  </a:lnTo>
                  <a:lnTo>
                    <a:pt x="103" y="160"/>
                  </a:lnTo>
                  <a:lnTo>
                    <a:pt x="104" y="160"/>
                  </a:lnTo>
                  <a:lnTo>
                    <a:pt x="104" y="159"/>
                  </a:lnTo>
                  <a:lnTo>
                    <a:pt x="110" y="157"/>
                  </a:lnTo>
                  <a:lnTo>
                    <a:pt x="111" y="158"/>
                  </a:lnTo>
                  <a:lnTo>
                    <a:pt x="111" y="160"/>
                  </a:lnTo>
                  <a:lnTo>
                    <a:pt x="109" y="161"/>
                  </a:lnTo>
                  <a:lnTo>
                    <a:pt x="104" y="161"/>
                  </a:lnTo>
                  <a:lnTo>
                    <a:pt x="102" y="162"/>
                  </a:lnTo>
                  <a:lnTo>
                    <a:pt x="101" y="163"/>
                  </a:lnTo>
                  <a:lnTo>
                    <a:pt x="97" y="164"/>
                  </a:lnTo>
                  <a:lnTo>
                    <a:pt x="95" y="164"/>
                  </a:lnTo>
                  <a:lnTo>
                    <a:pt x="94" y="162"/>
                  </a:lnTo>
                  <a:lnTo>
                    <a:pt x="92" y="162"/>
                  </a:lnTo>
                  <a:lnTo>
                    <a:pt x="92" y="161"/>
                  </a:lnTo>
                  <a:lnTo>
                    <a:pt x="90" y="160"/>
                  </a:lnTo>
                  <a:lnTo>
                    <a:pt x="90" y="159"/>
                  </a:lnTo>
                  <a:lnTo>
                    <a:pt x="89" y="159"/>
                  </a:lnTo>
                  <a:lnTo>
                    <a:pt x="87" y="161"/>
                  </a:lnTo>
                  <a:lnTo>
                    <a:pt x="83" y="161"/>
                  </a:lnTo>
                  <a:lnTo>
                    <a:pt x="81" y="159"/>
                  </a:lnTo>
                  <a:lnTo>
                    <a:pt x="78" y="155"/>
                  </a:lnTo>
                  <a:lnTo>
                    <a:pt x="80" y="159"/>
                  </a:lnTo>
                  <a:lnTo>
                    <a:pt x="81" y="161"/>
                  </a:lnTo>
                  <a:lnTo>
                    <a:pt x="80" y="163"/>
                  </a:lnTo>
                  <a:lnTo>
                    <a:pt x="80" y="165"/>
                  </a:lnTo>
                  <a:lnTo>
                    <a:pt x="82" y="166"/>
                  </a:lnTo>
                  <a:lnTo>
                    <a:pt x="81" y="165"/>
                  </a:lnTo>
                  <a:lnTo>
                    <a:pt x="82" y="163"/>
                  </a:lnTo>
                  <a:lnTo>
                    <a:pt x="85" y="163"/>
                  </a:lnTo>
                  <a:lnTo>
                    <a:pt x="91" y="165"/>
                  </a:lnTo>
                  <a:lnTo>
                    <a:pt x="93" y="167"/>
                  </a:lnTo>
                  <a:lnTo>
                    <a:pt x="93" y="168"/>
                  </a:lnTo>
                  <a:lnTo>
                    <a:pt x="91" y="171"/>
                  </a:lnTo>
                  <a:lnTo>
                    <a:pt x="91" y="170"/>
                  </a:lnTo>
                  <a:lnTo>
                    <a:pt x="90" y="168"/>
                  </a:lnTo>
                  <a:lnTo>
                    <a:pt x="86" y="167"/>
                  </a:lnTo>
                  <a:lnTo>
                    <a:pt x="83" y="171"/>
                  </a:lnTo>
                  <a:lnTo>
                    <a:pt x="83" y="173"/>
                  </a:lnTo>
                  <a:lnTo>
                    <a:pt x="83" y="175"/>
                  </a:lnTo>
                  <a:lnTo>
                    <a:pt x="82" y="176"/>
                  </a:lnTo>
                  <a:lnTo>
                    <a:pt x="80" y="175"/>
                  </a:lnTo>
                  <a:lnTo>
                    <a:pt x="79" y="174"/>
                  </a:lnTo>
                  <a:lnTo>
                    <a:pt x="78" y="172"/>
                  </a:lnTo>
                  <a:lnTo>
                    <a:pt x="76" y="173"/>
                  </a:lnTo>
                  <a:lnTo>
                    <a:pt x="76" y="173"/>
                  </a:lnTo>
                  <a:lnTo>
                    <a:pt x="74" y="173"/>
                  </a:lnTo>
                  <a:lnTo>
                    <a:pt x="71" y="173"/>
                  </a:lnTo>
                  <a:lnTo>
                    <a:pt x="71" y="172"/>
                  </a:lnTo>
                  <a:lnTo>
                    <a:pt x="70" y="173"/>
                  </a:lnTo>
                  <a:lnTo>
                    <a:pt x="70" y="172"/>
                  </a:lnTo>
                  <a:lnTo>
                    <a:pt x="68" y="172"/>
                  </a:lnTo>
                  <a:lnTo>
                    <a:pt x="67" y="173"/>
                  </a:lnTo>
                  <a:lnTo>
                    <a:pt x="66" y="173"/>
                  </a:lnTo>
                  <a:lnTo>
                    <a:pt x="64" y="172"/>
                  </a:lnTo>
                  <a:lnTo>
                    <a:pt x="58" y="173"/>
                  </a:lnTo>
                  <a:lnTo>
                    <a:pt x="56" y="171"/>
                  </a:lnTo>
                  <a:lnTo>
                    <a:pt x="56" y="169"/>
                  </a:lnTo>
                  <a:lnTo>
                    <a:pt x="52" y="169"/>
                  </a:lnTo>
                  <a:lnTo>
                    <a:pt x="56" y="166"/>
                  </a:lnTo>
                  <a:lnTo>
                    <a:pt x="56" y="163"/>
                  </a:lnTo>
                  <a:lnTo>
                    <a:pt x="56" y="161"/>
                  </a:lnTo>
                  <a:lnTo>
                    <a:pt x="56" y="159"/>
                  </a:lnTo>
                  <a:lnTo>
                    <a:pt x="54" y="157"/>
                  </a:lnTo>
                  <a:lnTo>
                    <a:pt x="54" y="157"/>
                  </a:lnTo>
                  <a:lnTo>
                    <a:pt x="58" y="156"/>
                  </a:lnTo>
                  <a:lnTo>
                    <a:pt x="54" y="156"/>
                  </a:lnTo>
                  <a:lnTo>
                    <a:pt x="51" y="157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8" y="162"/>
                  </a:lnTo>
                  <a:lnTo>
                    <a:pt x="37" y="163"/>
                  </a:lnTo>
                  <a:lnTo>
                    <a:pt x="35" y="162"/>
                  </a:lnTo>
                  <a:lnTo>
                    <a:pt x="32" y="164"/>
                  </a:lnTo>
                  <a:lnTo>
                    <a:pt x="30" y="167"/>
                  </a:lnTo>
                  <a:lnTo>
                    <a:pt x="32" y="168"/>
                  </a:lnTo>
                  <a:lnTo>
                    <a:pt x="34" y="171"/>
                  </a:lnTo>
                  <a:lnTo>
                    <a:pt x="32" y="171"/>
                  </a:lnTo>
                  <a:lnTo>
                    <a:pt x="27" y="171"/>
                  </a:lnTo>
                  <a:lnTo>
                    <a:pt x="26" y="171"/>
                  </a:lnTo>
                  <a:lnTo>
                    <a:pt x="26" y="169"/>
                  </a:lnTo>
                  <a:lnTo>
                    <a:pt x="24" y="170"/>
                  </a:lnTo>
                  <a:lnTo>
                    <a:pt x="19" y="173"/>
                  </a:lnTo>
                  <a:lnTo>
                    <a:pt x="17" y="175"/>
                  </a:lnTo>
                  <a:lnTo>
                    <a:pt x="16" y="174"/>
                  </a:lnTo>
                  <a:lnTo>
                    <a:pt x="16" y="176"/>
                  </a:lnTo>
                  <a:lnTo>
                    <a:pt x="15" y="178"/>
                  </a:lnTo>
                  <a:lnTo>
                    <a:pt x="12" y="179"/>
                  </a:lnTo>
                  <a:lnTo>
                    <a:pt x="11" y="178"/>
                  </a:lnTo>
                  <a:lnTo>
                    <a:pt x="9" y="179"/>
                  </a:lnTo>
                  <a:lnTo>
                    <a:pt x="8" y="180"/>
                  </a:lnTo>
                  <a:lnTo>
                    <a:pt x="8" y="181"/>
                  </a:lnTo>
                  <a:lnTo>
                    <a:pt x="8" y="182"/>
                  </a:lnTo>
                  <a:lnTo>
                    <a:pt x="3" y="185"/>
                  </a:lnTo>
                  <a:lnTo>
                    <a:pt x="2" y="185"/>
                  </a:lnTo>
                  <a:lnTo>
                    <a:pt x="3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2" y="187"/>
                  </a:lnTo>
                  <a:lnTo>
                    <a:pt x="11" y="192"/>
                  </a:lnTo>
                  <a:lnTo>
                    <a:pt x="17" y="194"/>
                  </a:lnTo>
                  <a:lnTo>
                    <a:pt x="18" y="194"/>
                  </a:lnTo>
                  <a:lnTo>
                    <a:pt x="17" y="192"/>
                  </a:lnTo>
                  <a:lnTo>
                    <a:pt x="26" y="195"/>
                  </a:lnTo>
                  <a:lnTo>
                    <a:pt x="22" y="196"/>
                  </a:lnTo>
                  <a:lnTo>
                    <a:pt x="19" y="199"/>
                  </a:lnTo>
                  <a:lnTo>
                    <a:pt x="17" y="198"/>
                  </a:lnTo>
                  <a:lnTo>
                    <a:pt x="18" y="197"/>
                  </a:lnTo>
                  <a:lnTo>
                    <a:pt x="17" y="196"/>
                  </a:lnTo>
                  <a:lnTo>
                    <a:pt x="16" y="198"/>
                  </a:lnTo>
                  <a:lnTo>
                    <a:pt x="19" y="203"/>
                  </a:lnTo>
                  <a:lnTo>
                    <a:pt x="22" y="206"/>
                  </a:lnTo>
                  <a:lnTo>
                    <a:pt x="22" y="208"/>
                  </a:lnTo>
                  <a:lnTo>
                    <a:pt x="21" y="211"/>
                  </a:lnTo>
                  <a:lnTo>
                    <a:pt x="24" y="214"/>
                  </a:lnTo>
                  <a:lnTo>
                    <a:pt x="25" y="214"/>
                  </a:lnTo>
                  <a:lnTo>
                    <a:pt x="26" y="215"/>
                  </a:lnTo>
                  <a:lnTo>
                    <a:pt x="36" y="217"/>
                  </a:lnTo>
                  <a:lnTo>
                    <a:pt x="38" y="217"/>
                  </a:lnTo>
                  <a:lnTo>
                    <a:pt x="42" y="219"/>
                  </a:lnTo>
                  <a:lnTo>
                    <a:pt x="50" y="215"/>
                  </a:lnTo>
                  <a:lnTo>
                    <a:pt x="55" y="216"/>
                  </a:lnTo>
                  <a:lnTo>
                    <a:pt x="58" y="215"/>
                  </a:lnTo>
                  <a:lnTo>
                    <a:pt x="62" y="217"/>
                  </a:lnTo>
                  <a:lnTo>
                    <a:pt x="65" y="220"/>
                  </a:lnTo>
                  <a:lnTo>
                    <a:pt x="66" y="219"/>
                  </a:lnTo>
                  <a:lnTo>
                    <a:pt x="66" y="217"/>
                  </a:lnTo>
                  <a:lnTo>
                    <a:pt x="64" y="216"/>
                  </a:lnTo>
                  <a:lnTo>
                    <a:pt x="62" y="215"/>
                  </a:lnTo>
                  <a:lnTo>
                    <a:pt x="61" y="214"/>
                  </a:lnTo>
                  <a:lnTo>
                    <a:pt x="65" y="214"/>
                  </a:lnTo>
                  <a:lnTo>
                    <a:pt x="66" y="215"/>
                  </a:lnTo>
                  <a:lnTo>
                    <a:pt x="68" y="217"/>
                  </a:lnTo>
                  <a:lnTo>
                    <a:pt x="69" y="223"/>
                  </a:lnTo>
                  <a:lnTo>
                    <a:pt x="70" y="223"/>
                  </a:lnTo>
                  <a:lnTo>
                    <a:pt x="72" y="220"/>
                  </a:lnTo>
                  <a:lnTo>
                    <a:pt x="74" y="216"/>
                  </a:lnTo>
                  <a:lnTo>
                    <a:pt x="76" y="214"/>
                  </a:lnTo>
                  <a:lnTo>
                    <a:pt x="78" y="212"/>
                  </a:lnTo>
                  <a:lnTo>
                    <a:pt x="83" y="210"/>
                  </a:lnTo>
                  <a:lnTo>
                    <a:pt x="83" y="208"/>
                  </a:lnTo>
                  <a:lnTo>
                    <a:pt x="86" y="209"/>
                  </a:lnTo>
                  <a:lnTo>
                    <a:pt x="87" y="209"/>
                  </a:lnTo>
                  <a:lnTo>
                    <a:pt x="89" y="208"/>
                  </a:lnTo>
                  <a:lnTo>
                    <a:pt x="92" y="206"/>
                  </a:lnTo>
                  <a:lnTo>
                    <a:pt x="94" y="209"/>
                  </a:lnTo>
                  <a:lnTo>
                    <a:pt x="95" y="209"/>
                  </a:lnTo>
                  <a:lnTo>
                    <a:pt x="95" y="212"/>
                  </a:lnTo>
                  <a:lnTo>
                    <a:pt x="94" y="215"/>
                  </a:lnTo>
                  <a:lnTo>
                    <a:pt x="93" y="217"/>
                  </a:lnTo>
                  <a:lnTo>
                    <a:pt x="90" y="218"/>
                  </a:lnTo>
                  <a:lnTo>
                    <a:pt x="88" y="217"/>
                  </a:lnTo>
                  <a:lnTo>
                    <a:pt x="86" y="217"/>
                  </a:lnTo>
                  <a:lnTo>
                    <a:pt x="86" y="219"/>
                  </a:lnTo>
                  <a:lnTo>
                    <a:pt x="87" y="220"/>
                  </a:lnTo>
                  <a:lnTo>
                    <a:pt x="88" y="219"/>
                  </a:lnTo>
                  <a:lnTo>
                    <a:pt x="90" y="220"/>
                  </a:lnTo>
                  <a:lnTo>
                    <a:pt x="91" y="223"/>
                  </a:lnTo>
                  <a:lnTo>
                    <a:pt x="94" y="227"/>
                  </a:lnTo>
                  <a:lnTo>
                    <a:pt x="93" y="229"/>
                  </a:lnTo>
                  <a:lnTo>
                    <a:pt x="93" y="230"/>
                  </a:lnTo>
                  <a:lnTo>
                    <a:pt x="94" y="231"/>
                  </a:lnTo>
                  <a:lnTo>
                    <a:pt x="95" y="232"/>
                  </a:lnTo>
                  <a:lnTo>
                    <a:pt x="95" y="234"/>
                  </a:lnTo>
                  <a:lnTo>
                    <a:pt x="95" y="237"/>
                  </a:lnTo>
                  <a:lnTo>
                    <a:pt x="93" y="241"/>
                  </a:lnTo>
                  <a:lnTo>
                    <a:pt x="91" y="243"/>
                  </a:lnTo>
                  <a:lnTo>
                    <a:pt x="90" y="244"/>
                  </a:lnTo>
                  <a:lnTo>
                    <a:pt x="87" y="245"/>
                  </a:lnTo>
                  <a:lnTo>
                    <a:pt x="85" y="245"/>
                  </a:lnTo>
                  <a:lnTo>
                    <a:pt x="83" y="246"/>
                  </a:lnTo>
                  <a:lnTo>
                    <a:pt x="81" y="246"/>
                  </a:lnTo>
                  <a:lnTo>
                    <a:pt x="77" y="247"/>
                  </a:lnTo>
                  <a:lnTo>
                    <a:pt x="76" y="247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6" y="244"/>
                  </a:lnTo>
                  <a:lnTo>
                    <a:pt x="75" y="245"/>
                  </a:lnTo>
                  <a:lnTo>
                    <a:pt x="74" y="248"/>
                  </a:lnTo>
                  <a:lnTo>
                    <a:pt x="72" y="250"/>
                  </a:lnTo>
                  <a:lnTo>
                    <a:pt x="68" y="253"/>
                  </a:lnTo>
                  <a:lnTo>
                    <a:pt x="66" y="255"/>
                  </a:lnTo>
                  <a:lnTo>
                    <a:pt x="64" y="256"/>
                  </a:lnTo>
                  <a:lnTo>
                    <a:pt x="61" y="255"/>
                  </a:lnTo>
                  <a:lnTo>
                    <a:pt x="61" y="254"/>
                  </a:lnTo>
                  <a:lnTo>
                    <a:pt x="57" y="257"/>
                  </a:lnTo>
                  <a:lnTo>
                    <a:pt x="53" y="258"/>
                  </a:lnTo>
                  <a:lnTo>
                    <a:pt x="52" y="259"/>
                  </a:lnTo>
                  <a:lnTo>
                    <a:pt x="51" y="260"/>
                  </a:lnTo>
                  <a:lnTo>
                    <a:pt x="52" y="261"/>
                  </a:lnTo>
                  <a:lnTo>
                    <a:pt x="53" y="263"/>
                  </a:lnTo>
                  <a:lnTo>
                    <a:pt x="52" y="264"/>
                  </a:lnTo>
                  <a:lnTo>
                    <a:pt x="48" y="264"/>
                  </a:lnTo>
                  <a:lnTo>
                    <a:pt x="45" y="264"/>
                  </a:lnTo>
                  <a:lnTo>
                    <a:pt x="42" y="267"/>
                  </a:lnTo>
                  <a:lnTo>
                    <a:pt x="41" y="269"/>
                  </a:lnTo>
                  <a:lnTo>
                    <a:pt x="40" y="268"/>
                  </a:lnTo>
                  <a:lnTo>
                    <a:pt x="38" y="268"/>
                  </a:lnTo>
                  <a:lnTo>
                    <a:pt x="34" y="273"/>
                  </a:lnTo>
                  <a:lnTo>
                    <a:pt x="34" y="273"/>
                  </a:lnTo>
                  <a:lnTo>
                    <a:pt x="33" y="274"/>
                  </a:lnTo>
                  <a:lnTo>
                    <a:pt x="33" y="276"/>
                  </a:lnTo>
                  <a:lnTo>
                    <a:pt x="30" y="280"/>
                  </a:lnTo>
                  <a:lnTo>
                    <a:pt x="30" y="282"/>
                  </a:lnTo>
                  <a:lnTo>
                    <a:pt x="30" y="286"/>
                  </a:lnTo>
                  <a:lnTo>
                    <a:pt x="30" y="287"/>
                  </a:lnTo>
                  <a:lnTo>
                    <a:pt x="28" y="287"/>
                  </a:lnTo>
                  <a:lnTo>
                    <a:pt x="26" y="287"/>
                  </a:lnTo>
                  <a:lnTo>
                    <a:pt x="26" y="287"/>
                  </a:lnTo>
                  <a:lnTo>
                    <a:pt x="26" y="288"/>
                  </a:lnTo>
                  <a:lnTo>
                    <a:pt x="28" y="290"/>
                  </a:lnTo>
                  <a:lnTo>
                    <a:pt x="27" y="291"/>
                  </a:lnTo>
                  <a:lnTo>
                    <a:pt x="25" y="292"/>
                  </a:lnTo>
                  <a:lnTo>
                    <a:pt x="24" y="293"/>
                  </a:lnTo>
                  <a:lnTo>
                    <a:pt x="24" y="295"/>
                  </a:lnTo>
                  <a:lnTo>
                    <a:pt x="25" y="294"/>
                  </a:lnTo>
                  <a:lnTo>
                    <a:pt x="30" y="293"/>
                  </a:lnTo>
                  <a:lnTo>
                    <a:pt x="31" y="293"/>
                  </a:lnTo>
                  <a:lnTo>
                    <a:pt x="33" y="292"/>
                  </a:lnTo>
                  <a:lnTo>
                    <a:pt x="37" y="291"/>
                  </a:lnTo>
                  <a:lnTo>
                    <a:pt x="37" y="292"/>
                  </a:lnTo>
                  <a:lnTo>
                    <a:pt x="36" y="292"/>
                  </a:lnTo>
                  <a:lnTo>
                    <a:pt x="37" y="293"/>
                  </a:lnTo>
                  <a:lnTo>
                    <a:pt x="32" y="294"/>
                  </a:lnTo>
                  <a:lnTo>
                    <a:pt x="30" y="295"/>
                  </a:lnTo>
                  <a:lnTo>
                    <a:pt x="28" y="296"/>
                  </a:lnTo>
                  <a:lnTo>
                    <a:pt x="28" y="297"/>
                  </a:lnTo>
                  <a:lnTo>
                    <a:pt x="32" y="300"/>
                  </a:lnTo>
                  <a:lnTo>
                    <a:pt x="34" y="297"/>
                  </a:lnTo>
                  <a:lnTo>
                    <a:pt x="36" y="298"/>
                  </a:lnTo>
                  <a:lnTo>
                    <a:pt x="35" y="299"/>
                  </a:lnTo>
                  <a:lnTo>
                    <a:pt x="34" y="301"/>
                  </a:lnTo>
                  <a:lnTo>
                    <a:pt x="35" y="303"/>
                  </a:lnTo>
                  <a:lnTo>
                    <a:pt x="36" y="304"/>
                  </a:lnTo>
                  <a:lnTo>
                    <a:pt x="36" y="306"/>
                  </a:lnTo>
                  <a:lnTo>
                    <a:pt x="37" y="307"/>
                  </a:lnTo>
                  <a:lnTo>
                    <a:pt x="38" y="308"/>
                  </a:lnTo>
                  <a:lnTo>
                    <a:pt x="39" y="308"/>
                  </a:lnTo>
                  <a:lnTo>
                    <a:pt x="41" y="304"/>
                  </a:lnTo>
                  <a:lnTo>
                    <a:pt x="42" y="306"/>
                  </a:lnTo>
                  <a:lnTo>
                    <a:pt x="42" y="307"/>
                  </a:lnTo>
                  <a:lnTo>
                    <a:pt x="46" y="306"/>
                  </a:lnTo>
                  <a:lnTo>
                    <a:pt x="44" y="310"/>
                  </a:lnTo>
                  <a:lnTo>
                    <a:pt x="47" y="311"/>
                  </a:lnTo>
                  <a:lnTo>
                    <a:pt x="52" y="312"/>
                  </a:lnTo>
                  <a:lnTo>
                    <a:pt x="54" y="310"/>
                  </a:lnTo>
                  <a:lnTo>
                    <a:pt x="56" y="310"/>
                  </a:lnTo>
                  <a:lnTo>
                    <a:pt x="57" y="313"/>
                  </a:lnTo>
                  <a:lnTo>
                    <a:pt x="56" y="314"/>
                  </a:lnTo>
                  <a:lnTo>
                    <a:pt x="52" y="316"/>
                  </a:lnTo>
                  <a:lnTo>
                    <a:pt x="51" y="318"/>
                  </a:lnTo>
                  <a:lnTo>
                    <a:pt x="48" y="321"/>
                  </a:lnTo>
                  <a:lnTo>
                    <a:pt x="47" y="323"/>
                  </a:lnTo>
                  <a:lnTo>
                    <a:pt x="46" y="325"/>
                  </a:lnTo>
                  <a:lnTo>
                    <a:pt x="46" y="327"/>
                  </a:lnTo>
                  <a:lnTo>
                    <a:pt x="48" y="331"/>
                  </a:lnTo>
                  <a:lnTo>
                    <a:pt x="49" y="331"/>
                  </a:lnTo>
                  <a:lnTo>
                    <a:pt x="51" y="330"/>
                  </a:lnTo>
                  <a:lnTo>
                    <a:pt x="53" y="329"/>
                  </a:lnTo>
                  <a:lnTo>
                    <a:pt x="53" y="330"/>
                  </a:lnTo>
                  <a:lnTo>
                    <a:pt x="53" y="331"/>
                  </a:lnTo>
                  <a:lnTo>
                    <a:pt x="53" y="332"/>
                  </a:lnTo>
                  <a:lnTo>
                    <a:pt x="56" y="332"/>
                  </a:lnTo>
                  <a:lnTo>
                    <a:pt x="56" y="332"/>
                  </a:lnTo>
                  <a:lnTo>
                    <a:pt x="53" y="332"/>
                  </a:lnTo>
                  <a:lnTo>
                    <a:pt x="51" y="334"/>
                  </a:lnTo>
                  <a:lnTo>
                    <a:pt x="52" y="335"/>
                  </a:lnTo>
                  <a:lnTo>
                    <a:pt x="55" y="337"/>
                  </a:lnTo>
                  <a:lnTo>
                    <a:pt x="56" y="337"/>
                  </a:lnTo>
                  <a:lnTo>
                    <a:pt x="57" y="338"/>
                  </a:lnTo>
                  <a:lnTo>
                    <a:pt x="59" y="338"/>
                  </a:lnTo>
                  <a:lnTo>
                    <a:pt x="60" y="338"/>
                  </a:lnTo>
                  <a:lnTo>
                    <a:pt x="62" y="338"/>
                  </a:lnTo>
                  <a:lnTo>
                    <a:pt x="64" y="339"/>
                  </a:lnTo>
                  <a:lnTo>
                    <a:pt x="65" y="339"/>
                  </a:lnTo>
                  <a:lnTo>
                    <a:pt x="66" y="338"/>
                  </a:lnTo>
                  <a:lnTo>
                    <a:pt x="67" y="336"/>
                  </a:lnTo>
                  <a:lnTo>
                    <a:pt x="71" y="331"/>
                  </a:lnTo>
                  <a:lnTo>
                    <a:pt x="72" y="328"/>
                  </a:lnTo>
                  <a:lnTo>
                    <a:pt x="74" y="327"/>
                  </a:lnTo>
                  <a:lnTo>
                    <a:pt x="74" y="326"/>
                  </a:lnTo>
                  <a:lnTo>
                    <a:pt x="72" y="325"/>
                  </a:lnTo>
                  <a:lnTo>
                    <a:pt x="71" y="323"/>
                  </a:lnTo>
                  <a:lnTo>
                    <a:pt x="75" y="317"/>
                  </a:lnTo>
                  <a:lnTo>
                    <a:pt x="79" y="314"/>
                  </a:lnTo>
                  <a:lnTo>
                    <a:pt x="81" y="312"/>
                  </a:lnTo>
                  <a:lnTo>
                    <a:pt x="82" y="311"/>
                  </a:lnTo>
                  <a:lnTo>
                    <a:pt x="85" y="311"/>
                  </a:lnTo>
                  <a:lnTo>
                    <a:pt x="77" y="317"/>
                  </a:lnTo>
                  <a:lnTo>
                    <a:pt x="74" y="323"/>
                  </a:lnTo>
                  <a:lnTo>
                    <a:pt x="73" y="324"/>
                  </a:lnTo>
                  <a:lnTo>
                    <a:pt x="74" y="325"/>
                  </a:lnTo>
                  <a:lnTo>
                    <a:pt x="75" y="326"/>
                  </a:lnTo>
                  <a:lnTo>
                    <a:pt x="76" y="328"/>
                  </a:lnTo>
                  <a:lnTo>
                    <a:pt x="76" y="330"/>
                  </a:lnTo>
                  <a:lnTo>
                    <a:pt x="77" y="332"/>
                  </a:lnTo>
                  <a:lnTo>
                    <a:pt x="79" y="334"/>
                  </a:lnTo>
                  <a:lnTo>
                    <a:pt x="81" y="340"/>
                  </a:lnTo>
                  <a:lnTo>
                    <a:pt x="82" y="342"/>
                  </a:lnTo>
                  <a:lnTo>
                    <a:pt x="82" y="343"/>
                  </a:lnTo>
                  <a:lnTo>
                    <a:pt x="80" y="346"/>
                  </a:lnTo>
                  <a:lnTo>
                    <a:pt x="79" y="347"/>
                  </a:lnTo>
                  <a:lnTo>
                    <a:pt x="79" y="347"/>
                  </a:lnTo>
                  <a:lnTo>
                    <a:pt x="78" y="349"/>
                  </a:lnTo>
                  <a:lnTo>
                    <a:pt x="80" y="352"/>
                  </a:lnTo>
                  <a:lnTo>
                    <a:pt x="81" y="351"/>
                  </a:lnTo>
                  <a:lnTo>
                    <a:pt x="83" y="351"/>
                  </a:lnTo>
                  <a:lnTo>
                    <a:pt x="84" y="352"/>
                  </a:lnTo>
                  <a:lnTo>
                    <a:pt x="83" y="352"/>
                  </a:lnTo>
                  <a:lnTo>
                    <a:pt x="81" y="354"/>
                  </a:lnTo>
                  <a:lnTo>
                    <a:pt x="82" y="358"/>
                  </a:lnTo>
                  <a:lnTo>
                    <a:pt x="83" y="358"/>
                  </a:lnTo>
                  <a:lnTo>
                    <a:pt x="84" y="358"/>
                  </a:lnTo>
                  <a:lnTo>
                    <a:pt x="83" y="359"/>
                  </a:lnTo>
                  <a:lnTo>
                    <a:pt x="81" y="361"/>
                  </a:lnTo>
                  <a:lnTo>
                    <a:pt x="79" y="361"/>
                  </a:lnTo>
                  <a:lnTo>
                    <a:pt x="77" y="362"/>
                  </a:lnTo>
                  <a:lnTo>
                    <a:pt x="81" y="363"/>
                  </a:lnTo>
                  <a:lnTo>
                    <a:pt x="84" y="362"/>
                  </a:lnTo>
                  <a:lnTo>
                    <a:pt x="86" y="359"/>
                  </a:lnTo>
                  <a:lnTo>
                    <a:pt x="88" y="359"/>
                  </a:lnTo>
                  <a:lnTo>
                    <a:pt x="91" y="356"/>
                  </a:lnTo>
                  <a:lnTo>
                    <a:pt x="94" y="356"/>
                  </a:lnTo>
                  <a:lnTo>
                    <a:pt x="97" y="353"/>
                  </a:lnTo>
                  <a:lnTo>
                    <a:pt x="100" y="348"/>
                  </a:lnTo>
                  <a:lnTo>
                    <a:pt x="101" y="350"/>
                  </a:lnTo>
                  <a:lnTo>
                    <a:pt x="101" y="352"/>
                  </a:lnTo>
                  <a:lnTo>
                    <a:pt x="100" y="353"/>
                  </a:lnTo>
                  <a:lnTo>
                    <a:pt x="100" y="354"/>
                  </a:lnTo>
                  <a:lnTo>
                    <a:pt x="100" y="356"/>
                  </a:lnTo>
                  <a:lnTo>
                    <a:pt x="102" y="357"/>
                  </a:lnTo>
                  <a:lnTo>
                    <a:pt x="103" y="357"/>
                  </a:lnTo>
                  <a:lnTo>
                    <a:pt x="104" y="358"/>
                  </a:lnTo>
                  <a:lnTo>
                    <a:pt x="105" y="359"/>
                  </a:lnTo>
                  <a:lnTo>
                    <a:pt x="107" y="357"/>
                  </a:lnTo>
                  <a:lnTo>
                    <a:pt x="108" y="356"/>
                  </a:lnTo>
                  <a:lnTo>
                    <a:pt x="109" y="356"/>
                  </a:lnTo>
                  <a:lnTo>
                    <a:pt x="110" y="356"/>
                  </a:lnTo>
                  <a:lnTo>
                    <a:pt x="109" y="358"/>
                  </a:lnTo>
                  <a:lnTo>
                    <a:pt x="111" y="359"/>
                  </a:lnTo>
                  <a:lnTo>
                    <a:pt x="112" y="360"/>
                  </a:lnTo>
                  <a:lnTo>
                    <a:pt x="116" y="367"/>
                  </a:lnTo>
                  <a:lnTo>
                    <a:pt x="117" y="367"/>
                  </a:lnTo>
                  <a:lnTo>
                    <a:pt x="118" y="367"/>
                  </a:lnTo>
                  <a:lnTo>
                    <a:pt x="120" y="365"/>
                  </a:lnTo>
                  <a:lnTo>
                    <a:pt x="120" y="362"/>
                  </a:lnTo>
                  <a:lnTo>
                    <a:pt x="119" y="360"/>
                  </a:lnTo>
                  <a:lnTo>
                    <a:pt x="119" y="359"/>
                  </a:lnTo>
                  <a:lnTo>
                    <a:pt x="120" y="357"/>
                  </a:lnTo>
                  <a:lnTo>
                    <a:pt x="122" y="355"/>
                  </a:lnTo>
                  <a:lnTo>
                    <a:pt x="123" y="354"/>
                  </a:lnTo>
                  <a:lnTo>
                    <a:pt x="124" y="354"/>
                  </a:lnTo>
                  <a:lnTo>
                    <a:pt x="124" y="355"/>
                  </a:lnTo>
                  <a:lnTo>
                    <a:pt x="123" y="358"/>
                  </a:lnTo>
                  <a:lnTo>
                    <a:pt x="127" y="362"/>
                  </a:lnTo>
                  <a:lnTo>
                    <a:pt x="129" y="362"/>
                  </a:lnTo>
                  <a:lnTo>
                    <a:pt x="135" y="360"/>
                  </a:lnTo>
                  <a:lnTo>
                    <a:pt x="139" y="357"/>
                  </a:lnTo>
                  <a:lnTo>
                    <a:pt x="143" y="353"/>
                  </a:lnTo>
                  <a:lnTo>
                    <a:pt x="146" y="351"/>
                  </a:lnTo>
                  <a:lnTo>
                    <a:pt x="146" y="352"/>
                  </a:lnTo>
                  <a:lnTo>
                    <a:pt x="143" y="358"/>
                  </a:lnTo>
                  <a:lnTo>
                    <a:pt x="141" y="359"/>
                  </a:lnTo>
                  <a:lnTo>
                    <a:pt x="142" y="359"/>
                  </a:lnTo>
                  <a:lnTo>
                    <a:pt x="142" y="360"/>
                  </a:lnTo>
                  <a:lnTo>
                    <a:pt x="140" y="362"/>
                  </a:lnTo>
                  <a:lnTo>
                    <a:pt x="137" y="364"/>
                  </a:lnTo>
                  <a:lnTo>
                    <a:pt x="136" y="370"/>
                  </a:lnTo>
                  <a:lnTo>
                    <a:pt x="138" y="370"/>
                  </a:lnTo>
                  <a:lnTo>
                    <a:pt x="135" y="373"/>
                  </a:lnTo>
                  <a:lnTo>
                    <a:pt x="134" y="380"/>
                  </a:lnTo>
                  <a:lnTo>
                    <a:pt x="134" y="383"/>
                  </a:lnTo>
                  <a:lnTo>
                    <a:pt x="133" y="385"/>
                  </a:lnTo>
                  <a:lnTo>
                    <a:pt x="132" y="387"/>
                  </a:lnTo>
                  <a:lnTo>
                    <a:pt x="129" y="391"/>
                  </a:lnTo>
                  <a:lnTo>
                    <a:pt x="128" y="390"/>
                  </a:lnTo>
                  <a:lnTo>
                    <a:pt x="127" y="391"/>
                  </a:lnTo>
                  <a:lnTo>
                    <a:pt x="127" y="392"/>
                  </a:lnTo>
                  <a:lnTo>
                    <a:pt x="124" y="396"/>
                  </a:lnTo>
                  <a:lnTo>
                    <a:pt x="123" y="396"/>
                  </a:lnTo>
                  <a:lnTo>
                    <a:pt x="122" y="398"/>
                  </a:lnTo>
                  <a:lnTo>
                    <a:pt x="121" y="401"/>
                  </a:lnTo>
                  <a:lnTo>
                    <a:pt x="121" y="403"/>
                  </a:lnTo>
                  <a:lnTo>
                    <a:pt x="119" y="402"/>
                  </a:lnTo>
                  <a:lnTo>
                    <a:pt x="118" y="403"/>
                  </a:lnTo>
                  <a:lnTo>
                    <a:pt x="117" y="402"/>
                  </a:lnTo>
                  <a:lnTo>
                    <a:pt x="114" y="405"/>
                  </a:lnTo>
                  <a:lnTo>
                    <a:pt x="111" y="405"/>
                  </a:lnTo>
                  <a:lnTo>
                    <a:pt x="107" y="408"/>
                  </a:lnTo>
                  <a:lnTo>
                    <a:pt x="106" y="408"/>
                  </a:lnTo>
                  <a:lnTo>
                    <a:pt x="102" y="412"/>
                  </a:lnTo>
                  <a:lnTo>
                    <a:pt x="100" y="415"/>
                  </a:lnTo>
                  <a:lnTo>
                    <a:pt x="98" y="417"/>
                  </a:lnTo>
                  <a:lnTo>
                    <a:pt x="98" y="418"/>
                  </a:lnTo>
                  <a:lnTo>
                    <a:pt x="97" y="421"/>
                  </a:lnTo>
                  <a:lnTo>
                    <a:pt x="97" y="421"/>
                  </a:lnTo>
                  <a:lnTo>
                    <a:pt x="100" y="422"/>
                  </a:lnTo>
                  <a:lnTo>
                    <a:pt x="101" y="424"/>
                  </a:lnTo>
                  <a:lnTo>
                    <a:pt x="99" y="423"/>
                  </a:lnTo>
                  <a:lnTo>
                    <a:pt x="97" y="422"/>
                  </a:lnTo>
                  <a:lnTo>
                    <a:pt x="95" y="422"/>
                  </a:lnTo>
                  <a:lnTo>
                    <a:pt x="95" y="423"/>
                  </a:lnTo>
                  <a:lnTo>
                    <a:pt x="94" y="423"/>
                  </a:lnTo>
                  <a:lnTo>
                    <a:pt x="93" y="423"/>
                  </a:lnTo>
                  <a:lnTo>
                    <a:pt x="92" y="421"/>
                  </a:lnTo>
                  <a:lnTo>
                    <a:pt x="93" y="420"/>
                  </a:lnTo>
                  <a:lnTo>
                    <a:pt x="93" y="419"/>
                  </a:lnTo>
                  <a:lnTo>
                    <a:pt x="90" y="420"/>
                  </a:lnTo>
                  <a:lnTo>
                    <a:pt x="88" y="419"/>
                  </a:lnTo>
                  <a:lnTo>
                    <a:pt x="87" y="419"/>
                  </a:lnTo>
                  <a:lnTo>
                    <a:pt x="86" y="420"/>
                  </a:lnTo>
                  <a:lnTo>
                    <a:pt x="82" y="421"/>
                  </a:lnTo>
                  <a:lnTo>
                    <a:pt x="77" y="425"/>
                  </a:lnTo>
                  <a:lnTo>
                    <a:pt x="73" y="428"/>
                  </a:lnTo>
                  <a:lnTo>
                    <a:pt x="72" y="430"/>
                  </a:lnTo>
                  <a:lnTo>
                    <a:pt x="71" y="430"/>
                  </a:lnTo>
                  <a:lnTo>
                    <a:pt x="71" y="431"/>
                  </a:lnTo>
                  <a:lnTo>
                    <a:pt x="71" y="433"/>
                  </a:lnTo>
                  <a:lnTo>
                    <a:pt x="68" y="434"/>
                  </a:lnTo>
                  <a:lnTo>
                    <a:pt x="68" y="435"/>
                  </a:lnTo>
                  <a:lnTo>
                    <a:pt x="66" y="436"/>
                  </a:lnTo>
                  <a:lnTo>
                    <a:pt x="65" y="435"/>
                  </a:lnTo>
                  <a:lnTo>
                    <a:pt x="65" y="435"/>
                  </a:lnTo>
                  <a:lnTo>
                    <a:pt x="64" y="436"/>
                  </a:lnTo>
                  <a:lnTo>
                    <a:pt x="62" y="437"/>
                  </a:lnTo>
                  <a:lnTo>
                    <a:pt x="61" y="437"/>
                  </a:lnTo>
                  <a:lnTo>
                    <a:pt x="60" y="438"/>
                  </a:lnTo>
                  <a:lnTo>
                    <a:pt x="60" y="439"/>
                  </a:lnTo>
                  <a:lnTo>
                    <a:pt x="61" y="439"/>
                  </a:lnTo>
                  <a:lnTo>
                    <a:pt x="61" y="440"/>
                  </a:lnTo>
                  <a:lnTo>
                    <a:pt x="61" y="443"/>
                  </a:lnTo>
                  <a:lnTo>
                    <a:pt x="62" y="443"/>
                  </a:lnTo>
                  <a:lnTo>
                    <a:pt x="64" y="442"/>
                  </a:lnTo>
                  <a:lnTo>
                    <a:pt x="64" y="441"/>
                  </a:lnTo>
                  <a:lnTo>
                    <a:pt x="64" y="438"/>
                  </a:lnTo>
                  <a:lnTo>
                    <a:pt x="65" y="438"/>
                  </a:lnTo>
                  <a:lnTo>
                    <a:pt x="66" y="440"/>
                  </a:lnTo>
                  <a:lnTo>
                    <a:pt x="67" y="441"/>
                  </a:lnTo>
                  <a:lnTo>
                    <a:pt x="71" y="440"/>
                  </a:lnTo>
                  <a:lnTo>
                    <a:pt x="70" y="436"/>
                  </a:lnTo>
                  <a:lnTo>
                    <a:pt x="71" y="435"/>
                  </a:lnTo>
                  <a:lnTo>
                    <a:pt x="72" y="436"/>
                  </a:lnTo>
                  <a:lnTo>
                    <a:pt x="72" y="437"/>
                  </a:lnTo>
                  <a:lnTo>
                    <a:pt x="72" y="439"/>
                  </a:lnTo>
                  <a:lnTo>
                    <a:pt x="74" y="439"/>
                  </a:lnTo>
                  <a:lnTo>
                    <a:pt x="75" y="439"/>
                  </a:lnTo>
                  <a:lnTo>
                    <a:pt x="76" y="439"/>
                  </a:lnTo>
                  <a:lnTo>
                    <a:pt x="76" y="438"/>
                  </a:lnTo>
                  <a:lnTo>
                    <a:pt x="77" y="438"/>
                  </a:lnTo>
                  <a:lnTo>
                    <a:pt x="78" y="437"/>
                  </a:lnTo>
                  <a:lnTo>
                    <a:pt x="79" y="436"/>
                  </a:lnTo>
                  <a:lnTo>
                    <a:pt x="81" y="434"/>
                  </a:lnTo>
                  <a:lnTo>
                    <a:pt x="81" y="432"/>
                  </a:lnTo>
                  <a:lnTo>
                    <a:pt x="82" y="429"/>
                  </a:lnTo>
                  <a:lnTo>
                    <a:pt x="84" y="428"/>
                  </a:lnTo>
                  <a:lnTo>
                    <a:pt x="86" y="427"/>
                  </a:lnTo>
                  <a:lnTo>
                    <a:pt x="86" y="430"/>
                  </a:lnTo>
                  <a:lnTo>
                    <a:pt x="84" y="432"/>
                  </a:lnTo>
                  <a:lnTo>
                    <a:pt x="85" y="433"/>
                  </a:lnTo>
                  <a:lnTo>
                    <a:pt x="88" y="432"/>
                  </a:lnTo>
                  <a:lnTo>
                    <a:pt x="91" y="430"/>
                  </a:lnTo>
                  <a:lnTo>
                    <a:pt x="95" y="431"/>
                  </a:lnTo>
                  <a:lnTo>
                    <a:pt x="95" y="429"/>
                  </a:lnTo>
                  <a:lnTo>
                    <a:pt x="95" y="429"/>
                  </a:lnTo>
                  <a:lnTo>
                    <a:pt x="95" y="428"/>
                  </a:lnTo>
                  <a:lnTo>
                    <a:pt x="97" y="429"/>
                  </a:lnTo>
                  <a:lnTo>
                    <a:pt x="99" y="428"/>
                  </a:lnTo>
                  <a:lnTo>
                    <a:pt x="99" y="427"/>
                  </a:lnTo>
                  <a:lnTo>
                    <a:pt x="100" y="426"/>
                  </a:lnTo>
                  <a:lnTo>
                    <a:pt x="102" y="426"/>
                  </a:lnTo>
                  <a:lnTo>
                    <a:pt x="103" y="425"/>
                  </a:lnTo>
                  <a:lnTo>
                    <a:pt x="104" y="424"/>
                  </a:lnTo>
                  <a:lnTo>
                    <a:pt x="105" y="424"/>
                  </a:lnTo>
                  <a:lnTo>
                    <a:pt x="106" y="423"/>
                  </a:lnTo>
                  <a:lnTo>
                    <a:pt x="108" y="423"/>
                  </a:lnTo>
                  <a:lnTo>
                    <a:pt x="108" y="425"/>
                  </a:lnTo>
                  <a:lnTo>
                    <a:pt x="108" y="427"/>
                  </a:lnTo>
                  <a:lnTo>
                    <a:pt x="108" y="428"/>
                  </a:lnTo>
                  <a:lnTo>
                    <a:pt x="108" y="429"/>
                  </a:lnTo>
                  <a:lnTo>
                    <a:pt x="110" y="425"/>
                  </a:lnTo>
                  <a:lnTo>
                    <a:pt x="111" y="422"/>
                  </a:lnTo>
                  <a:lnTo>
                    <a:pt x="111" y="422"/>
                  </a:lnTo>
                  <a:lnTo>
                    <a:pt x="113" y="422"/>
                  </a:lnTo>
                  <a:lnTo>
                    <a:pt x="117" y="422"/>
                  </a:lnTo>
                  <a:lnTo>
                    <a:pt x="119" y="420"/>
                  </a:lnTo>
                  <a:lnTo>
                    <a:pt x="121" y="420"/>
                  </a:lnTo>
                  <a:lnTo>
                    <a:pt x="121" y="419"/>
                  </a:lnTo>
                  <a:lnTo>
                    <a:pt x="121" y="417"/>
                  </a:lnTo>
                  <a:lnTo>
                    <a:pt x="121" y="415"/>
                  </a:lnTo>
                  <a:lnTo>
                    <a:pt x="119" y="415"/>
                  </a:lnTo>
                  <a:lnTo>
                    <a:pt x="117" y="413"/>
                  </a:lnTo>
                  <a:lnTo>
                    <a:pt x="116" y="411"/>
                  </a:lnTo>
                  <a:lnTo>
                    <a:pt x="115" y="409"/>
                  </a:lnTo>
                  <a:lnTo>
                    <a:pt x="117" y="409"/>
                  </a:lnTo>
                  <a:lnTo>
                    <a:pt x="118" y="412"/>
                  </a:lnTo>
                  <a:lnTo>
                    <a:pt x="119" y="413"/>
                  </a:lnTo>
                  <a:lnTo>
                    <a:pt x="121" y="413"/>
                  </a:lnTo>
                  <a:lnTo>
                    <a:pt x="124" y="410"/>
                  </a:lnTo>
                  <a:lnTo>
                    <a:pt x="127" y="410"/>
                  </a:lnTo>
                  <a:lnTo>
                    <a:pt x="131" y="410"/>
                  </a:lnTo>
                  <a:lnTo>
                    <a:pt x="132" y="408"/>
                  </a:lnTo>
                  <a:lnTo>
                    <a:pt x="131" y="408"/>
                  </a:lnTo>
                  <a:lnTo>
                    <a:pt x="129" y="408"/>
                  </a:lnTo>
                  <a:lnTo>
                    <a:pt x="130" y="407"/>
                  </a:lnTo>
                  <a:lnTo>
                    <a:pt x="133" y="405"/>
                  </a:lnTo>
                  <a:lnTo>
                    <a:pt x="134" y="406"/>
                  </a:lnTo>
                  <a:lnTo>
                    <a:pt x="136" y="406"/>
                  </a:lnTo>
                  <a:lnTo>
                    <a:pt x="136" y="404"/>
                  </a:lnTo>
                  <a:lnTo>
                    <a:pt x="136" y="402"/>
                  </a:lnTo>
                  <a:lnTo>
                    <a:pt x="137" y="402"/>
                  </a:lnTo>
                  <a:lnTo>
                    <a:pt x="140" y="403"/>
                  </a:lnTo>
                  <a:lnTo>
                    <a:pt x="143" y="400"/>
                  </a:lnTo>
                  <a:lnTo>
                    <a:pt x="144" y="399"/>
                  </a:lnTo>
                  <a:lnTo>
                    <a:pt x="145" y="399"/>
                  </a:lnTo>
                  <a:lnTo>
                    <a:pt x="145" y="399"/>
                  </a:lnTo>
                  <a:lnTo>
                    <a:pt x="146" y="398"/>
                  </a:lnTo>
                  <a:lnTo>
                    <a:pt x="147" y="398"/>
                  </a:lnTo>
                  <a:lnTo>
                    <a:pt x="148" y="398"/>
                  </a:lnTo>
                  <a:lnTo>
                    <a:pt x="149" y="397"/>
                  </a:lnTo>
                  <a:lnTo>
                    <a:pt x="150" y="395"/>
                  </a:lnTo>
                  <a:lnTo>
                    <a:pt x="150" y="392"/>
                  </a:lnTo>
                  <a:lnTo>
                    <a:pt x="149" y="392"/>
                  </a:lnTo>
                  <a:lnTo>
                    <a:pt x="148" y="392"/>
                  </a:lnTo>
                  <a:lnTo>
                    <a:pt x="149" y="390"/>
                  </a:lnTo>
                  <a:lnTo>
                    <a:pt x="153" y="388"/>
                  </a:lnTo>
                  <a:lnTo>
                    <a:pt x="154" y="388"/>
                  </a:lnTo>
                  <a:lnTo>
                    <a:pt x="155" y="386"/>
                  </a:lnTo>
                  <a:lnTo>
                    <a:pt x="158" y="386"/>
                  </a:lnTo>
                  <a:lnTo>
                    <a:pt x="158" y="385"/>
                  </a:lnTo>
                  <a:lnTo>
                    <a:pt x="159" y="384"/>
                  </a:lnTo>
                  <a:lnTo>
                    <a:pt x="159" y="382"/>
                  </a:lnTo>
                  <a:lnTo>
                    <a:pt x="161" y="382"/>
                  </a:lnTo>
                  <a:lnTo>
                    <a:pt x="163" y="383"/>
                  </a:lnTo>
                  <a:lnTo>
                    <a:pt x="164" y="381"/>
                  </a:lnTo>
                  <a:lnTo>
                    <a:pt x="165" y="380"/>
                  </a:lnTo>
                  <a:lnTo>
                    <a:pt x="167" y="379"/>
                  </a:lnTo>
                  <a:lnTo>
                    <a:pt x="167" y="378"/>
                  </a:lnTo>
                  <a:lnTo>
                    <a:pt x="168" y="377"/>
                  </a:lnTo>
                  <a:lnTo>
                    <a:pt x="171" y="376"/>
                  </a:lnTo>
                  <a:lnTo>
                    <a:pt x="174" y="375"/>
                  </a:lnTo>
                  <a:lnTo>
                    <a:pt x="175" y="373"/>
                  </a:lnTo>
                  <a:lnTo>
                    <a:pt x="177" y="374"/>
                  </a:lnTo>
                  <a:lnTo>
                    <a:pt x="179" y="372"/>
                  </a:lnTo>
                  <a:lnTo>
                    <a:pt x="180" y="370"/>
                  </a:lnTo>
                  <a:lnTo>
                    <a:pt x="178" y="369"/>
                  </a:lnTo>
                  <a:lnTo>
                    <a:pt x="180" y="368"/>
                  </a:lnTo>
                  <a:lnTo>
                    <a:pt x="180" y="367"/>
                  </a:lnTo>
                  <a:lnTo>
                    <a:pt x="180" y="367"/>
                  </a:lnTo>
                  <a:lnTo>
                    <a:pt x="180" y="365"/>
                  </a:lnTo>
                  <a:lnTo>
                    <a:pt x="182" y="365"/>
                  </a:lnTo>
                  <a:lnTo>
                    <a:pt x="183" y="363"/>
                  </a:lnTo>
                  <a:lnTo>
                    <a:pt x="187" y="361"/>
                  </a:lnTo>
                  <a:lnTo>
                    <a:pt x="189" y="360"/>
                  </a:lnTo>
                  <a:lnTo>
                    <a:pt x="189" y="358"/>
                  </a:lnTo>
                  <a:lnTo>
                    <a:pt x="189" y="357"/>
                  </a:lnTo>
                  <a:lnTo>
                    <a:pt x="188" y="356"/>
                  </a:lnTo>
                  <a:lnTo>
                    <a:pt x="185" y="354"/>
                  </a:lnTo>
                  <a:lnTo>
                    <a:pt x="185" y="353"/>
                  </a:lnTo>
                  <a:lnTo>
                    <a:pt x="182" y="352"/>
                  </a:lnTo>
                  <a:lnTo>
                    <a:pt x="179" y="353"/>
                  </a:lnTo>
                  <a:lnTo>
                    <a:pt x="178" y="353"/>
                  </a:lnTo>
                  <a:lnTo>
                    <a:pt x="180" y="346"/>
                  </a:lnTo>
                  <a:lnTo>
                    <a:pt x="180" y="345"/>
                  </a:lnTo>
                  <a:lnTo>
                    <a:pt x="183" y="345"/>
                  </a:lnTo>
                  <a:lnTo>
                    <a:pt x="185" y="343"/>
                  </a:lnTo>
                  <a:lnTo>
                    <a:pt x="185" y="342"/>
                  </a:lnTo>
                  <a:lnTo>
                    <a:pt x="186" y="341"/>
                  </a:lnTo>
                  <a:lnTo>
                    <a:pt x="186" y="340"/>
                  </a:lnTo>
                  <a:lnTo>
                    <a:pt x="186" y="338"/>
                  </a:lnTo>
                  <a:lnTo>
                    <a:pt x="187" y="339"/>
                  </a:lnTo>
                  <a:lnTo>
                    <a:pt x="187" y="337"/>
                  </a:lnTo>
                  <a:lnTo>
                    <a:pt x="189" y="336"/>
                  </a:lnTo>
                  <a:lnTo>
                    <a:pt x="189" y="338"/>
                  </a:lnTo>
                  <a:lnTo>
                    <a:pt x="192" y="338"/>
                  </a:lnTo>
                  <a:lnTo>
                    <a:pt x="193" y="337"/>
                  </a:lnTo>
                  <a:lnTo>
                    <a:pt x="193" y="335"/>
                  </a:lnTo>
                  <a:lnTo>
                    <a:pt x="191" y="334"/>
                  </a:lnTo>
                  <a:lnTo>
                    <a:pt x="192" y="334"/>
                  </a:lnTo>
                  <a:lnTo>
                    <a:pt x="196" y="333"/>
                  </a:lnTo>
                  <a:lnTo>
                    <a:pt x="198" y="331"/>
                  </a:lnTo>
                  <a:lnTo>
                    <a:pt x="198" y="329"/>
                  </a:lnTo>
                  <a:lnTo>
                    <a:pt x="198" y="328"/>
                  </a:lnTo>
                  <a:lnTo>
                    <a:pt x="193" y="324"/>
                  </a:lnTo>
                  <a:lnTo>
                    <a:pt x="194" y="324"/>
                  </a:lnTo>
                  <a:lnTo>
                    <a:pt x="196" y="325"/>
                  </a:lnTo>
                  <a:lnTo>
                    <a:pt x="199" y="325"/>
                  </a:lnTo>
                  <a:lnTo>
                    <a:pt x="203" y="322"/>
                  </a:lnTo>
                  <a:lnTo>
                    <a:pt x="205" y="317"/>
                  </a:lnTo>
                  <a:lnTo>
                    <a:pt x="209" y="312"/>
                  </a:lnTo>
                  <a:lnTo>
                    <a:pt x="210" y="309"/>
                  </a:lnTo>
                  <a:lnTo>
                    <a:pt x="217" y="305"/>
                  </a:lnTo>
                  <a:lnTo>
                    <a:pt x="223" y="300"/>
                  </a:lnTo>
                  <a:lnTo>
                    <a:pt x="223" y="298"/>
                  </a:lnTo>
                  <a:lnTo>
                    <a:pt x="223" y="296"/>
                  </a:lnTo>
                  <a:lnTo>
                    <a:pt x="223" y="294"/>
                  </a:lnTo>
                  <a:lnTo>
                    <a:pt x="224" y="292"/>
                  </a:lnTo>
                  <a:lnTo>
                    <a:pt x="225" y="290"/>
                  </a:lnTo>
                  <a:lnTo>
                    <a:pt x="229" y="282"/>
                  </a:lnTo>
                  <a:lnTo>
                    <a:pt x="229" y="280"/>
                  </a:lnTo>
                  <a:lnTo>
                    <a:pt x="229" y="278"/>
                  </a:lnTo>
                  <a:lnTo>
                    <a:pt x="230" y="275"/>
                  </a:lnTo>
                  <a:lnTo>
                    <a:pt x="231" y="276"/>
                  </a:lnTo>
                  <a:lnTo>
                    <a:pt x="231" y="278"/>
                  </a:lnTo>
                  <a:lnTo>
                    <a:pt x="230" y="287"/>
                  </a:lnTo>
                  <a:lnTo>
                    <a:pt x="229" y="290"/>
                  </a:lnTo>
                  <a:lnTo>
                    <a:pt x="226" y="294"/>
                  </a:lnTo>
                  <a:lnTo>
                    <a:pt x="225" y="297"/>
                  </a:lnTo>
                  <a:lnTo>
                    <a:pt x="225" y="300"/>
                  </a:lnTo>
                  <a:lnTo>
                    <a:pt x="226" y="301"/>
                  </a:lnTo>
                  <a:lnTo>
                    <a:pt x="231" y="301"/>
                  </a:lnTo>
                  <a:lnTo>
                    <a:pt x="235" y="296"/>
                  </a:lnTo>
                  <a:lnTo>
                    <a:pt x="239" y="295"/>
                  </a:lnTo>
                  <a:lnTo>
                    <a:pt x="241" y="294"/>
                  </a:lnTo>
                  <a:lnTo>
                    <a:pt x="239" y="296"/>
                  </a:lnTo>
                  <a:lnTo>
                    <a:pt x="238" y="297"/>
                  </a:lnTo>
                  <a:lnTo>
                    <a:pt x="235" y="299"/>
                  </a:lnTo>
                  <a:lnTo>
                    <a:pt x="234" y="301"/>
                  </a:lnTo>
                  <a:lnTo>
                    <a:pt x="232" y="302"/>
                  </a:lnTo>
                  <a:lnTo>
                    <a:pt x="232" y="304"/>
                  </a:lnTo>
                  <a:lnTo>
                    <a:pt x="234" y="306"/>
                  </a:lnTo>
                  <a:lnTo>
                    <a:pt x="240" y="308"/>
                  </a:lnTo>
                  <a:lnTo>
                    <a:pt x="245" y="310"/>
                  </a:lnTo>
                  <a:lnTo>
                    <a:pt x="235" y="308"/>
                  </a:lnTo>
                  <a:lnTo>
                    <a:pt x="231" y="310"/>
                  </a:lnTo>
                  <a:lnTo>
                    <a:pt x="229" y="309"/>
                  </a:lnTo>
                  <a:lnTo>
                    <a:pt x="228" y="307"/>
                  </a:lnTo>
                  <a:lnTo>
                    <a:pt x="226" y="307"/>
                  </a:lnTo>
                  <a:lnTo>
                    <a:pt x="224" y="308"/>
                  </a:lnTo>
                  <a:lnTo>
                    <a:pt x="222" y="310"/>
                  </a:lnTo>
                  <a:lnTo>
                    <a:pt x="216" y="313"/>
                  </a:lnTo>
                  <a:lnTo>
                    <a:pt x="215" y="315"/>
                  </a:lnTo>
                  <a:lnTo>
                    <a:pt x="215" y="317"/>
                  </a:lnTo>
                  <a:lnTo>
                    <a:pt x="215" y="321"/>
                  </a:lnTo>
                  <a:lnTo>
                    <a:pt x="215" y="325"/>
                  </a:lnTo>
                  <a:lnTo>
                    <a:pt x="214" y="326"/>
                  </a:lnTo>
                  <a:lnTo>
                    <a:pt x="212" y="328"/>
                  </a:lnTo>
                  <a:lnTo>
                    <a:pt x="211" y="331"/>
                  </a:lnTo>
                  <a:lnTo>
                    <a:pt x="211" y="332"/>
                  </a:lnTo>
                  <a:lnTo>
                    <a:pt x="209" y="335"/>
                  </a:lnTo>
                  <a:lnTo>
                    <a:pt x="209" y="337"/>
                  </a:lnTo>
                  <a:lnTo>
                    <a:pt x="210" y="338"/>
                  </a:lnTo>
                  <a:lnTo>
                    <a:pt x="213" y="340"/>
                  </a:lnTo>
                  <a:lnTo>
                    <a:pt x="219" y="336"/>
                  </a:lnTo>
                  <a:lnTo>
                    <a:pt x="220" y="336"/>
                  </a:lnTo>
                  <a:lnTo>
                    <a:pt x="219" y="339"/>
                  </a:lnTo>
                  <a:lnTo>
                    <a:pt x="218" y="341"/>
                  </a:lnTo>
                  <a:lnTo>
                    <a:pt x="216" y="342"/>
                  </a:lnTo>
                  <a:lnTo>
                    <a:pt x="215" y="342"/>
                  </a:lnTo>
                  <a:lnTo>
                    <a:pt x="214" y="343"/>
                  </a:lnTo>
                  <a:lnTo>
                    <a:pt x="215" y="344"/>
                  </a:lnTo>
                  <a:lnTo>
                    <a:pt x="213" y="343"/>
                  </a:lnTo>
                  <a:lnTo>
                    <a:pt x="212" y="343"/>
                  </a:lnTo>
                  <a:lnTo>
                    <a:pt x="211" y="343"/>
                  </a:lnTo>
                  <a:lnTo>
                    <a:pt x="211" y="345"/>
                  </a:lnTo>
                  <a:lnTo>
                    <a:pt x="210" y="343"/>
                  </a:lnTo>
                  <a:lnTo>
                    <a:pt x="209" y="345"/>
                  </a:lnTo>
                  <a:lnTo>
                    <a:pt x="209" y="346"/>
                  </a:lnTo>
                  <a:lnTo>
                    <a:pt x="208" y="346"/>
                  </a:lnTo>
                  <a:lnTo>
                    <a:pt x="208" y="348"/>
                  </a:lnTo>
                  <a:lnTo>
                    <a:pt x="210" y="349"/>
                  </a:lnTo>
                  <a:lnTo>
                    <a:pt x="211" y="350"/>
                  </a:lnTo>
                  <a:lnTo>
                    <a:pt x="213" y="349"/>
                  </a:lnTo>
                  <a:lnTo>
                    <a:pt x="217" y="349"/>
                  </a:lnTo>
                  <a:lnTo>
                    <a:pt x="217" y="347"/>
                  </a:lnTo>
                  <a:lnTo>
                    <a:pt x="217" y="346"/>
                  </a:lnTo>
                  <a:lnTo>
                    <a:pt x="219" y="347"/>
                  </a:lnTo>
                  <a:lnTo>
                    <a:pt x="221" y="348"/>
                  </a:lnTo>
                  <a:lnTo>
                    <a:pt x="223" y="344"/>
                  </a:lnTo>
                  <a:lnTo>
                    <a:pt x="225" y="342"/>
                  </a:lnTo>
                  <a:lnTo>
                    <a:pt x="226" y="342"/>
                  </a:lnTo>
                  <a:lnTo>
                    <a:pt x="228" y="341"/>
                  </a:lnTo>
                  <a:lnTo>
                    <a:pt x="228" y="343"/>
                  </a:lnTo>
                  <a:lnTo>
                    <a:pt x="228" y="346"/>
                  </a:lnTo>
                  <a:lnTo>
                    <a:pt x="230" y="342"/>
                  </a:lnTo>
                  <a:lnTo>
                    <a:pt x="230" y="339"/>
                  </a:lnTo>
                  <a:lnTo>
                    <a:pt x="233" y="338"/>
                  </a:lnTo>
                  <a:lnTo>
                    <a:pt x="234" y="338"/>
                  </a:lnTo>
                  <a:lnTo>
                    <a:pt x="235" y="337"/>
                  </a:lnTo>
                  <a:lnTo>
                    <a:pt x="235" y="334"/>
                  </a:lnTo>
                  <a:lnTo>
                    <a:pt x="235" y="334"/>
                  </a:lnTo>
                  <a:lnTo>
                    <a:pt x="236" y="332"/>
                  </a:lnTo>
                  <a:lnTo>
                    <a:pt x="237" y="335"/>
                  </a:lnTo>
                  <a:lnTo>
                    <a:pt x="238" y="338"/>
                  </a:lnTo>
                  <a:lnTo>
                    <a:pt x="238" y="335"/>
                  </a:lnTo>
                  <a:lnTo>
                    <a:pt x="239" y="332"/>
                  </a:lnTo>
                  <a:lnTo>
                    <a:pt x="240" y="331"/>
                  </a:lnTo>
                  <a:lnTo>
                    <a:pt x="240" y="329"/>
                  </a:lnTo>
                  <a:lnTo>
                    <a:pt x="240" y="331"/>
                  </a:lnTo>
                  <a:lnTo>
                    <a:pt x="242" y="331"/>
                  </a:lnTo>
                  <a:lnTo>
                    <a:pt x="243" y="331"/>
                  </a:lnTo>
                  <a:lnTo>
                    <a:pt x="244" y="332"/>
                  </a:lnTo>
                  <a:lnTo>
                    <a:pt x="248" y="332"/>
                  </a:lnTo>
                  <a:lnTo>
                    <a:pt x="250" y="331"/>
                  </a:lnTo>
                  <a:lnTo>
                    <a:pt x="251" y="331"/>
                  </a:lnTo>
                  <a:lnTo>
                    <a:pt x="252" y="328"/>
                  </a:lnTo>
                  <a:lnTo>
                    <a:pt x="253" y="328"/>
                  </a:lnTo>
                  <a:lnTo>
                    <a:pt x="255" y="327"/>
                  </a:lnTo>
                  <a:lnTo>
                    <a:pt x="256" y="326"/>
                  </a:lnTo>
                  <a:lnTo>
                    <a:pt x="255" y="325"/>
                  </a:lnTo>
                  <a:lnTo>
                    <a:pt x="254" y="325"/>
                  </a:lnTo>
                  <a:lnTo>
                    <a:pt x="253" y="325"/>
                  </a:lnTo>
                  <a:lnTo>
                    <a:pt x="254" y="323"/>
                  </a:lnTo>
                  <a:lnTo>
                    <a:pt x="256" y="321"/>
                  </a:lnTo>
                  <a:lnTo>
                    <a:pt x="257" y="321"/>
                  </a:lnTo>
                  <a:lnTo>
                    <a:pt x="258" y="318"/>
                  </a:lnTo>
                  <a:lnTo>
                    <a:pt x="256" y="317"/>
                  </a:lnTo>
                  <a:lnTo>
                    <a:pt x="254" y="319"/>
                  </a:lnTo>
                  <a:lnTo>
                    <a:pt x="253" y="319"/>
                  </a:lnTo>
                  <a:lnTo>
                    <a:pt x="250" y="320"/>
                  </a:lnTo>
                  <a:lnTo>
                    <a:pt x="250" y="318"/>
                  </a:lnTo>
                  <a:lnTo>
                    <a:pt x="252" y="317"/>
                  </a:lnTo>
                  <a:lnTo>
                    <a:pt x="254" y="316"/>
                  </a:lnTo>
                  <a:lnTo>
                    <a:pt x="255" y="314"/>
                  </a:lnTo>
                  <a:lnTo>
                    <a:pt x="253" y="315"/>
                  </a:lnTo>
                  <a:lnTo>
                    <a:pt x="253" y="314"/>
                  </a:lnTo>
                  <a:lnTo>
                    <a:pt x="251" y="314"/>
                  </a:lnTo>
                  <a:lnTo>
                    <a:pt x="251" y="312"/>
                  </a:lnTo>
                  <a:lnTo>
                    <a:pt x="250" y="312"/>
                  </a:lnTo>
                  <a:lnTo>
                    <a:pt x="251" y="310"/>
                  </a:lnTo>
                  <a:lnTo>
                    <a:pt x="253" y="310"/>
                  </a:lnTo>
                  <a:lnTo>
                    <a:pt x="255" y="308"/>
                  </a:lnTo>
                  <a:lnTo>
                    <a:pt x="252" y="307"/>
                  </a:lnTo>
                  <a:lnTo>
                    <a:pt x="254" y="304"/>
                  </a:lnTo>
                  <a:lnTo>
                    <a:pt x="255" y="304"/>
                  </a:lnTo>
                  <a:lnTo>
                    <a:pt x="256" y="306"/>
                  </a:lnTo>
                  <a:lnTo>
                    <a:pt x="257" y="306"/>
                  </a:lnTo>
                  <a:lnTo>
                    <a:pt x="258" y="303"/>
                  </a:lnTo>
                  <a:lnTo>
                    <a:pt x="261" y="301"/>
                  </a:lnTo>
                  <a:lnTo>
                    <a:pt x="261" y="303"/>
                  </a:lnTo>
                  <a:lnTo>
                    <a:pt x="258" y="307"/>
                  </a:lnTo>
                  <a:lnTo>
                    <a:pt x="258" y="309"/>
                  </a:lnTo>
                  <a:lnTo>
                    <a:pt x="259" y="310"/>
                  </a:lnTo>
                  <a:lnTo>
                    <a:pt x="261" y="310"/>
                  </a:lnTo>
                  <a:lnTo>
                    <a:pt x="262" y="309"/>
                  </a:lnTo>
                  <a:lnTo>
                    <a:pt x="262" y="305"/>
                  </a:lnTo>
                  <a:lnTo>
                    <a:pt x="262" y="303"/>
                  </a:lnTo>
                  <a:lnTo>
                    <a:pt x="263" y="306"/>
                  </a:lnTo>
                  <a:lnTo>
                    <a:pt x="263" y="308"/>
                  </a:lnTo>
                  <a:lnTo>
                    <a:pt x="265" y="308"/>
                  </a:lnTo>
                  <a:lnTo>
                    <a:pt x="269" y="308"/>
                  </a:lnTo>
                  <a:lnTo>
                    <a:pt x="270" y="308"/>
                  </a:lnTo>
                  <a:lnTo>
                    <a:pt x="273" y="307"/>
                  </a:lnTo>
                  <a:lnTo>
                    <a:pt x="274" y="305"/>
                  </a:lnTo>
                  <a:lnTo>
                    <a:pt x="277" y="304"/>
                  </a:lnTo>
                  <a:lnTo>
                    <a:pt x="280" y="304"/>
                  </a:lnTo>
                  <a:lnTo>
                    <a:pt x="279" y="305"/>
                  </a:lnTo>
                  <a:lnTo>
                    <a:pt x="276" y="305"/>
                  </a:lnTo>
                  <a:lnTo>
                    <a:pt x="276" y="307"/>
                  </a:lnTo>
                  <a:lnTo>
                    <a:pt x="275" y="309"/>
                  </a:lnTo>
                  <a:lnTo>
                    <a:pt x="275" y="310"/>
                  </a:lnTo>
                  <a:lnTo>
                    <a:pt x="277" y="311"/>
                  </a:lnTo>
                  <a:lnTo>
                    <a:pt x="281" y="310"/>
                  </a:lnTo>
                  <a:lnTo>
                    <a:pt x="281" y="311"/>
                  </a:lnTo>
                  <a:lnTo>
                    <a:pt x="277" y="313"/>
                  </a:lnTo>
                  <a:lnTo>
                    <a:pt x="274" y="314"/>
                  </a:lnTo>
                  <a:lnTo>
                    <a:pt x="278" y="314"/>
                  </a:lnTo>
                  <a:lnTo>
                    <a:pt x="280" y="312"/>
                  </a:lnTo>
                  <a:lnTo>
                    <a:pt x="282" y="311"/>
                  </a:lnTo>
                  <a:lnTo>
                    <a:pt x="283" y="312"/>
                  </a:lnTo>
                  <a:lnTo>
                    <a:pt x="280" y="316"/>
                  </a:lnTo>
                  <a:lnTo>
                    <a:pt x="284" y="315"/>
                  </a:lnTo>
                  <a:lnTo>
                    <a:pt x="285" y="315"/>
                  </a:lnTo>
                  <a:lnTo>
                    <a:pt x="287" y="315"/>
                  </a:lnTo>
                  <a:lnTo>
                    <a:pt x="288" y="316"/>
                  </a:lnTo>
                  <a:lnTo>
                    <a:pt x="286" y="318"/>
                  </a:lnTo>
                  <a:lnTo>
                    <a:pt x="288" y="319"/>
                  </a:lnTo>
                  <a:lnTo>
                    <a:pt x="291" y="323"/>
                  </a:lnTo>
                  <a:lnTo>
                    <a:pt x="293" y="323"/>
                  </a:lnTo>
                  <a:lnTo>
                    <a:pt x="294" y="323"/>
                  </a:lnTo>
                  <a:lnTo>
                    <a:pt x="294" y="322"/>
                  </a:lnTo>
                  <a:lnTo>
                    <a:pt x="295" y="322"/>
                  </a:lnTo>
                  <a:lnTo>
                    <a:pt x="295" y="320"/>
                  </a:lnTo>
                  <a:lnTo>
                    <a:pt x="296" y="320"/>
                  </a:lnTo>
                  <a:lnTo>
                    <a:pt x="297" y="320"/>
                  </a:lnTo>
                  <a:lnTo>
                    <a:pt x="298" y="320"/>
                  </a:lnTo>
                  <a:lnTo>
                    <a:pt x="298" y="322"/>
                  </a:lnTo>
                  <a:lnTo>
                    <a:pt x="298" y="324"/>
                  </a:lnTo>
                  <a:lnTo>
                    <a:pt x="301" y="325"/>
                  </a:lnTo>
                  <a:lnTo>
                    <a:pt x="302" y="326"/>
                  </a:lnTo>
                  <a:lnTo>
                    <a:pt x="302" y="327"/>
                  </a:lnTo>
                  <a:lnTo>
                    <a:pt x="303" y="326"/>
                  </a:lnTo>
                  <a:lnTo>
                    <a:pt x="304" y="327"/>
                  </a:lnTo>
                  <a:lnTo>
                    <a:pt x="306" y="326"/>
                  </a:lnTo>
                  <a:lnTo>
                    <a:pt x="307" y="327"/>
                  </a:lnTo>
                  <a:lnTo>
                    <a:pt x="308" y="329"/>
                  </a:lnTo>
                  <a:lnTo>
                    <a:pt x="308" y="330"/>
                  </a:lnTo>
                  <a:lnTo>
                    <a:pt x="308" y="330"/>
                  </a:lnTo>
                  <a:lnTo>
                    <a:pt x="309" y="331"/>
                  </a:lnTo>
                  <a:lnTo>
                    <a:pt x="311" y="331"/>
                  </a:lnTo>
                  <a:lnTo>
                    <a:pt x="314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5" y="330"/>
                  </a:lnTo>
                  <a:lnTo>
                    <a:pt x="326" y="329"/>
                  </a:lnTo>
                  <a:lnTo>
                    <a:pt x="329" y="329"/>
                  </a:lnTo>
                  <a:lnTo>
                    <a:pt x="330" y="330"/>
                  </a:lnTo>
                  <a:lnTo>
                    <a:pt x="338" y="332"/>
                  </a:lnTo>
                  <a:lnTo>
                    <a:pt x="339" y="332"/>
                  </a:lnTo>
                  <a:lnTo>
                    <a:pt x="343" y="330"/>
                  </a:lnTo>
                  <a:lnTo>
                    <a:pt x="344" y="331"/>
                  </a:lnTo>
                  <a:lnTo>
                    <a:pt x="345" y="332"/>
                  </a:lnTo>
                  <a:lnTo>
                    <a:pt x="343" y="332"/>
                  </a:lnTo>
                  <a:lnTo>
                    <a:pt x="343" y="333"/>
                  </a:lnTo>
                  <a:lnTo>
                    <a:pt x="344" y="334"/>
                  </a:lnTo>
                  <a:lnTo>
                    <a:pt x="348" y="336"/>
                  </a:lnTo>
                  <a:lnTo>
                    <a:pt x="353" y="337"/>
                  </a:lnTo>
                  <a:lnTo>
                    <a:pt x="358" y="338"/>
                  </a:lnTo>
                  <a:lnTo>
                    <a:pt x="362" y="336"/>
                  </a:lnTo>
                  <a:lnTo>
                    <a:pt x="365" y="332"/>
                  </a:lnTo>
                  <a:lnTo>
                    <a:pt x="366" y="330"/>
                  </a:lnTo>
                  <a:lnTo>
                    <a:pt x="367" y="329"/>
                  </a:lnTo>
                  <a:lnTo>
                    <a:pt x="370" y="332"/>
                  </a:lnTo>
                  <a:lnTo>
                    <a:pt x="371" y="334"/>
                  </a:lnTo>
                  <a:lnTo>
                    <a:pt x="373" y="334"/>
                  </a:lnTo>
                  <a:lnTo>
                    <a:pt x="373" y="335"/>
                  </a:lnTo>
                  <a:lnTo>
                    <a:pt x="371" y="336"/>
                  </a:lnTo>
                  <a:lnTo>
                    <a:pt x="371" y="338"/>
                  </a:lnTo>
                  <a:lnTo>
                    <a:pt x="371" y="339"/>
                  </a:lnTo>
                  <a:lnTo>
                    <a:pt x="371" y="340"/>
                  </a:lnTo>
                  <a:lnTo>
                    <a:pt x="371" y="341"/>
                  </a:lnTo>
                  <a:lnTo>
                    <a:pt x="370" y="340"/>
                  </a:lnTo>
                  <a:lnTo>
                    <a:pt x="369" y="336"/>
                  </a:lnTo>
                  <a:lnTo>
                    <a:pt x="370" y="335"/>
                  </a:lnTo>
                  <a:lnTo>
                    <a:pt x="370" y="333"/>
                  </a:lnTo>
                  <a:lnTo>
                    <a:pt x="369" y="332"/>
                  </a:lnTo>
                  <a:lnTo>
                    <a:pt x="368" y="331"/>
                  </a:lnTo>
                  <a:lnTo>
                    <a:pt x="367" y="332"/>
                  </a:lnTo>
                  <a:lnTo>
                    <a:pt x="367" y="334"/>
                  </a:lnTo>
                  <a:lnTo>
                    <a:pt x="367" y="337"/>
                  </a:lnTo>
                  <a:lnTo>
                    <a:pt x="367" y="337"/>
                  </a:lnTo>
                  <a:lnTo>
                    <a:pt x="367" y="339"/>
                  </a:lnTo>
                  <a:lnTo>
                    <a:pt x="367" y="340"/>
                  </a:lnTo>
                  <a:lnTo>
                    <a:pt x="366" y="340"/>
                  </a:lnTo>
                  <a:lnTo>
                    <a:pt x="365" y="341"/>
                  </a:lnTo>
                  <a:lnTo>
                    <a:pt x="364" y="342"/>
                  </a:lnTo>
                  <a:lnTo>
                    <a:pt x="365" y="343"/>
                  </a:lnTo>
                  <a:lnTo>
                    <a:pt x="368" y="344"/>
                  </a:lnTo>
                  <a:lnTo>
                    <a:pt x="368" y="345"/>
                  </a:lnTo>
                  <a:lnTo>
                    <a:pt x="369" y="345"/>
                  </a:lnTo>
                  <a:lnTo>
                    <a:pt x="371" y="345"/>
                  </a:lnTo>
                  <a:lnTo>
                    <a:pt x="371" y="346"/>
                  </a:lnTo>
                  <a:lnTo>
                    <a:pt x="371" y="346"/>
                  </a:lnTo>
                  <a:lnTo>
                    <a:pt x="375" y="348"/>
                  </a:lnTo>
                  <a:lnTo>
                    <a:pt x="379" y="351"/>
                  </a:lnTo>
                  <a:lnTo>
                    <a:pt x="379" y="350"/>
                  </a:lnTo>
                  <a:lnTo>
                    <a:pt x="379" y="350"/>
                  </a:lnTo>
                  <a:lnTo>
                    <a:pt x="383" y="350"/>
                  </a:lnTo>
                  <a:lnTo>
                    <a:pt x="383" y="349"/>
                  </a:lnTo>
                  <a:lnTo>
                    <a:pt x="383" y="347"/>
                  </a:lnTo>
                  <a:lnTo>
                    <a:pt x="382" y="345"/>
                  </a:lnTo>
                  <a:lnTo>
                    <a:pt x="383" y="345"/>
                  </a:lnTo>
                  <a:lnTo>
                    <a:pt x="384" y="345"/>
                  </a:lnTo>
                  <a:lnTo>
                    <a:pt x="385" y="344"/>
                  </a:lnTo>
                  <a:lnTo>
                    <a:pt x="384" y="343"/>
                  </a:lnTo>
                  <a:lnTo>
                    <a:pt x="378" y="336"/>
                  </a:lnTo>
                  <a:lnTo>
                    <a:pt x="376" y="334"/>
                  </a:lnTo>
                  <a:lnTo>
                    <a:pt x="373" y="331"/>
                  </a:lnTo>
                  <a:lnTo>
                    <a:pt x="372" y="330"/>
                  </a:lnTo>
                  <a:lnTo>
                    <a:pt x="373" y="330"/>
                  </a:lnTo>
                  <a:lnTo>
                    <a:pt x="373" y="329"/>
                  </a:lnTo>
                  <a:lnTo>
                    <a:pt x="373" y="324"/>
                  </a:lnTo>
                  <a:lnTo>
                    <a:pt x="365" y="324"/>
                  </a:lnTo>
                  <a:lnTo>
                    <a:pt x="362" y="327"/>
                  </a:lnTo>
                  <a:lnTo>
                    <a:pt x="361" y="327"/>
                  </a:lnTo>
                  <a:lnTo>
                    <a:pt x="357" y="324"/>
                  </a:lnTo>
                  <a:lnTo>
                    <a:pt x="354" y="327"/>
                  </a:lnTo>
                  <a:lnTo>
                    <a:pt x="349" y="324"/>
                  </a:lnTo>
                  <a:lnTo>
                    <a:pt x="349" y="31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4" name="Freeform 185"/>
            <p:cNvSpPr>
              <a:spLocks/>
            </p:cNvSpPr>
            <p:nvPr/>
          </p:nvSpPr>
          <p:spPr bwMode="auto">
            <a:xfrm>
              <a:off x="609600" y="1206500"/>
              <a:ext cx="168275" cy="173037"/>
            </a:xfrm>
            <a:custGeom>
              <a:avLst/>
              <a:gdLst>
                <a:gd name="T0" fmla="*/ 9 w 106"/>
                <a:gd name="T1" fmla="*/ 19 h 109"/>
                <a:gd name="T2" fmla="*/ 21 w 106"/>
                <a:gd name="T3" fmla="*/ 13 h 109"/>
                <a:gd name="T4" fmla="*/ 24 w 106"/>
                <a:gd name="T5" fmla="*/ 6 h 109"/>
                <a:gd name="T6" fmla="*/ 37 w 106"/>
                <a:gd name="T7" fmla="*/ 2 h 109"/>
                <a:gd name="T8" fmla="*/ 44 w 106"/>
                <a:gd name="T9" fmla="*/ 12 h 109"/>
                <a:gd name="T10" fmla="*/ 49 w 106"/>
                <a:gd name="T11" fmla="*/ 22 h 109"/>
                <a:gd name="T12" fmla="*/ 68 w 106"/>
                <a:gd name="T13" fmla="*/ 44 h 109"/>
                <a:gd name="T14" fmla="*/ 75 w 106"/>
                <a:gd name="T15" fmla="*/ 56 h 109"/>
                <a:gd name="T16" fmla="*/ 77 w 106"/>
                <a:gd name="T17" fmla="*/ 63 h 109"/>
                <a:gd name="T18" fmla="*/ 82 w 106"/>
                <a:gd name="T19" fmla="*/ 72 h 109"/>
                <a:gd name="T20" fmla="*/ 104 w 106"/>
                <a:gd name="T21" fmla="*/ 83 h 109"/>
                <a:gd name="T22" fmla="*/ 105 w 106"/>
                <a:gd name="T23" fmla="*/ 89 h 109"/>
                <a:gd name="T24" fmla="*/ 105 w 106"/>
                <a:gd name="T25" fmla="*/ 102 h 109"/>
                <a:gd name="T26" fmla="*/ 98 w 106"/>
                <a:gd name="T27" fmla="*/ 107 h 109"/>
                <a:gd name="T28" fmla="*/ 94 w 106"/>
                <a:gd name="T29" fmla="*/ 109 h 109"/>
                <a:gd name="T30" fmla="*/ 96 w 106"/>
                <a:gd name="T31" fmla="*/ 103 h 109"/>
                <a:gd name="T32" fmla="*/ 98 w 106"/>
                <a:gd name="T33" fmla="*/ 98 h 109"/>
                <a:gd name="T34" fmla="*/ 94 w 106"/>
                <a:gd name="T35" fmla="*/ 94 h 109"/>
                <a:gd name="T36" fmla="*/ 91 w 106"/>
                <a:gd name="T37" fmla="*/ 84 h 109"/>
                <a:gd name="T38" fmla="*/ 90 w 106"/>
                <a:gd name="T39" fmla="*/ 81 h 109"/>
                <a:gd name="T40" fmla="*/ 84 w 106"/>
                <a:gd name="T41" fmla="*/ 85 h 109"/>
                <a:gd name="T42" fmla="*/ 82 w 106"/>
                <a:gd name="T43" fmla="*/ 90 h 109"/>
                <a:gd name="T44" fmla="*/ 78 w 106"/>
                <a:gd name="T45" fmla="*/ 93 h 109"/>
                <a:gd name="T46" fmla="*/ 79 w 106"/>
                <a:gd name="T47" fmla="*/ 87 h 109"/>
                <a:gd name="T48" fmla="*/ 86 w 106"/>
                <a:gd name="T49" fmla="*/ 79 h 109"/>
                <a:gd name="T50" fmla="*/ 76 w 106"/>
                <a:gd name="T51" fmla="*/ 69 h 109"/>
                <a:gd name="T52" fmla="*/ 70 w 106"/>
                <a:gd name="T53" fmla="*/ 66 h 109"/>
                <a:gd name="T54" fmla="*/ 71 w 106"/>
                <a:gd name="T55" fmla="*/ 64 h 109"/>
                <a:gd name="T56" fmla="*/ 66 w 106"/>
                <a:gd name="T57" fmla="*/ 61 h 109"/>
                <a:gd name="T58" fmla="*/ 64 w 106"/>
                <a:gd name="T59" fmla="*/ 59 h 109"/>
                <a:gd name="T60" fmla="*/ 65 w 106"/>
                <a:gd name="T61" fmla="*/ 56 h 109"/>
                <a:gd name="T62" fmla="*/ 62 w 106"/>
                <a:gd name="T63" fmla="*/ 53 h 109"/>
                <a:gd name="T64" fmla="*/ 62 w 106"/>
                <a:gd name="T65" fmla="*/ 49 h 109"/>
                <a:gd name="T66" fmla="*/ 66 w 106"/>
                <a:gd name="T67" fmla="*/ 51 h 109"/>
                <a:gd name="T68" fmla="*/ 64 w 106"/>
                <a:gd name="T69" fmla="*/ 47 h 109"/>
                <a:gd name="T70" fmla="*/ 61 w 106"/>
                <a:gd name="T71" fmla="*/ 43 h 109"/>
                <a:gd name="T72" fmla="*/ 59 w 106"/>
                <a:gd name="T73" fmla="*/ 44 h 109"/>
                <a:gd name="T74" fmla="*/ 58 w 106"/>
                <a:gd name="T75" fmla="*/ 41 h 109"/>
                <a:gd name="T76" fmla="*/ 59 w 106"/>
                <a:gd name="T77" fmla="*/ 36 h 109"/>
                <a:gd name="T78" fmla="*/ 54 w 106"/>
                <a:gd name="T79" fmla="*/ 39 h 109"/>
                <a:gd name="T80" fmla="*/ 51 w 106"/>
                <a:gd name="T81" fmla="*/ 36 h 109"/>
                <a:gd name="T82" fmla="*/ 41 w 106"/>
                <a:gd name="T83" fmla="*/ 27 h 109"/>
                <a:gd name="T84" fmla="*/ 36 w 106"/>
                <a:gd name="T85" fmla="*/ 11 h 109"/>
                <a:gd name="T86" fmla="*/ 35 w 106"/>
                <a:gd name="T87" fmla="*/ 14 h 109"/>
                <a:gd name="T88" fmla="*/ 40 w 106"/>
                <a:gd name="T89" fmla="*/ 31 h 109"/>
                <a:gd name="T90" fmla="*/ 35 w 106"/>
                <a:gd name="T91" fmla="*/ 31 h 109"/>
                <a:gd name="T92" fmla="*/ 31 w 106"/>
                <a:gd name="T93" fmla="*/ 27 h 109"/>
                <a:gd name="T94" fmla="*/ 27 w 106"/>
                <a:gd name="T95" fmla="*/ 19 h 109"/>
                <a:gd name="T96" fmla="*/ 21 w 106"/>
                <a:gd name="T97" fmla="*/ 18 h 109"/>
                <a:gd name="T98" fmla="*/ 16 w 106"/>
                <a:gd name="T99" fmla="*/ 18 h 109"/>
                <a:gd name="T100" fmla="*/ 18 w 106"/>
                <a:gd name="T101" fmla="*/ 21 h 109"/>
                <a:gd name="T102" fmla="*/ 23 w 106"/>
                <a:gd name="T103" fmla="*/ 26 h 109"/>
                <a:gd name="T104" fmla="*/ 27 w 106"/>
                <a:gd name="T105" fmla="*/ 30 h 109"/>
                <a:gd name="T106" fmla="*/ 22 w 106"/>
                <a:gd name="T107" fmla="*/ 32 h 109"/>
                <a:gd name="T108" fmla="*/ 11 w 106"/>
                <a:gd name="T109" fmla="*/ 29 h 109"/>
                <a:gd name="T110" fmla="*/ 6 w 106"/>
                <a:gd name="T111" fmla="*/ 25 h 109"/>
                <a:gd name="T112" fmla="*/ 1 w 106"/>
                <a:gd name="T113" fmla="*/ 1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6" h="109">
                  <a:moveTo>
                    <a:pt x="2" y="10"/>
                  </a:moveTo>
                  <a:lnTo>
                    <a:pt x="6" y="12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20"/>
                  </a:lnTo>
                  <a:lnTo>
                    <a:pt x="13" y="19"/>
                  </a:lnTo>
                  <a:lnTo>
                    <a:pt x="16" y="16"/>
                  </a:lnTo>
                  <a:lnTo>
                    <a:pt x="20" y="15"/>
                  </a:lnTo>
                  <a:lnTo>
                    <a:pt x="21" y="13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3" y="10"/>
                  </a:lnTo>
                  <a:lnTo>
                    <a:pt x="23" y="9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30" y="4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7" y="2"/>
                  </a:lnTo>
                  <a:lnTo>
                    <a:pt x="39" y="6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9"/>
                  </a:lnTo>
                  <a:lnTo>
                    <a:pt x="44" y="12"/>
                  </a:lnTo>
                  <a:lnTo>
                    <a:pt x="45" y="14"/>
                  </a:lnTo>
                  <a:lnTo>
                    <a:pt x="48" y="16"/>
                  </a:lnTo>
                  <a:lnTo>
                    <a:pt x="49" y="19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54" y="23"/>
                  </a:lnTo>
                  <a:lnTo>
                    <a:pt x="57" y="26"/>
                  </a:lnTo>
                  <a:lnTo>
                    <a:pt x="59" y="30"/>
                  </a:lnTo>
                  <a:lnTo>
                    <a:pt x="61" y="34"/>
                  </a:lnTo>
                  <a:lnTo>
                    <a:pt x="68" y="44"/>
                  </a:lnTo>
                  <a:lnTo>
                    <a:pt x="69" y="48"/>
                  </a:lnTo>
                  <a:lnTo>
                    <a:pt x="69" y="49"/>
                  </a:lnTo>
                  <a:lnTo>
                    <a:pt x="70" y="49"/>
                  </a:lnTo>
                  <a:lnTo>
                    <a:pt x="71" y="53"/>
                  </a:lnTo>
                  <a:lnTo>
                    <a:pt x="75" y="56"/>
                  </a:lnTo>
                  <a:lnTo>
                    <a:pt x="75" y="58"/>
                  </a:lnTo>
                  <a:lnTo>
                    <a:pt x="75" y="59"/>
                  </a:lnTo>
                  <a:lnTo>
                    <a:pt x="75" y="60"/>
                  </a:lnTo>
                  <a:lnTo>
                    <a:pt x="75" y="61"/>
                  </a:lnTo>
                  <a:lnTo>
                    <a:pt x="77" y="63"/>
                  </a:lnTo>
                  <a:lnTo>
                    <a:pt x="78" y="64"/>
                  </a:lnTo>
                  <a:lnTo>
                    <a:pt x="78" y="65"/>
                  </a:lnTo>
                  <a:lnTo>
                    <a:pt x="79" y="69"/>
                  </a:lnTo>
                  <a:lnTo>
                    <a:pt x="81" y="71"/>
                  </a:lnTo>
                  <a:lnTo>
                    <a:pt x="82" y="72"/>
                  </a:lnTo>
                  <a:lnTo>
                    <a:pt x="85" y="74"/>
                  </a:lnTo>
                  <a:lnTo>
                    <a:pt x="93" y="76"/>
                  </a:lnTo>
                  <a:lnTo>
                    <a:pt x="99" y="80"/>
                  </a:lnTo>
                  <a:lnTo>
                    <a:pt x="100" y="81"/>
                  </a:lnTo>
                  <a:lnTo>
                    <a:pt x="104" y="83"/>
                  </a:lnTo>
                  <a:lnTo>
                    <a:pt x="105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5" y="86"/>
                  </a:lnTo>
                  <a:lnTo>
                    <a:pt x="105" y="89"/>
                  </a:lnTo>
                  <a:lnTo>
                    <a:pt x="105" y="95"/>
                  </a:lnTo>
                  <a:lnTo>
                    <a:pt x="106" y="99"/>
                  </a:lnTo>
                  <a:lnTo>
                    <a:pt x="106" y="100"/>
                  </a:lnTo>
                  <a:lnTo>
                    <a:pt x="105" y="101"/>
                  </a:lnTo>
                  <a:lnTo>
                    <a:pt x="105" y="102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1" y="105"/>
                  </a:lnTo>
                  <a:lnTo>
                    <a:pt x="99" y="107"/>
                  </a:lnTo>
                  <a:lnTo>
                    <a:pt x="98" y="107"/>
                  </a:lnTo>
                  <a:lnTo>
                    <a:pt x="97" y="107"/>
                  </a:lnTo>
                  <a:lnTo>
                    <a:pt x="96" y="108"/>
                  </a:lnTo>
                  <a:lnTo>
                    <a:pt x="95" y="107"/>
                  </a:lnTo>
                  <a:lnTo>
                    <a:pt x="95" y="109"/>
                  </a:lnTo>
                  <a:lnTo>
                    <a:pt x="94" y="109"/>
                  </a:lnTo>
                  <a:lnTo>
                    <a:pt x="93" y="107"/>
                  </a:lnTo>
                  <a:lnTo>
                    <a:pt x="93" y="104"/>
                  </a:lnTo>
                  <a:lnTo>
                    <a:pt x="95" y="103"/>
                  </a:lnTo>
                  <a:lnTo>
                    <a:pt x="96" y="104"/>
                  </a:lnTo>
                  <a:lnTo>
                    <a:pt x="96" y="103"/>
                  </a:lnTo>
                  <a:lnTo>
                    <a:pt x="97" y="103"/>
                  </a:lnTo>
                  <a:lnTo>
                    <a:pt x="98" y="102"/>
                  </a:lnTo>
                  <a:lnTo>
                    <a:pt x="99" y="102"/>
                  </a:lnTo>
                  <a:lnTo>
                    <a:pt x="98" y="100"/>
                  </a:lnTo>
                  <a:lnTo>
                    <a:pt x="98" y="98"/>
                  </a:lnTo>
                  <a:lnTo>
                    <a:pt x="96" y="97"/>
                  </a:lnTo>
                  <a:lnTo>
                    <a:pt x="96" y="98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4" y="94"/>
                  </a:lnTo>
                  <a:lnTo>
                    <a:pt x="95" y="93"/>
                  </a:lnTo>
                  <a:lnTo>
                    <a:pt x="94" y="92"/>
                  </a:lnTo>
                  <a:lnTo>
                    <a:pt x="94" y="89"/>
                  </a:lnTo>
                  <a:lnTo>
                    <a:pt x="92" y="86"/>
                  </a:lnTo>
                  <a:lnTo>
                    <a:pt x="91" y="84"/>
                  </a:lnTo>
                  <a:lnTo>
                    <a:pt x="91" y="85"/>
                  </a:lnTo>
                  <a:lnTo>
                    <a:pt x="91" y="83"/>
                  </a:lnTo>
                  <a:lnTo>
                    <a:pt x="92" y="82"/>
                  </a:lnTo>
                  <a:lnTo>
                    <a:pt x="91" y="81"/>
                  </a:lnTo>
                  <a:lnTo>
                    <a:pt x="90" y="81"/>
                  </a:lnTo>
                  <a:lnTo>
                    <a:pt x="89" y="83"/>
                  </a:lnTo>
                  <a:lnTo>
                    <a:pt x="87" y="84"/>
                  </a:lnTo>
                  <a:lnTo>
                    <a:pt x="87" y="85"/>
                  </a:lnTo>
                  <a:lnTo>
                    <a:pt x="85" y="84"/>
                  </a:lnTo>
                  <a:lnTo>
                    <a:pt x="84" y="85"/>
                  </a:lnTo>
                  <a:lnTo>
                    <a:pt x="82" y="86"/>
                  </a:lnTo>
                  <a:lnTo>
                    <a:pt x="83" y="87"/>
                  </a:lnTo>
                  <a:lnTo>
                    <a:pt x="82" y="88"/>
                  </a:lnTo>
                  <a:lnTo>
                    <a:pt x="82" y="89"/>
                  </a:lnTo>
                  <a:lnTo>
                    <a:pt x="82" y="90"/>
                  </a:lnTo>
                  <a:lnTo>
                    <a:pt x="81" y="91"/>
                  </a:lnTo>
                  <a:lnTo>
                    <a:pt x="80" y="91"/>
                  </a:lnTo>
                  <a:lnTo>
                    <a:pt x="80" y="92"/>
                  </a:lnTo>
                  <a:lnTo>
                    <a:pt x="79" y="93"/>
                  </a:lnTo>
                  <a:lnTo>
                    <a:pt x="78" y="93"/>
                  </a:lnTo>
                  <a:lnTo>
                    <a:pt x="77" y="91"/>
                  </a:lnTo>
                  <a:lnTo>
                    <a:pt x="77" y="89"/>
                  </a:lnTo>
                  <a:lnTo>
                    <a:pt x="77" y="88"/>
                  </a:lnTo>
                  <a:lnTo>
                    <a:pt x="78" y="88"/>
                  </a:lnTo>
                  <a:lnTo>
                    <a:pt x="79" y="87"/>
                  </a:lnTo>
                  <a:lnTo>
                    <a:pt x="80" y="84"/>
                  </a:lnTo>
                  <a:lnTo>
                    <a:pt x="80" y="81"/>
                  </a:lnTo>
                  <a:lnTo>
                    <a:pt x="81" y="80"/>
                  </a:lnTo>
                  <a:lnTo>
                    <a:pt x="85" y="79"/>
                  </a:lnTo>
                  <a:lnTo>
                    <a:pt x="86" y="79"/>
                  </a:lnTo>
                  <a:lnTo>
                    <a:pt x="81" y="77"/>
                  </a:lnTo>
                  <a:lnTo>
                    <a:pt x="80" y="76"/>
                  </a:lnTo>
                  <a:lnTo>
                    <a:pt x="78" y="75"/>
                  </a:lnTo>
                  <a:lnTo>
                    <a:pt x="76" y="73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3" y="68"/>
                  </a:lnTo>
                  <a:lnTo>
                    <a:pt x="73" y="67"/>
                  </a:lnTo>
                  <a:lnTo>
                    <a:pt x="73" y="66"/>
                  </a:lnTo>
                  <a:lnTo>
                    <a:pt x="70" y="66"/>
                  </a:lnTo>
                  <a:lnTo>
                    <a:pt x="69" y="65"/>
                  </a:lnTo>
                  <a:lnTo>
                    <a:pt x="67" y="62"/>
                  </a:lnTo>
                  <a:lnTo>
                    <a:pt x="67" y="61"/>
                  </a:lnTo>
                  <a:lnTo>
                    <a:pt x="70" y="64"/>
                  </a:lnTo>
                  <a:lnTo>
                    <a:pt x="71" y="64"/>
                  </a:lnTo>
                  <a:lnTo>
                    <a:pt x="69" y="62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1"/>
                  </a:lnTo>
                  <a:lnTo>
                    <a:pt x="66" y="61"/>
                  </a:lnTo>
                  <a:lnTo>
                    <a:pt x="65" y="60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4" y="59"/>
                  </a:lnTo>
                  <a:lnTo>
                    <a:pt x="64" y="59"/>
                  </a:lnTo>
                  <a:lnTo>
                    <a:pt x="62" y="60"/>
                  </a:lnTo>
                  <a:lnTo>
                    <a:pt x="61" y="58"/>
                  </a:lnTo>
                  <a:lnTo>
                    <a:pt x="61" y="57"/>
                  </a:lnTo>
                  <a:lnTo>
                    <a:pt x="61" y="56"/>
                  </a:lnTo>
                  <a:lnTo>
                    <a:pt x="65" y="56"/>
                  </a:lnTo>
                  <a:lnTo>
                    <a:pt x="65" y="55"/>
                  </a:lnTo>
                  <a:lnTo>
                    <a:pt x="62" y="55"/>
                  </a:lnTo>
                  <a:lnTo>
                    <a:pt x="61" y="54"/>
                  </a:lnTo>
                  <a:lnTo>
                    <a:pt x="61" y="54"/>
                  </a:lnTo>
                  <a:lnTo>
                    <a:pt x="62" y="53"/>
                  </a:lnTo>
                  <a:lnTo>
                    <a:pt x="62" y="53"/>
                  </a:lnTo>
                  <a:lnTo>
                    <a:pt x="61" y="53"/>
                  </a:lnTo>
                  <a:lnTo>
                    <a:pt x="61" y="51"/>
                  </a:lnTo>
                  <a:lnTo>
                    <a:pt x="62" y="50"/>
                  </a:lnTo>
                  <a:lnTo>
                    <a:pt x="62" y="49"/>
                  </a:lnTo>
                  <a:lnTo>
                    <a:pt x="59" y="50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65" y="49"/>
                  </a:lnTo>
                  <a:lnTo>
                    <a:pt x="66" y="51"/>
                  </a:lnTo>
                  <a:lnTo>
                    <a:pt x="67" y="51"/>
                  </a:lnTo>
                  <a:lnTo>
                    <a:pt x="66" y="51"/>
                  </a:lnTo>
                  <a:lnTo>
                    <a:pt x="65" y="50"/>
                  </a:lnTo>
                  <a:lnTo>
                    <a:pt x="65" y="48"/>
                  </a:lnTo>
                  <a:lnTo>
                    <a:pt x="64" y="47"/>
                  </a:lnTo>
                  <a:lnTo>
                    <a:pt x="64" y="48"/>
                  </a:lnTo>
                  <a:lnTo>
                    <a:pt x="63" y="47"/>
                  </a:lnTo>
                  <a:lnTo>
                    <a:pt x="61" y="45"/>
                  </a:lnTo>
                  <a:lnTo>
                    <a:pt x="60" y="44"/>
                  </a:lnTo>
                  <a:lnTo>
                    <a:pt x="61" y="43"/>
                  </a:lnTo>
                  <a:lnTo>
                    <a:pt x="64" y="43"/>
                  </a:lnTo>
                  <a:lnTo>
                    <a:pt x="65" y="43"/>
                  </a:lnTo>
                  <a:lnTo>
                    <a:pt x="63" y="42"/>
                  </a:lnTo>
                  <a:lnTo>
                    <a:pt x="59" y="42"/>
                  </a:lnTo>
                  <a:lnTo>
                    <a:pt x="59" y="44"/>
                  </a:lnTo>
                  <a:lnTo>
                    <a:pt x="58" y="45"/>
                  </a:lnTo>
                  <a:lnTo>
                    <a:pt x="57" y="44"/>
                  </a:lnTo>
                  <a:lnTo>
                    <a:pt x="56" y="42"/>
                  </a:lnTo>
                  <a:lnTo>
                    <a:pt x="57" y="41"/>
                  </a:lnTo>
                  <a:lnTo>
                    <a:pt x="58" y="41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8" y="40"/>
                  </a:lnTo>
                  <a:lnTo>
                    <a:pt x="58" y="39"/>
                  </a:lnTo>
                  <a:lnTo>
                    <a:pt x="59" y="36"/>
                  </a:lnTo>
                  <a:lnTo>
                    <a:pt x="58" y="36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5" y="40"/>
                  </a:lnTo>
                  <a:lnTo>
                    <a:pt x="54" y="39"/>
                  </a:lnTo>
                  <a:lnTo>
                    <a:pt x="53" y="37"/>
                  </a:lnTo>
                  <a:lnTo>
                    <a:pt x="53" y="36"/>
                  </a:lnTo>
                  <a:lnTo>
                    <a:pt x="52" y="35"/>
                  </a:lnTo>
                  <a:lnTo>
                    <a:pt x="52" y="35"/>
                  </a:lnTo>
                  <a:lnTo>
                    <a:pt x="51" y="36"/>
                  </a:lnTo>
                  <a:lnTo>
                    <a:pt x="50" y="34"/>
                  </a:lnTo>
                  <a:lnTo>
                    <a:pt x="47" y="32"/>
                  </a:lnTo>
                  <a:lnTo>
                    <a:pt x="44" y="31"/>
                  </a:lnTo>
                  <a:lnTo>
                    <a:pt x="42" y="28"/>
                  </a:lnTo>
                  <a:lnTo>
                    <a:pt x="41" y="27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40" y="23"/>
                  </a:lnTo>
                  <a:lnTo>
                    <a:pt x="37" y="15"/>
                  </a:lnTo>
                  <a:lnTo>
                    <a:pt x="36" y="11"/>
                  </a:lnTo>
                  <a:lnTo>
                    <a:pt x="36" y="9"/>
                  </a:lnTo>
                  <a:lnTo>
                    <a:pt x="34" y="11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5" y="14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8" y="23"/>
                  </a:lnTo>
                  <a:lnTo>
                    <a:pt x="38" y="27"/>
                  </a:lnTo>
                  <a:lnTo>
                    <a:pt x="40" y="31"/>
                  </a:lnTo>
                  <a:lnTo>
                    <a:pt x="40" y="32"/>
                  </a:lnTo>
                  <a:lnTo>
                    <a:pt x="39" y="34"/>
                  </a:lnTo>
                  <a:lnTo>
                    <a:pt x="38" y="36"/>
                  </a:lnTo>
                  <a:lnTo>
                    <a:pt x="36" y="35"/>
                  </a:lnTo>
                  <a:lnTo>
                    <a:pt x="35" y="31"/>
                  </a:lnTo>
                  <a:lnTo>
                    <a:pt x="34" y="29"/>
                  </a:lnTo>
                  <a:lnTo>
                    <a:pt x="34" y="32"/>
                  </a:lnTo>
                  <a:lnTo>
                    <a:pt x="30" y="31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29" y="26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28" y="21"/>
                  </a:lnTo>
                  <a:lnTo>
                    <a:pt x="27" y="19"/>
                  </a:lnTo>
                  <a:lnTo>
                    <a:pt x="26" y="20"/>
                  </a:lnTo>
                  <a:lnTo>
                    <a:pt x="26" y="22"/>
                  </a:lnTo>
                  <a:lnTo>
                    <a:pt x="24" y="23"/>
                  </a:lnTo>
                  <a:lnTo>
                    <a:pt x="23" y="22"/>
                  </a:lnTo>
                  <a:lnTo>
                    <a:pt x="21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19" y="20"/>
                  </a:lnTo>
                  <a:lnTo>
                    <a:pt x="18" y="19"/>
                  </a:lnTo>
                  <a:lnTo>
                    <a:pt x="16" y="18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8" y="21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3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4" y="26"/>
                  </a:lnTo>
                  <a:lnTo>
                    <a:pt x="25" y="26"/>
                  </a:lnTo>
                  <a:lnTo>
                    <a:pt x="27" y="29"/>
                  </a:lnTo>
                  <a:lnTo>
                    <a:pt x="27" y="30"/>
                  </a:lnTo>
                  <a:lnTo>
                    <a:pt x="27" y="32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0" y="35"/>
                  </a:lnTo>
                  <a:lnTo>
                    <a:pt x="15" y="31"/>
                  </a:lnTo>
                  <a:lnTo>
                    <a:pt x="12" y="30"/>
                  </a:lnTo>
                  <a:lnTo>
                    <a:pt x="11" y="29"/>
                  </a:lnTo>
                  <a:lnTo>
                    <a:pt x="9" y="28"/>
                  </a:lnTo>
                  <a:lnTo>
                    <a:pt x="7" y="27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3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" name="Freeform 187"/>
            <p:cNvSpPr>
              <a:spLocks/>
            </p:cNvSpPr>
            <p:nvPr/>
          </p:nvSpPr>
          <p:spPr bwMode="auto">
            <a:xfrm>
              <a:off x="887413" y="1539875"/>
              <a:ext cx="1177925" cy="581025"/>
            </a:xfrm>
            <a:custGeom>
              <a:avLst/>
              <a:gdLst>
                <a:gd name="T0" fmla="*/ 724 w 742"/>
                <a:gd name="T1" fmla="*/ 37 h 366"/>
                <a:gd name="T2" fmla="*/ 695 w 742"/>
                <a:gd name="T3" fmla="*/ 69 h 366"/>
                <a:gd name="T4" fmla="*/ 630 w 742"/>
                <a:gd name="T5" fmla="*/ 83 h 366"/>
                <a:gd name="T6" fmla="*/ 620 w 742"/>
                <a:gd name="T7" fmla="*/ 101 h 366"/>
                <a:gd name="T8" fmla="*/ 583 w 742"/>
                <a:gd name="T9" fmla="*/ 117 h 366"/>
                <a:gd name="T10" fmla="*/ 531 w 742"/>
                <a:gd name="T11" fmla="*/ 129 h 366"/>
                <a:gd name="T12" fmla="*/ 535 w 742"/>
                <a:gd name="T13" fmla="*/ 92 h 366"/>
                <a:gd name="T14" fmla="*/ 530 w 742"/>
                <a:gd name="T15" fmla="*/ 76 h 366"/>
                <a:gd name="T16" fmla="*/ 507 w 742"/>
                <a:gd name="T17" fmla="*/ 72 h 366"/>
                <a:gd name="T18" fmla="*/ 492 w 742"/>
                <a:gd name="T19" fmla="*/ 90 h 366"/>
                <a:gd name="T20" fmla="*/ 474 w 742"/>
                <a:gd name="T21" fmla="*/ 118 h 366"/>
                <a:gd name="T22" fmla="*/ 479 w 742"/>
                <a:gd name="T23" fmla="*/ 80 h 366"/>
                <a:gd name="T24" fmla="*/ 503 w 742"/>
                <a:gd name="T25" fmla="*/ 59 h 366"/>
                <a:gd name="T26" fmla="*/ 519 w 742"/>
                <a:gd name="T27" fmla="*/ 55 h 366"/>
                <a:gd name="T28" fmla="*/ 482 w 742"/>
                <a:gd name="T29" fmla="*/ 51 h 366"/>
                <a:gd name="T30" fmla="*/ 465 w 742"/>
                <a:gd name="T31" fmla="*/ 37 h 366"/>
                <a:gd name="T32" fmla="*/ 419 w 742"/>
                <a:gd name="T33" fmla="*/ 48 h 366"/>
                <a:gd name="T34" fmla="*/ 416 w 742"/>
                <a:gd name="T35" fmla="*/ 18 h 366"/>
                <a:gd name="T36" fmla="*/ 382 w 742"/>
                <a:gd name="T37" fmla="*/ 0 h 366"/>
                <a:gd name="T38" fmla="*/ 196 w 742"/>
                <a:gd name="T39" fmla="*/ 8 h 366"/>
                <a:gd name="T40" fmla="*/ 31 w 742"/>
                <a:gd name="T41" fmla="*/ 13 h 366"/>
                <a:gd name="T42" fmla="*/ 26 w 742"/>
                <a:gd name="T43" fmla="*/ 31 h 366"/>
                <a:gd name="T44" fmla="*/ 5 w 742"/>
                <a:gd name="T45" fmla="*/ 19 h 366"/>
                <a:gd name="T46" fmla="*/ 10 w 742"/>
                <a:gd name="T47" fmla="*/ 47 h 366"/>
                <a:gd name="T48" fmla="*/ 11 w 742"/>
                <a:gd name="T49" fmla="*/ 57 h 366"/>
                <a:gd name="T50" fmla="*/ 6 w 742"/>
                <a:gd name="T51" fmla="*/ 103 h 366"/>
                <a:gd name="T52" fmla="*/ 13 w 742"/>
                <a:gd name="T53" fmla="*/ 164 h 366"/>
                <a:gd name="T54" fmla="*/ 34 w 742"/>
                <a:gd name="T55" fmla="*/ 187 h 366"/>
                <a:gd name="T56" fmla="*/ 36 w 742"/>
                <a:gd name="T57" fmla="*/ 208 h 366"/>
                <a:gd name="T58" fmla="*/ 64 w 742"/>
                <a:gd name="T59" fmla="*/ 240 h 366"/>
                <a:gd name="T60" fmla="*/ 95 w 742"/>
                <a:gd name="T61" fmla="*/ 258 h 366"/>
                <a:gd name="T62" fmla="*/ 257 w 742"/>
                <a:gd name="T63" fmla="*/ 303 h 366"/>
                <a:gd name="T64" fmla="*/ 325 w 742"/>
                <a:gd name="T65" fmla="*/ 344 h 366"/>
                <a:gd name="T66" fmla="*/ 350 w 742"/>
                <a:gd name="T67" fmla="*/ 339 h 366"/>
                <a:gd name="T68" fmla="*/ 360 w 742"/>
                <a:gd name="T69" fmla="*/ 323 h 366"/>
                <a:gd name="T70" fmla="*/ 368 w 742"/>
                <a:gd name="T71" fmla="*/ 321 h 366"/>
                <a:gd name="T72" fmla="*/ 384 w 742"/>
                <a:gd name="T73" fmla="*/ 304 h 366"/>
                <a:gd name="T74" fmla="*/ 424 w 742"/>
                <a:gd name="T75" fmla="*/ 306 h 366"/>
                <a:gd name="T76" fmla="*/ 451 w 742"/>
                <a:gd name="T77" fmla="*/ 311 h 366"/>
                <a:gd name="T78" fmla="*/ 447 w 742"/>
                <a:gd name="T79" fmla="*/ 299 h 366"/>
                <a:gd name="T80" fmla="*/ 472 w 742"/>
                <a:gd name="T81" fmla="*/ 295 h 366"/>
                <a:gd name="T82" fmla="*/ 492 w 742"/>
                <a:gd name="T83" fmla="*/ 296 h 366"/>
                <a:gd name="T84" fmla="*/ 528 w 742"/>
                <a:gd name="T85" fmla="*/ 305 h 366"/>
                <a:gd name="T86" fmla="*/ 540 w 742"/>
                <a:gd name="T87" fmla="*/ 332 h 366"/>
                <a:gd name="T88" fmla="*/ 558 w 742"/>
                <a:gd name="T89" fmla="*/ 365 h 366"/>
                <a:gd name="T90" fmla="*/ 566 w 742"/>
                <a:gd name="T91" fmla="*/ 321 h 366"/>
                <a:gd name="T92" fmla="*/ 566 w 742"/>
                <a:gd name="T93" fmla="*/ 269 h 366"/>
                <a:gd name="T94" fmla="*/ 592 w 742"/>
                <a:gd name="T95" fmla="*/ 249 h 366"/>
                <a:gd name="T96" fmla="*/ 618 w 742"/>
                <a:gd name="T97" fmla="*/ 232 h 366"/>
                <a:gd name="T98" fmla="*/ 628 w 742"/>
                <a:gd name="T99" fmla="*/ 218 h 366"/>
                <a:gd name="T100" fmla="*/ 629 w 742"/>
                <a:gd name="T101" fmla="*/ 216 h 366"/>
                <a:gd name="T102" fmla="*/ 621 w 742"/>
                <a:gd name="T103" fmla="*/ 198 h 366"/>
                <a:gd name="T104" fmla="*/ 610 w 742"/>
                <a:gd name="T105" fmla="*/ 178 h 366"/>
                <a:gd name="T106" fmla="*/ 620 w 742"/>
                <a:gd name="T107" fmla="*/ 171 h 366"/>
                <a:gd name="T108" fmla="*/ 624 w 742"/>
                <a:gd name="T109" fmla="*/ 174 h 366"/>
                <a:gd name="T110" fmla="*/ 626 w 742"/>
                <a:gd name="T111" fmla="*/ 195 h 366"/>
                <a:gd name="T112" fmla="*/ 633 w 742"/>
                <a:gd name="T113" fmla="*/ 165 h 366"/>
                <a:gd name="T114" fmla="*/ 653 w 742"/>
                <a:gd name="T115" fmla="*/ 154 h 366"/>
                <a:gd name="T116" fmla="*/ 673 w 742"/>
                <a:gd name="T117" fmla="*/ 137 h 366"/>
                <a:gd name="T118" fmla="*/ 705 w 742"/>
                <a:gd name="T119" fmla="*/ 130 h 366"/>
                <a:gd name="T120" fmla="*/ 693 w 742"/>
                <a:gd name="T121" fmla="*/ 116 h 366"/>
                <a:gd name="T122" fmla="*/ 710 w 742"/>
                <a:gd name="T123" fmla="*/ 96 h 366"/>
                <a:gd name="T124" fmla="*/ 726 w 742"/>
                <a:gd name="T125" fmla="*/ 89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2" h="366">
                  <a:moveTo>
                    <a:pt x="742" y="79"/>
                  </a:moveTo>
                  <a:lnTo>
                    <a:pt x="740" y="79"/>
                  </a:lnTo>
                  <a:lnTo>
                    <a:pt x="741" y="78"/>
                  </a:lnTo>
                  <a:lnTo>
                    <a:pt x="741" y="77"/>
                  </a:lnTo>
                  <a:lnTo>
                    <a:pt x="741" y="75"/>
                  </a:lnTo>
                  <a:lnTo>
                    <a:pt x="741" y="73"/>
                  </a:lnTo>
                  <a:lnTo>
                    <a:pt x="741" y="74"/>
                  </a:lnTo>
                  <a:lnTo>
                    <a:pt x="740" y="74"/>
                  </a:lnTo>
                  <a:lnTo>
                    <a:pt x="738" y="74"/>
                  </a:lnTo>
                  <a:lnTo>
                    <a:pt x="736" y="73"/>
                  </a:lnTo>
                  <a:lnTo>
                    <a:pt x="735" y="72"/>
                  </a:lnTo>
                  <a:lnTo>
                    <a:pt x="735" y="71"/>
                  </a:lnTo>
                  <a:lnTo>
                    <a:pt x="735" y="67"/>
                  </a:lnTo>
                  <a:lnTo>
                    <a:pt x="731" y="66"/>
                  </a:lnTo>
                  <a:lnTo>
                    <a:pt x="731" y="53"/>
                  </a:lnTo>
                  <a:lnTo>
                    <a:pt x="731" y="42"/>
                  </a:lnTo>
                  <a:lnTo>
                    <a:pt x="725" y="37"/>
                  </a:lnTo>
                  <a:lnTo>
                    <a:pt x="724" y="37"/>
                  </a:lnTo>
                  <a:lnTo>
                    <a:pt x="722" y="39"/>
                  </a:lnTo>
                  <a:lnTo>
                    <a:pt x="718" y="40"/>
                  </a:lnTo>
                  <a:lnTo>
                    <a:pt x="715" y="39"/>
                  </a:lnTo>
                  <a:lnTo>
                    <a:pt x="714" y="38"/>
                  </a:lnTo>
                  <a:lnTo>
                    <a:pt x="714" y="37"/>
                  </a:lnTo>
                  <a:lnTo>
                    <a:pt x="712" y="35"/>
                  </a:lnTo>
                  <a:lnTo>
                    <a:pt x="711" y="35"/>
                  </a:lnTo>
                  <a:lnTo>
                    <a:pt x="709" y="36"/>
                  </a:lnTo>
                  <a:lnTo>
                    <a:pt x="703" y="46"/>
                  </a:lnTo>
                  <a:lnTo>
                    <a:pt x="702" y="51"/>
                  </a:lnTo>
                  <a:lnTo>
                    <a:pt x="701" y="54"/>
                  </a:lnTo>
                  <a:lnTo>
                    <a:pt x="700" y="55"/>
                  </a:lnTo>
                  <a:lnTo>
                    <a:pt x="699" y="57"/>
                  </a:lnTo>
                  <a:lnTo>
                    <a:pt x="699" y="58"/>
                  </a:lnTo>
                  <a:lnTo>
                    <a:pt x="698" y="66"/>
                  </a:lnTo>
                  <a:lnTo>
                    <a:pt x="697" y="67"/>
                  </a:lnTo>
                  <a:lnTo>
                    <a:pt x="696" y="68"/>
                  </a:lnTo>
                  <a:lnTo>
                    <a:pt x="695" y="69"/>
                  </a:lnTo>
                  <a:lnTo>
                    <a:pt x="695" y="70"/>
                  </a:lnTo>
                  <a:lnTo>
                    <a:pt x="695" y="71"/>
                  </a:lnTo>
                  <a:lnTo>
                    <a:pt x="695" y="72"/>
                  </a:lnTo>
                  <a:lnTo>
                    <a:pt x="693" y="71"/>
                  </a:lnTo>
                  <a:lnTo>
                    <a:pt x="693" y="71"/>
                  </a:lnTo>
                  <a:lnTo>
                    <a:pt x="693" y="72"/>
                  </a:lnTo>
                  <a:lnTo>
                    <a:pt x="691" y="72"/>
                  </a:lnTo>
                  <a:lnTo>
                    <a:pt x="688" y="72"/>
                  </a:lnTo>
                  <a:lnTo>
                    <a:pt x="688" y="73"/>
                  </a:lnTo>
                  <a:lnTo>
                    <a:pt x="685" y="73"/>
                  </a:lnTo>
                  <a:lnTo>
                    <a:pt x="684" y="74"/>
                  </a:lnTo>
                  <a:lnTo>
                    <a:pt x="683" y="77"/>
                  </a:lnTo>
                  <a:lnTo>
                    <a:pt x="682" y="77"/>
                  </a:lnTo>
                  <a:lnTo>
                    <a:pt x="659" y="77"/>
                  </a:lnTo>
                  <a:lnTo>
                    <a:pt x="642" y="77"/>
                  </a:lnTo>
                  <a:lnTo>
                    <a:pt x="638" y="77"/>
                  </a:lnTo>
                  <a:lnTo>
                    <a:pt x="635" y="80"/>
                  </a:lnTo>
                  <a:lnTo>
                    <a:pt x="630" y="83"/>
                  </a:lnTo>
                  <a:lnTo>
                    <a:pt x="629" y="84"/>
                  </a:lnTo>
                  <a:lnTo>
                    <a:pt x="629" y="84"/>
                  </a:lnTo>
                  <a:lnTo>
                    <a:pt x="629" y="85"/>
                  </a:lnTo>
                  <a:lnTo>
                    <a:pt x="627" y="88"/>
                  </a:lnTo>
                  <a:lnTo>
                    <a:pt x="623" y="91"/>
                  </a:lnTo>
                  <a:lnTo>
                    <a:pt x="622" y="92"/>
                  </a:lnTo>
                  <a:lnTo>
                    <a:pt x="622" y="93"/>
                  </a:lnTo>
                  <a:lnTo>
                    <a:pt x="624" y="93"/>
                  </a:lnTo>
                  <a:lnTo>
                    <a:pt x="624" y="93"/>
                  </a:lnTo>
                  <a:lnTo>
                    <a:pt x="624" y="94"/>
                  </a:lnTo>
                  <a:lnTo>
                    <a:pt x="623" y="95"/>
                  </a:lnTo>
                  <a:lnTo>
                    <a:pt x="623" y="95"/>
                  </a:lnTo>
                  <a:lnTo>
                    <a:pt x="622" y="95"/>
                  </a:lnTo>
                  <a:lnTo>
                    <a:pt x="623" y="96"/>
                  </a:lnTo>
                  <a:lnTo>
                    <a:pt x="624" y="97"/>
                  </a:lnTo>
                  <a:lnTo>
                    <a:pt x="624" y="99"/>
                  </a:lnTo>
                  <a:lnTo>
                    <a:pt x="624" y="101"/>
                  </a:lnTo>
                  <a:lnTo>
                    <a:pt x="620" y="101"/>
                  </a:lnTo>
                  <a:lnTo>
                    <a:pt x="616" y="104"/>
                  </a:lnTo>
                  <a:lnTo>
                    <a:pt x="614" y="105"/>
                  </a:lnTo>
                  <a:lnTo>
                    <a:pt x="609" y="105"/>
                  </a:lnTo>
                  <a:lnTo>
                    <a:pt x="608" y="105"/>
                  </a:lnTo>
                  <a:lnTo>
                    <a:pt x="605" y="105"/>
                  </a:lnTo>
                  <a:lnTo>
                    <a:pt x="604" y="104"/>
                  </a:lnTo>
                  <a:lnTo>
                    <a:pt x="600" y="103"/>
                  </a:lnTo>
                  <a:lnTo>
                    <a:pt x="599" y="103"/>
                  </a:lnTo>
                  <a:lnTo>
                    <a:pt x="594" y="104"/>
                  </a:lnTo>
                  <a:lnTo>
                    <a:pt x="589" y="105"/>
                  </a:lnTo>
                  <a:lnTo>
                    <a:pt x="586" y="106"/>
                  </a:lnTo>
                  <a:lnTo>
                    <a:pt x="587" y="108"/>
                  </a:lnTo>
                  <a:lnTo>
                    <a:pt x="588" y="110"/>
                  </a:lnTo>
                  <a:lnTo>
                    <a:pt x="589" y="112"/>
                  </a:lnTo>
                  <a:lnTo>
                    <a:pt x="586" y="115"/>
                  </a:lnTo>
                  <a:lnTo>
                    <a:pt x="585" y="116"/>
                  </a:lnTo>
                  <a:lnTo>
                    <a:pt x="584" y="116"/>
                  </a:lnTo>
                  <a:lnTo>
                    <a:pt x="583" y="117"/>
                  </a:lnTo>
                  <a:lnTo>
                    <a:pt x="581" y="119"/>
                  </a:lnTo>
                  <a:lnTo>
                    <a:pt x="577" y="121"/>
                  </a:lnTo>
                  <a:lnTo>
                    <a:pt x="575" y="123"/>
                  </a:lnTo>
                  <a:lnTo>
                    <a:pt x="572" y="123"/>
                  </a:lnTo>
                  <a:lnTo>
                    <a:pt x="570" y="124"/>
                  </a:lnTo>
                  <a:lnTo>
                    <a:pt x="567" y="126"/>
                  </a:lnTo>
                  <a:lnTo>
                    <a:pt x="564" y="127"/>
                  </a:lnTo>
                  <a:lnTo>
                    <a:pt x="559" y="128"/>
                  </a:lnTo>
                  <a:lnTo>
                    <a:pt x="551" y="133"/>
                  </a:lnTo>
                  <a:lnTo>
                    <a:pt x="547" y="133"/>
                  </a:lnTo>
                  <a:lnTo>
                    <a:pt x="543" y="134"/>
                  </a:lnTo>
                  <a:lnTo>
                    <a:pt x="538" y="134"/>
                  </a:lnTo>
                  <a:lnTo>
                    <a:pt x="538" y="133"/>
                  </a:lnTo>
                  <a:lnTo>
                    <a:pt x="536" y="133"/>
                  </a:lnTo>
                  <a:lnTo>
                    <a:pt x="535" y="133"/>
                  </a:lnTo>
                  <a:lnTo>
                    <a:pt x="533" y="131"/>
                  </a:lnTo>
                  <a:lnTo>
                    <a:pt x="530" y="130"/>
                  </a:lnTo>
                  <a:lnTo>
                    <a:pt x="531" y="129"/>
                  </a:lnTo>
                  <a:lnTo>
                    <a:pt x="534" y="126"/>
                  </a:lnTo>
                  <a:lnTo>
                    <a:pt x="534" y="123"/>
                  </a:lnTo>
                  <a:lnTo>
                    <a:pt x="535" y="121"/>
                  </a:lnTo>
                  <a:lnTo>
                    <a:pt x="537" y="120"/>
                  </a:lnTo>
                  <a:lnTo>
                    <a:pt x="537" y="118"/>
                  </a:lnTo>
                  <a:lnTo>
                    <a:pt x="537" y="117"/>
                  </a:lnTo>
                  <a:lnTo>
                    <a:pt x="538" y="116"/>
                  </a:lnTo>
                  <a:lnTo>
                    <a:pt x="541" y="116"/>
                  </a:lnTo>
                  <a:lnTo>
                    <a:pt x="543" y="110"/>
                  </a:lnTo>
                  <a:lnTo>
                    <a:pt x="543" y="108"/>
                  </a:lnTo>
                  <a:lnTo>
                    <a:pt x="543" y="109"/>
                  </a:lnTo>
                  <a:lnTo>
                    <a:pt x="542" y="107"/>
                  </a:lnTo>
                  <a:lnTo>
                    <a:pt x="541" y="106"/>
                  </a:lnTo>
                  <a:lnTo>
                    <a:pt x="541" y="101"/>
                  </a:lnTo>
                  <a:lnTo>
                    <a:pt x="540" y="99"/>
                  </a:lnTo>
                  <a:lnTo>
                    <a:pt x="540" y="96"/>
                  </a:lnTo>
                  <a:lnTo>
                    <a:pt x="537" y="92"/>
                  </a:lnTo>
                  <a:lnTo>
                    <a:pt x="535" y="92"/>
                  </a:lnTo>
                  <a:lnTo>
                    <a:pt x="531" y="94"/>
                  </a:lnTo>
                  <a:lnTo>
                    <a:pt x="530" y="94"/>
                  </a:lnTo>
                  <a:lnTo>
                    <a:pt x="529" y="98"/>
                  </a:lnTo>
                  <a:lnTo>
                    <a:pt x="527" y="99"/>
                  </a:lnTo>
                  <a:lnTo>
                    <a:pt x="526" y="99"/>
                  </a:lnTo>
                  <a:lnTo>
                    <a:pt x="524" y="99"/>
                  </a:lnTo>
                  <a:lnTo>
                    <a:pt x="523" y="98"/>
                  </a:lnTo>
                  <a:lnTo>
                    <a:pt x="524" y="96"/>
                  </a:lnTo>
                  <a:lnTo>
                    <a:pt x="525" y="94"/>
                  </a:lnTo>
                  <a:lnTo>
                    <a:pt x="529" y="91"/>
                  </a:lnTo>
                  <a:lnTo>
                    <a:pt x="529" y="89"/>
                  </a:lnTo>
                  <a:lnTo>
                    <a:pt x="531" y="88"/>
                  </a:lnTo>
                  <a:lnTo>
                    <a:pt x="532" y="86"/>
                  </a:lnTo>
                  <a:lnTo>
                    <a:pt x="532" y="84"/>
                  </a:lnTo>
                  <a:lnTo>
                    <a:pt x="531" y="80"/>
                  </a:lnTo>
                  <a:lnTo>
                    <a:pt x="530" y="78"/>
                  </a:lnTo>
                  <a:lnTo>
                    <a:pt x="530" y="77"/>
                  </a:lnTo>
                  <a:lnTo>
                    <a:pt x="530" y="76"/>
                  </a:lnTo>
                  <a:lnTo>
                    <a:pt x="531" y="75"/>
                  </a:lnTo>
                  <a:lnTo>
                    <a:pt x="529" y="72"/>
                  </a:lnTo>
                  <a:lnTo>
                    <a:pt x="528" y="71"/>
                  </a:lnTo>
                  <a:lnTo>
                    <a:pt x="524" y="70"/>
                  </a:lnTo>
                  <a:lnTo>
                    <a:pt x="523" y="69"/>
                  </a:lnTo>
                  <a:lnTo>
                    <a:pt x="522" y="68"/>
                  </a:lnTo>
                  <a:lnTo>
                    <a:pt x="518" y="66"/>
                  </a:lnTo>
                  <a:lnTo>
                    <a:pt x="517" y="66"/>
                  </a:lnTo>
                  <a:lnTo>
                    <a:pt x="516" y="66"/>
                  </a:lnTo>
                  <a:lnTo>
                    <a:pt x="515" y="66"/>
                  </a:lnTo>
                  <a:lnTo>
                    <a:pt x="513" y="65"/>
                  </a:lnTo>
                  <a:lnTo>
                    <a:pt x="510" y="65"/>
                  </a:lnTo>
                  <a:lnTo>
                    <a:pt x="509" y="67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10" y="70"/>
                  </a:lnTo>
                  <a:lnTo>
                    <a:pt x="510" y="71"/>
                  </a:lnTo>
                  <a:lnTo>
                    <a:pt x="507" y="72"/>
                  </a:lnTo>
                  <a:lnTo>
                    <a:pt x="504" y="72"/>
                  </a:lnTo>
                  <a:lnTo>
                    <a:pt x="504" y="76"/>
                  </a:lnTo>
                  <a:lnTo>
                    <a:pt x="504" y="78"/>
                  </a:lnTo>
                  <a:lnTo>
                    <a:pt x="503" y="78"/>
                  </a:lnTo>
                  <a:lnTo>
                    <a:pt x="502" y="80"/>
                  </a:lnTo>
                  <a:lnTo>
                    <a:pt x="502" y="79"/>
                  </a:lnTo>
                  <a:lnTo>
                    <a:pt x="501" y="76"/>
                  </a:lnTo>
                  <a:lnTo>
                    <a:pt x="501" y="75"/>
                  </a:lnTo>
                  <a:lnTo>
                    <a:pt x="499" y="76"/>
                  </a:lnTo>
                  <a:lnTo>
                    <a:pt x="498" y="77"/>
                  </a:lnTo>
                  <a:lnTo>
                    <a:pt x="495" y="78"/>
                  </a:lnTo>
                  <a:lnTo>
                    <a:pt x="495" y="81"/>
                  </a:lnTo>
                  <a:lnTo>
                    <a:pt x="493" y="82"/>
                  </a:lnTo>
                  <a:lnTo>
                    <a:pt x="493" y="84"/>
                  </a:lnTo>
                  <a:lnTo>
                    <a:pt x="493" y="86"/>
                  </a:lnTo>
                  <a:lnTo>
                    <a:pt x="493" y="88"/>
                  </a:lnTo>
                  <a:lnTo>
                    <a:pt x="493" y="89"/>
                  </a:lnTo>
                  <a:lnTo>
                    <a:pt x="492" y="90"/>
                  </a:lnTo>
                  <a:lnTo>
                    <a:pt x="491" y="94"/>
                  </a:lnTo>
                  <a:lnTo>
                    <a:pt x="490" y="99"/>
                  </a:lnTo>
                  <a:lnTo>
                    <a:pt x="492" y="104"/>
                  </a:lnTo>
                  <a:lnTo>
                    <a:pt x="493" y="106"/>
                  </a:lnTo>
                  <a:lnTo>
                    <a:pt x="494" y="108"/>
                  </a:lnTo>
                  <a:lnTo>
                    <a:pt x="493" y="115"/>
                  </a:lnTo>
                  <a:lnTo>
                    <a:pt x="491" y="121"/>
                  </a:lnTo>
                  <a:lnTo>
                    <a:pt x="489" y="126"/>
                  </a:lnTo>
                  <a:lnTo>
                    <a:pt x="488" y="127"/>
                  </a:lnTo>
                  <a:lnTo>
                    <a:pt x="485" y="129"/>
                  </a:lnTo>
                  <a:lnTo>
                    <a:pt x="482" y="131"/>
                  </a:lnTo>
                  <a:lnTo>
                    <a:pt x="480" y="131"/>
                  </a:lnTo>
                  <a:lnTo>
                    <a:pt x="478" y="130"/>
                  </a:lnTo>
                  <a:lnTo>
                    <a:pt x="477" y="130"/>
                  </a:lnTo>
                  <a:lnTo>
                    <a:pt x="477" y="129"/>
                  </a:lnTo>
                  <a:lnTo>
                    <a:pt x="476" y="126"/>
                  </a:lnTo>
                  <a:lnTo>
                    <a:pt x="474" y="121"/>
                  </a:lnTo>
                  <a:lnTo>
                    <a:pt x="474" y="118"/>
                  </a:lnTo>
                  <a:lnTo>
                    <a:pt x="474" y="115"/>
                  </a:lnTo>
                  <a:lnTo>
                    <a:pt x="474" y="114"/>
                  </a:lnTo>
                  <a:lnTo>
                    <a:pt x="473" y="110"/>
                  </a:lnTo>
                  <a:lnTo>
                    <a:pt x="473" y="106"/>
                  </a:lnTo>
                  <a:lnTo>
                    <a:pt x="473" y="103"/>
                  </a:lnTo>
                  <a:lnTo>
                    <a:pt x="475" y="99"/>
                  </a:lnTo>
                  <a:lnTo>
                    <a:pt x="475" y="96"/>
                  </a:lnTo>
                  <a:lnTo>
                    <a:pt x="476" y="94"/>
                  </a:lnTo>
                  <a:lnTo>
                    <a:pt x="477" y="89"/>
                  </a:lnTo>
                  <a:lnTo>
                    <a:pt x="477" y="88"/>
                  </a:lnTo>
                  <a:lnTo>
                    <a:pt x="478" y="85"/>
                  </a:lnTo>
                  <a:lnTo>
                    <a:pt x="479" y="82"/>
                  </a:lnTo>
                  <a:lnTo>
                    <a:pt x="481" y="78"/>
                  </a:lnTo>
                  <a:lnTo>
                    <a:pt x="483" y="75"/>
                  </a:lnTo>
                  <a:lnTo>
                    <a:pt x="483" y="72"/>
                  </a:lnTo>
                  <a:lnTo>
                    <a:pt x="479" y="76"/>
                  </a:lnTo>
                  <a:lnTo>
                    <a:pt x="479" y="78"/>
                  </a:lnTo>
                  <a:lnTo>
                    <a:pt x="479" y="80"/>
                  </a:lnTo>
                  <a:lnTo>
                    <a:pt x="477" y="80"/>
                  </a:lnTo>
                  <a:lnTo>
                    <a:pt x="472" y="84"/>
                  </a:lnTo>
                  <a:lnTo>
                    <a:pt x="472" y="83"/>
                  </a:lnTo>
                  <a:lnTo>
                    <a:pt x="473" y="80"/>
                  </a:lnTo>
                  <a:lnTo>
                    <a:pt x="474" y="79"/>
                  </a:lnTo>
                  <a:lnTo>
                    <a:pt x="475" y="78"/>
                  </a:lnTo>
                  <a:lnTo>
                    <a:pt x="477" y="75"/>
                  </a:lnTo>
                  <a:lnTo>
                    <a:pt x="482" y="67"/>
                  </a:lnTo>
                  <a:lnTo>
                    <a:pt x="484" y="64"/>
                  </a:lnTo>
                  <a:lnTo>
                    <a:pt x="485" y="64"/>
                  </a:lnTo>
                  <a:lnTo>
                    <a:pt x="487" y="64"/>
                  </a:lnTo>
                  <a:lnTo>
                    <a:pt x="489" y="62"/>
                  </a:lnTo>
                  <a:lnTo>
                    <a:pt x="489" y="67"/>
                  </a:lnTo>
                  <a:lnTo>
                    <a:pt x="490" y="66"/>
                  </a:lnTo>
                  <a:lnTo>
                    <a:pt x="494" y="62"/>
                  </a:lnTo>
                  <a:lnTo>
                    <a:pt x="497" y="62"/>
                  </a:lnTo>
                  <a:lnTo>
                    <a:pt x="501" y="61"/>
                  </a:lnTo>
                  <a:lnTo>
                    <a:pt x="503" y="59"/>
                  </a:lnTo>
                  <a:lnTo>
                    <a:pt x="505" y="59"/>
                  </a:lnTo>
                  <a:lnTo>
                    <a:pt x="508" y="59"/>
                  </a:lnTo>
                  <a:lnTo>
                    <a:pt x="511" y="61"/>
                  </a:lnTo>
                  <a:lnTo>
                    <a:pt x="511" y="61"/>
                  </a:lnTo>
                  <a:lnTo>
                    <a:pt x="512" y="62"/>
                  </a:lnTo>
                  <a:lnTo>
                    <a:pt x="514" y="62"/>
                  </a:lnTo>
                  <a:lnTo>
                    <a:pt x="514" y="61"/>
                  </a:lnTo>
                  <a:lnTo>
                    <a:pt x="515" y="60"/>
                  </a:lnTo>
                  <a:lnTo>
                    <a:pt x="516" y="60"/>
                  </a:lnTo>
                  <a:lnTo>
                    <a:pt x="517" y="62"/>
                  </a:lnTo>
                  <a:lnTo>
                    <a:pt x="522" y="61"/>
                  </a:lnTo>
                  <a:lnTo>
                    <a:pt x="523" y="61"/>
                  </a:lnTo>
                  <a:lnTo>
                    <a:pt x="523" y="60"/>
                  </a:lnTo>
                  <a:lnTo>
                    <a:pt x="523" y="60"/>
                  </a:lnTo>
                  <a:lnTo>
                    <a:pt x="522" y="59"/>
                  </a:lnTo>
                  <a:lnTo>
                    <a:pt x="521" y="58"/>
                  </a:lnTo>
                  <a:lnTo>
                    <a:pt x="519" y="57"/>
                  </a:lnTo>
                  <a:lnTo>
                    <a:pt x="519" y="55"/>
                  </a:lnTo>
                  <a:lnTo>
                    <a:pt x="519" y="53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6" y="52"/>
                  </a:lnTo>
                  <a:lnTo>
                    <a:pt x="513" y="52"/>
                  </a:lnTo>
                  <a:lnTo>
                    <a:pt x="511" y="52"/>
                  </a:lnTo>
                  <a:lnTo>
                    <a:pt x="509" y="51"/>
                  </a:lnTo>
                  <a:lnTo>
                    <a:pt x="509" y="48"/>
                  </a:lnTo>
                  <a:lnTo>
                    <a:pt x="508" y="47"/>
                  </a:lnTo>
                  <a:lnTo>
                    <a:pt x="507" y="47"/>
                  </a:lnTo>
                  <a:lnTo>
                    <a:pt x="504" y="48"/>
                  </a:lnTo>
                  <a:lnTo>
                    <a:pt x="502" y="49"/>
                  </a:lnTo>
                  <a:lnTo>
                    <a:pt x="495" y="48"/>
                  </a:lnTo>
                  <a:lnTo>
                    <a:pt x="493" y="50"/>
                  </a:lnTo>
                  <a:lnTo>
                    <a:pt x="491" y="50"/>
                  </a:lnTo>
                  <a:lnTo>
                    <a:pt x="489" y="52"/>
                  </a:lnTo>
                  <a:lnTo>
                    <a:pt x="488" y="52"/>
                  </a:lnTo>
                  <a:lnTo>
                    <a:pt x="482" y="51"/>
                  </a:lnTo>
                  <a:lnTo>
                    <a:pt x="480" y="52"/>
                  </a:lnTo>
                  <a:lnTo>
                    <a:pt x="477" y="49"/>
                  </a:lnTo>
                  <a:lnTo>
                    <a:pt x="476" y="47"/>
                  </a:lnTo>
                  <a:lnTo>
                    <a:pt x="472" y="45"/>
                  </a:lnTo>
                  <a:lnTo>
                    <a:pt x="468" y="46"/>
                  </a:lnTo>
                  <a:lnTo>
                    <a:pt x="467" y="45"/>
                  </a:lnTo>
                  <a:lnTo>
                    <a:pt x="465" y="47"/>
                  </a:lnTo>
                  <a:lnTo>
                    <a:pt x="465" y="46"/>
                  </a:lnTo>
                  <a:lnTo>
                    <a:pt x="465" y="43"/>
                  </a:lnTo>
                  <a:lnTo>
                    <a:pt x="466" y="42"/>
                  </a:lnTo>
                  <a:lnTo>
                    <a:pt x="468" y="41"/>
                  </a:lnTo>
                  <a:lnTo>
                    <a:pt x="472" y="37"/>
                  </a:lnTo>
                  <a:lnTo>
                    <a:pt x="474" y="36"/>
                  </a:lnTo>
                  <a:lnTo>
                    <a:pt x="474" y="35"/>
                  </a:lnTo>
                  <a:lnTo>
                    <a:pt x="473" y="35"/>
                  </a:lnTo>
                  <a:lnTo>
                    <a:pt x="471" y="35"/>
                  </a:lnTo>
                  <a:lnTo>
                    <a:pt x="468" y="35"/>
                  </a:lnTo>
                  <a:lnTo>
                    <a:pt x="465" y="37"/>
                  </a:lnTo>
                  <a:lnTo>
                    <a:pt x="462" y="39"/>
                  </a:lnTo>
                  <a:lnTo>
                    <a:pt x="459" y="42"/>
                  </a:lnTo>
                  <a:lnTo>
                    <a:pt x="457" y="43"/>
                  </a:lnTo>
                  <a:lnTo>
                    <a:pt x="454" y="45"/>
                  </a:lnTo>
                  <a:lnTo>
                    <a:pt x="450" y="46"/>
                  </a:lnTo>
                  <a:lnTo>
                    <a:pt x="448" y="47"/>
                  </a:lnTo>
                  <a:lnTo>
                    <a:pt x="443" y="50"/>
                  </a:lnTo>
                  <a:lnTo>
                    <a:pt x="440" y="50"/>
                  </a:lnTo>
                  <a:lnTo>
                    <a:pt x="435" y="49"/>
                  </a:lnTo>
                  <a:lnTo>
                    <a:pt x="435" y="50"/>
                  </a:lnTo>
                  <a:lnTo>
                    <a:pt x="434" y="50"/>
                  </a:lnTo>
                  <a:lnTo>
                    <a:pt x="435" y="48"/>
                  </a:lnTo>
                  <a:lnTo>
                    <a:pt x="435" y="45"/>
                  </a:lnTo>
                  <a:lnTo>
                    <a:pt x="433" y="44"/>
                  </a:lnTo>
                  <a:lnTo>
                    <a:pt x="425" y="49"/>
                  </a:lnTo>
                  <a:lnTo>
                    <a:pt x="422" y="50"/>
                  </a:lnTo>
                  <a:lnTo>
                    <a:pt x="420" y="49"/>
                  </a:lnTo>
                  <a:lnTo>
                    <a:pt x="419" y="48"/>
                  </a:lnTo>
                  <a:lnTo>
                    <a:pt x="420" y="46"/>
                  </a:lnTo>
                  <a:lnTo>
                    <a:pt x="429" y="39"/>
                  </a:lnTo>
                  <a:lnTo>
                    <a:pt x="439" y="32"/>
                  </a:lnTo>
                  <a:lnTo>
                    <a:pt x="444" y="30"/>
                  </a:lnTo>
                  <a:lnTo>
                    <a:pt x="449" y="26"/>
                  </a:lnTo>
                  <a:lnTo>
                    <a:pt x="448" y="26"/>
                  </a:lnTo>
                  <a:lnTo>
                    <a:pt x="445" y="24"/>
                  </a:lnTo>
                  <a:lnTo>
                    <a:pt x="438" y="24"/>
                  </a:lnTo>
                  <a:lnTo>
                    <a:pt x="435" y="22"/>
                  </a:lnTo>
                  <a:lnTo>
                    <a:pt x="432" y="23"/>
                  </a:lnTo>
                  <a:lnTo>
                    <a:pt x="429" y="24"/>
                  </a:lnTo>
                  <a:lnTo>
                    <a:pt x="428" y="24"/>
                  </a:lnTo>
                  <a:lnTo>
                    <a:pt x="425" y="23"/>
                  </a:lnTo>
                  <a:lnTo>
                    <a:pt x="423" y="21"/>
                  </a:lnTo>
                  <a:lnTo>
                    <a:pt x="420" y="20"/>
                  </a:lnTo>
                  <a:lnTo>
                    <a:pt x="419" y="19"/>
                  </a:lnTo>
                  <a:lnTo>
                    <a:pt x="416" y="18"/>
                  </a:lnTo>
                  <a:lnTo>
                    <a:pt x="416" y="18"/>
                  </a:lnTo>
                  <a:lnTo>
                    <a:pt x="414" y="16"/>
                  </a:lnTo>
                  <a:lnTo>
                    <a:pt x="412" y="15"/>
                  </a:lnTo>
                  <a:lnTo>
                    <a:pt x="410" y="14"/>
                  </a:lnTo>
                  <a:lnTo>
                    <a:pt x="404" y="14"/>
                  </a:lnTo>
                  <a:lnTo>
                    <a:pt x="402" y="15"/>
                  </a:lnTo>
                  <a:lnTo>
                    <a:pt x="399" y="15"/>
                  </a:lnTo>
                  <a:lnTo>
                    <a:pt x="397" y="15"/>
                  </a:lnTo>
                  <a:lnTo>
                    <a:pt x="397" y="14"/>
                  </a:lnTo>
                  <a:lnTo>
                    <a:pt x="397" y="14"/>
                  </a:lnTo>
                  <a:lnTo>
                    <a:pt x="394" y="13"/>
                  </a:lnTo>
                  <a:lnTo>
                    <a:pt x="393" y="12"/>
                  </a:lnTo>
                  <a:lnTo>
                    <a:pt x="390" y="13"/>
                  </a:lnTo>
                  <a:lnTo>
                    <a:pt x="390" y="13"/>
                  </a:lnTo>
                  <a:lnTo>
                    <a:pt x="389" y="12"/>
                  </a:lnTo>
                  <a:lnTo>
                    <a:pt x="387" y="13"/>
                  </a:lnTo>
                  <a:lnTo>
                    <a:pt x="385" y="8"/>
                  </a:lnTo>
                  <a:lnTo>
                    <a:pt x="385" y="7"/>
                  </a:lnTo>
                  <a:lnTo>
                    <a:pt x="382" y="0"/>
                  </a:lnTo>
                  <a:lnTo>
                    <a:pt x="380" y="0"/>
                  </a:lnTo>
                  <a:lnTo>
                    <a:pt x="379" y="0"/>
                  </a:lnTo>
                  <a:lnTo>
                    <a:pt x="379" y="8"/>
                  </a:lnTo>
                  <a:lnTo>
                    <a:pt x="365" y="8"/>
                  </a:lnTo>
                  <a:lnTo>
                    <a:pt x="352" y="8"/>
                  </a:lnTo>
                  <a:lnTo>
                    <a:pt x="350" y="8"/>
                  </a:lnTo>
                  <a:lnTo>
                    <a:pt x="339" y="8"/>
                  </a:lnTo>
                  <a:lnTo>
                    <a:pt x="328" y="8"/>
                  </a:lnTo>
                  <a:lnTo>
                    <a:pt x="315" y="8"/>
                  </a:lnTo>
                  <a:lnTo>
                    <a:pt x="303" y="8"/>
                  </a:lnTo>
                  <a:lnTo>
                    <a:pt x="299" y="8"/>
                  </a:lnTo>
                  <a:lnTo>
                    <a:pt x="265" y="8"/>
                  </a:lnTo>
                  <a:lnTo>
                    <a:pt x="255" y="8"/>
                  </a:lnTo>
                  <a:lnTo>
                    <a:pt x="242" y="8"/>
                  </a:lnTo>
                  <a:lnTo>
                    <a:pt x="231" y="8"/>
                  </a:lnTo>
                  <a:lnTo>
                    <a:pt x="220" y="8"/>
                  </a:lnTo>
                  <a:lnTo>
                    <a:pt x="208" y="8"/>
                  </a:lnTo>
                  <a:lnTo>
                    <a:pt x="196" y="8"/>
                  </a:lnTo>
                  <a:lnTo>
                    <a:pt x="188" y="8"/>
                  </a:lnTo>
                  <a:lnTo>
                    <a:pt x="177" y="8"/>
                  </a:lnTo>
                  <a:lnTo>
                    <a:pt x="164" y="8"/>
                  </a:lnTo>
                  <a:lnTo>
                    <a:pt x="152" y="8"/>
                  </a:lnTo>
                  <a:lnTo>
                    <a:pt x="136" y="8"/>
                  </a:lnTo>
                  <a:lnTo>
                    <a:pt x="111" y="8"/>
                  </a:lnTo>
                  <a:lnTo>
                    <a:pt x="98" y="8"/>
                  </a:lnTo>
                  <a:lnTo>
                    <a:pt x="86" y="8"/>
                  </a:lnTo>
                  <a:lnTo>
                    <a:pt x="75" y="8"/>
                  </a:lnTo>
                  <a:lnTo>
                    <a:pt x="63" y="8"/>
                  </a:lnTo>
                  <a:lnTo>
                    <a:pt x="51" y="8"/>
                  </a:lnTo>
                  <a:lnTo>
                    <a:pt x="39" y="8"/>
                  </a:lnTo>
                  <a:lnTo>
                    <a:pt x="25" y="8"/>
                  </a:lnTo>
                  <a:lnTo>
                    <a:pt x="25" y="10"/>
                  </a:lnTo>
                  <a:lnTo>
                    <a:pt x="27" y="11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0" y="13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8" y="16"/>
                  </a:lnTo>
                  <a:lnTo>
                    <a:pt x="27" y="16"/>
                  </a:lnTo>
                  <a:lnTo>
                    <a:pt x="27" y="17"/>
                  </a:lnTo>
                  <a:lnTo>
                    <a:pt x="29" y="18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1" y="22"/>
                  </a:lnTo>
                  <a:lnTo>
                    <a:pt x="31" y="26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0" y="27"/>
                  </a:lnTo>
                  <a:lnTo>
                    <a:pt x="29" y="27"/>
                  </a:lnTo>
                  <a:lnTo>
                    <a:pt x="28" y="28"/>
                  </a:lnTo>
                  <a:lnTo>
                    <a:pt x="26" y="31"/>
                  </a:lnTo>
                  <a:lnTo>
                    <a:pt x="24" y="33"/>
                  </a:lnTo>
                  <a:lnTo>
                    <a:pt x="23" y="34"/>
                  </a:lnTo>
                  <a:lnTo>
                    <a:pt x="24" y="34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7"/>
                  </a:lnTo>
                  <a:lnTo>
                    <a:pt x="26" y="27"/>
                  </a:lnTo>
                  <a:lnTo>
                    <a:pt x="26" y="24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0" y="22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5" y="19"/>
                  </a:lnTo>
                  <a:lnTo>
                    <a:pt x="2" y="18"/>
                  </a:lnTo>
                  <a:lnTo>
                    <a:pt x="1" y="19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4" y="29"/>
                  </a:lnTo>
                  <a:lnTo>
                    <a:pt x="5" y="32"/>
                  </a:lnTo>
                  <a:lnTo>
                    <a:pt x="7" y="39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9" y="41"/>
                  </a:lnTo>
                  <a:lnTo>
                    <a:pt x="10" y="42"/>
                  </a:lnTo>
                  <a:lnTo>
                    <a:pt x="10" y="43"/>
                  </a:lnTo>
                  <a:lnTo>
                    <a:pt x="9" y="45"/>
                  </a:lnTo>
                  <a:lnTo>
                    <a:pt x="9" y="46"/>
                  </a:lnTo>
                  <a:lnTo>
                    <a:pt x="9" y="47"/>
                  </a:lnTo>
                  <a:lnTo>
                    <a:pt x="10" y="47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11" y="51"/>
                  </a:lnTo>
                  <a:lnTo>
                    <a:pt x="11" y="52"/>
                  </a:lnTo>
                  <a:lnTo>
                    <a:pt x="10" y="52"/>
                  </a:lnTo>
                  <a:lnTo>
                    <a:pt x="10" y="50"/>
                  </a:lnTo>
                  <a:lnTo>
                    <a:pt x="9" y="49"/>
                  </a:lnTo>
                  <a:lnTo>
                    <a:pt x="9" y="52"/>
                  </a:lnTo>
                  <a:lnTo>
                    <a:pt x="9" y="53"/>
                  </a:lnTo>
                  <a:lnTo>
                    <a:pt x="11" y="55"/>
                  </a:lnTo>
                  <a:lnTo>
                    <a:pt x="16" y="54"/>
                  </a:lnTo>
                  <a:lnTo>
                    <a:pt x="17" y="56"/>
                  </a:lnTo>
                  <a:lnTo>
                    <a:pt x="19" y="56"/>
                  </a:lnTo>
                  <a:lnTo>
                    <a:pt x="19" y="57"/>
                  </a:lnTo>
                  <a:lnTo>
                    <a:pt x="16" y="56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0" y="58"/>
                  </a:lnTo>
                  <a:lnTo>
                    <a:pt x="10" y="62"/>
                  </a:lnTo>
                  <a:lnTo>
                    <a:pt x="10" y="63"/>
                  </a:lnTo>
                  <a:lnTo>
                    <a:pt x="11" y="64"/>
                  </a:lnTo>
                  <a:lnTo>
                    <a:pt x="10" y="65"/>
                  </a:lnTo>
                  <a:lnTo>
                    <a:pt x="11" y="68"/>
                  </a:lnTo>
                  <a:lnTo>
                    <a:pt x="10" y="70"/>
                  </a:lnTo>
                  <a:lnTo>
                    <a:pt x="10" y="77"/>
                  </a:lnTo>
                  <a:lnTo>
                    <a:pt x="9" y="79"/>
                  </a:lnTo>
                  <a:lnTo>
                    <a:pt x="9" y="89"/>
                  </a:lnTo>
                  <a:lnTo>
                    <a:pt x="9" y="91"/>
                  </a:lnTo>
                  <a:lnTo>
                    <a:pt x="9" y="93"/>
                  </a:lnTo>
                  <a:lnTo>
                    <a:pt x="7" y="99"/>
                  </a:lnTo>
                  <a:lnTo>
                    <a:pt x="7" y="100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8" y="103"/>
                  </a:lnTo>
                  <a:lnTo>
                    <a:pt x="6" y="103"/>
                  </a:lnTo>
                  <a:lnTo>
                    <a:pt x="5" y="106"/>
                  </a:lnTo>
                  <a:lnTo>
                    <a:pt x="4" y="112"/>
                  </a:lnTo>
                  <a:lnTo>
                    <a:pt x="4" y="115"/>
                  </a:lnTo>
                  <a:lnTo>
                    <a:pt x="5" y="120"/>
                  </a:lnTo>
                  <a:lnTo>
                    <a:pt x="6" y="125"/>
                  </a:lnTo>
                  <a:lnTo>
                    <a:pt x="7" y="126"/>
                  </a:lnTo>
                  <a:lnTo>
                    <a:pt x="7" y="128"/>
                  </a:lnTo>
                  <a:lnTo>
                    <a:pt x="9" y="135"/>
                  </a:lnTo>
                  <a:lnTo>
                    <a:pt x="9" y="140"/>
                  </a:lnTo>
                  <a:lnTo>
                    <a:pt x="9" y="144"/>
                  </a:lnTo>
                  <a:lnTo>
                    <a:pt x="7" y="147"/>
                  </a:lnTo>
                  <a:lnTo>
                    <a:pt x="5" y="149"/>
                  </a:lnTo>
                  <a:lnTo>
                    <a:pt x="5" y="151"/>
                  </a:lnTo>
                  <a:lnTo>
                    <a:pt x="6" y="152"/>
                  </a:lnTo>
                  <a:lnTo>
                    <a:pt x="7" y="153"/>
                  </a:lnTo>
                  <a:lnTo>
                    <a:pt x="13" y="162"/>
                  </a:lnTo>
                  <a:lnTo>
                    <a:pt x="13" y="163"/>
                  </a:lnTo>
                  <a:lnTo>
                    <a:pt x="13" y="164"/>
                  </a:lnTo>
                  <a:lnTo>
                    <a:pt x="13" y="166"/>
                  </a:lnTo>
                  <a:lnTo>
                    <a:pt x="15" y="174"/>
                  </a:lnTo>
                  <a:lnTo>
                    <a:pt x="16" y="176"/>
                  </a:lnTo>
                  <a:lnTo>
                    <a:pt x="18" y="178"/>
                  </a:lnTo>
                  <a:lnTo>
                    <a:pt x="22" y="182"/>
                  </a:lnTo>
                  <a:lnTo>
                    <a:pt x="23" y="184"/>
                  </a:lnTo>
                  <a:lnTo>
                    <a:pt x="23" y="185"/>
                  </a:lnTo>
                  <a:lnTo>
                    <a:pt x="24" y="186"/>
                  </a:lnTo>
                  <a:lnTo>
                    <a:pt x="25" y="188"/>
                  </a:lnTo>
                  <a:lnTo>
                    <a:pt x="27" y="188"/>
                  </a:lnTo>
                  <a:lnTo>
                    <a:pt x="27" y="189"/>
                  </a:lnTo>
                  <a:lnTo>
                    <a:pt x="28" y="189"/>
                  </a:lnTo>
                  <a:lnTo>
                    <a:pt x="29" y="188"/>
                  </a:lnTo>
                  <a:lnTo>
                    <a:pt x="29" y="188"/>
                  </a:lnTo>
                  <a:lnTo>
                    <a:pt x="29" y="185"/>
                  </a:lnTo>
                  <a:lnTo>
                    <a:pt x="32" y="185"/>
                  </a:lnTo>
                  <a:lnTo>
                    <a:pt x="35" y="186"/>
                  </a:lnTo>
                  <a:lnTo>
                    <a:pt x="34" y="187"/>
                  </a:lnTo>
                  <a:lnTo>
                    <a:pt x="32" y="187"/>
                  </a:lnTo>
                  <a:lnTo>
                    <a:pt x="31" y="188"/>
                  </a:lnTo>
                  <a:lnTo>
                    <a:pt x="31" y="189"/>
                  </a:lnTo>
                  <a:lnTo>
                    <a:pt x="34" y="193"/>
                  </a:lnTo>
                  <a:lnTo>
                    <a:pt x="34" y="194"/>
                  </a:lnTo>
                  <a:lnTo>
                    <a:pt x="32" y="193"/>
                  </a:lnTo>
                  <a:lnTo>
                    <a:pt x="31" y="192"/>
                  </a:lnTo>
                  <a:lnTo>
                    <a:pt x="30" y="191"/>
                  </a:lnTo>
                  <a:lnTo>
                    <a:pt x="29" y="190"/>
                  </a:lnTo>
                  <a:lnTo>
                    <a:pt x="29" y="192"/>
                  </a:lnTo>
                  <a:lnTo>
                    <a:pt x="29" y="193"/>
                  </a:lnTo>
                  <a:lnTo>
                    <a:pt x="30" y="196"/>
                  </a:lnTo>
                  <a:lnTo>
                    <a:pt x="31" y="200"/>
                  </a:lnTo>
                  <a:lnTo>
                    <a:pt x="34" y="202"/>
                  </a:lnTo>
                  <a:lnTo>
                    <a:pt x="36" y="202"/>
                  </a:lnTo>
                  <a:lnTo>
                    <a:pt x="38" y="205"/>
                  </a:lnTo>
                  <a:lnTo>
                    <a:pt x="38" y="207"/>
                  </a:lnTo>
                  <a:lnTo>
                    <a:pt x="36" y="208"/>
                  </a:lnTo>
                  <a:lnTo>
                    <a:pt x="36" y="211"/>
                  </a:lnTo>
                  <a:lnTo>
                    <a:pt x="37" y="212"/>
                  </a:lnTo>
                  <a:lnTo>
                    <a:pt x="42" y="217"/>
                  </a:lnTo>
                  <a:lnTo>
                    <a:pt x="45" y="221"/>
                  </a:lnTo>
                  <a:lnTo>
                    <a:pt x="49" y="224"/>
                  </a:lnTo>
                  <a:lnTo>
                    <a:pt x="50" y="225"/>
                  </a:lnTo>
                  <a:lnTo>
                    <a:pt x="50" y="228"/>
                  </a:lnTo>
                  <a:lnTo>
                    <a:pt x="52" y="228"/>
                  </a:lnTo>
                  <a:lnTo>
                    <a:pt x="53" y="230"/>
                  </a:lnTo>
                  <a:lnTo>
                    <a:pt x="53" y="231"/>
                  </a:lnTo>
                  <a:lnTo>
                    <a:pt x="53" y="232"/>
                  </a:lnTo>
                  <a:lnTo>
                    <a:pt x="53" y="234"/>
                  </a:lnTo>
                  <a:lnTo>
                    <a:pt x="54" y="237"/>
                  </a:lnTo>
                  <a:lnTo>
                    <a:pt x="54" y="238"/>
                  </a:lnTo>
                  <a:lnTo>
                    <a:pt x="56" y="238"/>
                  </a:lnTo>
                  <a:lnTo>
                    <a:pt x="60" y="239"/>
                  </a:lnTo>
                  <a:lnTo>
                    <a:pt x="63" y="240"/>
                  </a:lnTo>
                  <a:lnTo>
                    <a:pt x="64" y="240"/>
                  </a:lnTo>
                  <a:lnTo>
                    <a:pt x="66" y="240"/>
                  </a:lnTo>
                  <a:lnTo>
                    <a:pt x="68" y="241"/>
                  </a:lnTo>
                  <a:lnTo>
                    <a:pt x="70" y="242"/>
                  </a:lnTo>
                  <a:lnTo>
                    <a:pt x="71" y="243"/>
                  </a:lnTo>
                  <a:lnTo>
                    <a:pt x="75" y="244"/>
                  </a:lnTo>
                  <a:lnTo>
                    <a:pt x="76" y="245"/>
                  </a:lnTo>
                  <a:lnTo>
                    <a:pt x="77" y="246"/>
                  </a:lnTo>
                  <a:lnTo>
                    <a:pt x="78" y="245"/>
                  </a:lnTo>
                  <a:lnTo>
                    <a:pt x="79" y="245"/>
                  </a:lnTo>
                  <a:lnTo>
                    <a:pt x="80" y="245"/>
                  </a:lnTo>
                  <a:lnTo>
                    <a:pt x="82" y="247"/>
                  </a:lnTo>
                  <a:lnTo>
                    <a:pt x="82" y="249"/>
                  </a:lnTo>
                  <a:lnTo>
                    <a:pt x="82" y="249"/>
                  </a:lnTo>
                  <a:lnTo>
                    <a:pt x="85" y="250"/>
                  </a:lnTo>
                  <a:lnTo>
                    <a:pt x="88" y="251"/>
                  </a:lnTo>
                  <a:lnTo>
                    <a:pt x="90" y="252"/>
                  </a:lnTo>
                  <a:lnTo>
                    <a:pt x="93" y="256"/>
                  </a:lnTo>
                  <a:lnTo>
                    <a:pt x="95" y="258"/>
                  </a:lnTo>
                  <a:lnTo>
                    <a:pt x="97" y="260"/>
                  </a:lnTo>
                  <a:lnTo>
                    <a:pt x="97" y="265"/>
                  </a:lnTo>
                  <a:lnTo>
                    <a:pt x="98" y="267"/>
                  </a:lnTo>
                  <a:lnTo>
                    <a:pt x="127" y="264"/>
                  </a:lnTo>
                  <a:lnTo>
                    <a:pt x="127" y="266"/>
                  </a:lnTo>
                  <a:lnTo>
                    <a:pt x="176" y="283"/>
                  </a:lnTo>
                  <a:lnTo>
                    <a:pt x="200" y="283"/>
                  </a:lnTo>
                  <a:lnTo>
                    <a:pt x="211" y="283"/>
                  </a:lnTo>
                  <a:lnTo>
                    <a:pt x="211" y="276"/>
                  </a:lnTo>
                  <a:lnTo>
                    <a:pt x="232" y="276"/>
                  </a:lnTo>
                  <a:lnTo>
                    <a:pt x="234" y="277"/>
                  </a:lnTo>
                  <a:lnTo>
                    <a:pt x="235" y="278"/>
                  </a:lnTo>
                  <a:lnTo>
                    <a:pt x="237" y="280"/>
                  </a:lnTo>
                  <a:lnTo>
                    <a:pt x="240" y="282"/>
                  </a:lnTo>
                  <a:lnTo>
                    <a:pt x="242" y="285"/>
                  </a:lnTo>
                  <a:lnTo>
                    <a:pt x="247" y="288"/>
                  </a:lnTo>
                  <a:lnTo>
                    <a:pt x="253" y="292"/>
                  </a:lnTo>
                  <a:lnTo>
                    <a:pt x="257" y="303"/>
                  </a:lnTo>
                  <a:lnTo>
                    <a:pt x="260" y="307"/>
                  </a:lnTo>
                  <a:lnTo>
                    <a:pt x="265" y="311"/>
                  </a:lnTo>
                  <a:lnTo>
                    <a:pt x="270" y="314"/>
                  </a:lnTo>
                  <a:lnTo>
                    <a:pt x="276" y="315"/>
                  </a:lnTo>
                  <a:lnTo>
                    <a:pt x="281" y="305"/>
                  </a:lnTo>
                  <a:lnTo>
                    <a:pt x="282" y="304"/>
                  </a:lnTo>
                  <a:lnTo>
                    <a:pt x="284" y="303"/>
                  </a:lnTo>
                  <a:lnTo>
                    <a:pt x="287" y="304"/>
                  </a:lnTo>
                  <a:lnTo>
                    <a:pt x="298" y="304"/>
                  </a:lnTo>
                  <a:lnTo>
                    <a:pt x="299" y="306"/>
                  </a:lnTo>
                  <a:lnTo>
                    <a:pt x="303" y="309"/>
                  </a:lnTo>
                  <a:lnTo>
                    <a:pt x="305" y="311"/>
                  </a:lnTo>
                  <a:lnTo>
                    <a:pt x="307" y="313"/>
                  </a:lnTo>
                  <a:lnTo>
                    <a:pt x="312" y="323"/>
                  </a:lnTo>
                  <a:lnTo>
                    <a:pt x="316" y="327"/>
                  </a:lnTo>
                  <a:lnTo>
                    <a:pt x="318" y="331"/>
                  </a:lnTo>
                  <a:lnTo>
                    <a:pt x="322" y="333"/>
                  </a:lnTo>
                  <a:lnTo>
                    <a:pt x="325" y="344"/>
                  </a:lnTo>
                  <a:lnTo>
                    <a:pt x="329" y="349"/>
                  </a:lnTo>
                  <a:lnTo>
                    <a:pt x="333" y="352"/>
                  </a:lnTo>
                  <a:lnTo>
                    <a:pt x="337" y="352"/>
                  </a:lnTo>
                  <a:lnTo>
                    <a:pt x="340" y="354"/>
                  </a:lnTo>
                  <a:lnTo>
                    <a:pt x="346" y="354"/>
                  </a:lnTo>
                  <a:lnTo>
                    <a:pt x="351" y="356"/>
                  </a:lnTo>
                  <a:lnTo>
                    <a:pt x="355" y="356"/>
                  </a:lnTo>
                  <a:lnTo>
                    <a:pt x="355" y="356"/>
                  </a:lnTo>
                  <a:lnTo>
                    <a:pt x="354" y="355"/>
                  </a:lnTo>
                  <a:lnTo>
                    <a:pt x="353" y="353"/>
                  </a:lnTo>
                  <a:lnTo>
                    <a:pt x="352" y="351"/>
                  </a:lnTo>
                  <a:lnTo>
                    <a:pt x="352" y="351"/>
                  </a:lnTo>
                  <a:lnTo>
                    <a:pt x="351" y="345"/>
                  </a:lnTo>
                  <a:lnTo>
                    <a:pt x="350" y="343"/>
                  </a:lnTo>
                  <a:lnTo>
                    <a:pt x="352" y="343"/>
                  </a:lnTo>
                  <a:lnTo>
                    <a:pt x="352" y="340"/>
                  </a:lnTo>
                  <a:lnTo>
                    <a:pt x="351" y="340"/>
                  </a:lnTo>
                  <a:lnTo>
                    <a:pt x="350" y="339"/>
                  </a:lnTo>
                  <a:lnTo>
                    <a:pt x="349" y="339"/>
                  </a:lnTo>
                  <a:lnTo>
                    <a:pt x="349" y="338"/>
                  </a:lnTo>
                  <a:lnTo>
                    <a:pt x="351" y="338"/>
                  </a:lnTo>
                  <a:lnTo>
                    <a:pt x="352" y="339"/>
                  </a:lnTo>
                  <a:lnTo>
                    <a:pt x="353" y="338"/>
                  </a:lnTo>
                  <a:lnTo>
                    <a:pt x="353" y="336"/>
                  </a:lnTo>
                  <a:lnTo>
                    <a:pt x="353" y="334"/>
                  </a:lnTo>
                  <a:lnTo>
                    <a:pt x="352" y="331"/>
                  </a:lnTo>
                  <a:lnTo>
                    <a:pt x="355" y="331"/>
                  </a:lnTo>
                  <a:lnTo>
                    <a:pt x="357" y="329"/>
                  </a:lnTo>
                  <a:lnTo>
                    <a:pt x="356" y="328"/>
                  </a:lnTo>
                  <a:lnTo>
                    <a:pt x="355" y="328"/>
                  </a:lnTo>
                  <a:lnTo>
                    <a:pt x="355" y="328"/>
                  </a:lnTo>
                  <a:lnTo>
                    <a:pt x="358" y="326"/>
                  </a:lnTo>
                  <a:lnTo>
                    <a:pt x="358" y="326"/>
                  </a:lnTo>
                  <a:lnTo>
                    <a:pt x="359" y="325"/>
                  </a:lnTo>
                  <a:lnTo>
                    <a:pt x="360" y="324"/>
                  </a:lnTo>
                  <a:lnTo>
                    <a:pt x="360" y="323"/>
                  </a:lnTo>
                  <a:lnTo>
                    <a:pt x="363" y="323"/>
                  </a:lnTo>
                  <a:lnTo>
                    <a:pt x="363" y="323"/>
                  </a:lnTo>
                  <a:lnTo>
                    <a:pt x="364" y="322"/>
                  </a:lnTo>
                  <a:lnTo>
                    <a:pt x="363" y="321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20"/>
                  </a:lnTo>
                  <a:lnTo>
                    <a:pt x="365" y="320"/>
                  </a:lnTo>
                  <a:lnTo>
                    <a:pt x="365" y="320"/>
                  </a:lnTo>
                  <a:lnTo>
                    <a:pt x="365" y="319"/>
                  </a:lnTo>
                  <a:lnTo>
                    <a:pt x="365" y="319"/>
                  </a:lnTo>
                  <a:lnTo>
                    <a:pt x="366" y="319"/>
                  </a:lnTo>
                  <a:lnTo>
                    <a:pt x="366" y="320"/>
                  </a:lnTo>
                  <a:lnTo>
                    <a:pt x="367" y="320"/>
                  </a:lnTo>
                  <a:lnTo>
                    <a:pt x="367" y="320"/>
                  </a:lnTo>
                  <a:lnTo>
                    <a:pt x="368" y="319"/>
                  </a:lnTo>
                  <a:lnTo>
                    <a:pt x="368" y="319"/>
                  </a:lnTo>
                  <a:lnTo>
                    <a:pt x="368" y="321"/>
                  </a:lnTo>
                  <a:lnTo>
                    <a:pt x="372" y="319"/>
                  </a:lnTo>
                  <a:lnTo>
                    <a:pt x="373" y="320"/>
                  </a:lnTo>
                  <a:lnTo>
                    <a:pt x="373" y="320"/>
                  </a:lnTo>
                  <a:lnTo>
                    <a:pt x="372" y="320"/>
                  </a:lnTo>
                  <a:lnTo>
                    <a:pt x="369" y="321"/>
                  </a:lnTo>
                  <a:lnTo>
                    <a:pt x="367" y="322"/>
                  </a:lnTo>
                  <a:lnTo>
                    <a:pt x="367" y="323"/>
                  </a:lnTo>
                  <a:lnTo>
                    <a:pt x="368" y="323"/>
                  </a:lnTo>
                  <a:lnTo>
                    <a:pt x="371" y="321"/>
                  </a:lnTo>
                  <a:lnTo>
                    <a:pt x="375" y="320"/>
                  </a:lnTo>
                  <a:lnTo>
                    <a:pt x="377" y="319"/>
                  </a:lnTo>
                  <a:lnTo>
                    <a:pt x="380" y="316"/>
                  </a:lnTo>
                  <a:lnTo>
                    <a:pt x="380" y="315"/>
                  </a:lnTo>
                  <a:lnTo>
                    <a:pt x="382" y="312"/>
                  </a:lnTo>
                  <a:lnTo>
                    <a:pt x="382" y="305"/>
                  </a:lnTo>
                  <a:lnTo>
                    <a:pt x="383" y="304"/>
                  </a:lnTo>
                  <a:lnTo>
                    <a:pt x="383" y="304"/>
                  </a:lnTo>
                  <a:lnTo>
                    <a:pt x="384" y="304"/>
                  </a:lnTo>
                  <a:lnTo>
                    <a:pt x="384" y="307"/>
                  </a:lnTo>
                  <a:lnTo>
                    <a:pt x="386" y="307"/>
                  </a:lnTo>
                  <a:lnTo>
                    <a:pt x="385" y="307"/>
                  </a:lnTo>
                  <a:lnTo>
                    <a:pt x="384" y="308"/>
                  </a:lnTo>
                  <a:lnTo>
                    <a:pt x="384" y="308"/>
                  </a:lnTo>
                  <a:lnTo>
                    <a:pt x="389" y="307"/>
                  </a:lnTo>
                  <a:lnTo>
                    <a:pt x="392" y="305"/>
                  </a:lnTo>
                  <a:lnTo>
                    <a:pt x="396" y="305"/>
                  </a:lnTo>
                  <a:lnTo>
                    <a:pt x="403" y="304"/>
                  </a:lnTo>
                  <a:lnTo>
                    <a:pt x="408" y="305"/>
                  </a:lnTo>
                  <a:lnTo>
                    <a:pt x="411" y="307"/>
                  </a:lnTo>
                  <a:lnTo>
                    <a:pt x="413" y="307"/>
                  </a:lnTo>
                  <a:lnTo>
                    <a:pt x="416" y="307"/>
                  </a:lnTo>
                  <a:lnTo>
                    <a:pt x="418" y="306"/>
                  </a:lnTo>
                  <a:lnTo>
                    <a:pt x="418" y="305"/>
                  </a:lnTo>
                  <a:lnTo>
                    <a:pt x="418" y="304"/>
                  </a:lnTo>
                  <a:lnTo>
                    <a:pt x="421" y="304"/>
                  </a:lnTo>
                  <a:lnTo>
                    <a:pt x="424" y="306"/>
                  </a:lnTo>
                  <a:lnTo>
                    <a:pt x="426" y="307"/>
                  </a:lnTo>
                  <a:lnTo>
                    <a:pt x="427" y="307"/>
                  </a:lnTo>
                  <a:lnTo>
                    <a:pt x="430" y="311"/>
                  </a:lnTo>
                  <a:lnTo>
                    <a:pt x="433" y="311"/>
                  </a:lnTo>
                  <a:lnTo>
                    <a:pt x="433" y="312"/>
                  </a:lnTo>
                  <a:lnTo>
                    <a:pt x="435" y="312"/>
                  </a:lnTo>
                  <a:lnTo>
                    <a:pt x="437" y="312"/>
                  </a:lnTo>
                  <a:lnTo>
                    <a:pt x="438" y="312"/>
                  </a:lnTo>
                  <a:lnTo>
                    <a:pt x="440" y="312"/>
                  </a:lnTo>
                  <a:lnTo>
                    <a:pt x="441" y="312"/>
                  </a:lnTo>
                  <a:lnTo>
                    <a:pt x="443" y="312"/>
                  </a:lnTo>
                  <a:lnTo>
                    <a:pt x="445" y="310"/>
                  </a:lnTo>
                  <a:lnTo>
                    <a:pt x="445" y="310"/>
                  </a:lnTo>
                  <a:lnTo>
                    <a:pt x="445" y="309"/>
                  </a:lnTo>
                  <a:lnTo>
                    <a:pt x="445" y="309"/>
                  </a:lnTo>
                  <a:lnTo>
                    <a:pt x="446" y="309"/>
                  </a:lnTo>
                  <a:lnTo>
                    <a:pt x="448" y="310"/>
                  </a:lnTo>
                  <a:lnTo>
                    <a:pt x="451" y="311"/>
                  </a:lnTo>
                  <a:lnTo>
                    <a:pt x="453" y="314"/>
                  </a:lnTo>
                  <a:lnTo>
                    <a:pt x="454" y="314"/>
                  </a:lnTo>
                  <a:lnTo>
                    <a:pt x="456" y="313"/>
                  </a:lnTo>
                  <a:lnTo>
                    <a:pt x="456" y="312"/>
                  </a:lnTo>
                  <a:lnTo>
                    <a:pt x="455" y="311"/>
                  </a:lnTo>
                  <a:lnTo>
                    <a:pt x="451" y="309"/>
                  </a:lnTo>
                  <a:lnTo>
                    <a:pt x="450" y="307"/>
                  </a:lnTo>
                  <a:lnTo>
                    <a:pt x="450" y="307"/>
                  </a:lnTo>
                  <a:lnTo>
                    <a:pt x="451" y="305"/>
                  </a:lnTo>
                  <a:lnTo>
                    <a:pt x="453" y="303"/>
                  </a:lnTo>
                  <a:lnTo>
                    <a:pt x="454" y="300"/>
                  </a:lnTo>
                  <a:lnTo>
                    <a:pt x="453" y="300"/>
                  </a:lnTo>
                  <a:lnTo>
                    <a:pt x="453" y="299"/>
                  </a:lnTo>
                  <a:lnTo>
                    <a:pt x="450" y="300"/>
                  </a:lnTo>
                  <a:lnTo>
                    <a:pt x="449" y="302"/>
                  </a:lnTo>
                  <a:lnTo>
                    <a:pt x="448" y="301"/>
                  </a:lnTo>
                  <a:lnTo>
                    <a:pt x="447" y="299"/>
                  </a:lnTo>
                  <a:lnTo>
                    <a:pt x="447" y="299"/>
                  </a:lnTo>
                  <a:lnTo>
                    <a:pt x="446" y="299"/>
                  </a:lnTo>
                  <a:lnTo>
                    <a:pt x="444" y="300"/>
                  </a:lnTo>
                  <a:lnTo>
                    <a:pt x="442" y="300"/>
                  </a:lnTo>
                  <a:lnTo>
                    <a:pt x="440" y="299"/>
                  </a:lnTo>
                  <a:lnTo>
                    <a:pt x="440" y="296"/>
                  </a:lnTo>
                  <a:lnTo>
                    <a:pt x="443" y="296"/>
                  </a:lnTo>
                  <a:lnTo>
                    <a:pt x="447" y="297"/>
                  </a:lnTo>
                  <a:lnTo>
                    <a:pt x="450" y="298"/>
                  </a:lnTo>
                  <a:lnTo>
                    <a:pt x="453" y="296"/>
                  </a:lnTo>
                  <a:lnTo>
                    <a:pt x="455" y="297"/>
                  </a:lnTo>
                  <a:lnTo>
                    <a:pt x="458" y="295"/>
                  </a:lnTo>
                  <a:lnTo>
                    <a:pt x="466" y="296"/>
                  </a:lnTo>
                  <a:lnTo>
                    <a:pt x="468" y="296"/>
                  </a:lnTo>
                  <a:lnTo>
                    <a:pt x="469" y="296"/>
                  </a:lnTo>
                  <a:lnTo>
                    <a:pt x="471" y="288"/>
                  </a:lnTo>
                  <a:lnTo>
                    <a:pt x="471" y="290"/>
                  </a:lnTo>
                  <a:lnTo>
                    <a:pt x="471" y="292"/>
                  </a:lnTo>
                  <a:lnTo>
                    <a:pt x="472" y="295"/>
                  </a:lnTo>
                  <a:lnTo>
                    <a:pt x="472" y="296"/>
                  </a:lnTo>
                  <a:lnTo>
                    <a:pt x="471" y="297"/>
                  </a:lnTo>
                  <a:lnTo>
                    <a:pt x="472" y="298"/>
                  </a:lnTo>
                  <a:lnTo>
                    <a:pt x="474" y="298"/>
                  </a:lnTo>
                  <a:lnTo>
                    <a:pt x="479" y="296"/>
                  </a:lnTo>
                  <a:lnTo>
                    <a:pt x="480" y="294"/>
                  </a:lnTo>
                  <a:lnTo>
                    <a:pt x="482" y="294"/>
                  </a:lnTo>
                  <a:lnTo>
                    <a:pt x="483" y="293"/>
                  </a:lnTo>
                  <a:lnTo>
                    <a:pt x="483" y="293"/>
                  </a:lnTo>
                  <a:lnTo>
                    <a:pt x="483" y="294"/>
                  </a:lnTo>
                  <a:lnTo>
                    <a:pt x="483" y="295"/>
                  </a:lnTo>
                  <a:lnTo>
                    <a:pt x="484" y="295"/>
                  </a:lnTo>
                  <a:lnTo>
                    <a:pt x="489" y="294"/>
                  </a:lnTo>
                  <a:lnTo>
                    <a:pt x="492" y="294"/>
                  </a:lnTo>
                  <a:lnTo>
                    <a:pt x="493" y="294"/>
                  </a:lnTo>
                  <a:lnTo>
                    <a:pt x="493" y="295"/>
                  </a:lnTo>
                  <a:lnTo>
                    <a:pt x="492" y="296"/>
                  </a:lnTo>
                  <a:lnTo>
                    <a:pt x="492" y="296"/>
                  </a:lnTo>
                  <a:lnTo>
                    <a:pt x="494" y="297"/>
                  </a:lnTo>
                  <a:lnTo>
                    <a:pt x="496" y="298"/>
                  </a:lnTo>
                  <a:lnTo>
                    <a:pt x="503" y="301"/>
                  </a:lnTo>
                  <a:lnTo>
                    <a:pt x="503" y="302"/>
                  </a:lnTo>
                  <a:lnTo>
                    <a:pt x="505" y="304"/>
                  </a:lnTo>
                  <a:lnTo>
                    <a:pt x="506" y="305"/>
                  </a:lnTo>
                  <a:lnTo>
                    <a:pt x="509" y="304"/>
                  </a:lnTo>
                  <a:lnTo>
                    <a:pt x="513" y="304"/>
                  </a:lnTo>
                  <a:lnTo>
                    <a:pt x="516" y="302"/>
                  </a:lnTo>
                  <a:lnTo>
                    <a:pt x="517" y="302"/>
                  </a:lnTo>
                  <a:lnTo>
                    <a:pt x="517" y="302"/>
                  </a:lnTo>
                  <a:lnTo>
                    <a:pt x="518" y="301"/>
                  </a:lnTo>
                  <a:lnTo>
                    <a:pt x="519" y="300"/>
                  </a:lnTo>
                  <a:lnTo>
                    <a:pt x="521" y="300"/>
                  </a:lnTo>
                  <a:lnTo>
                    <a:pt x="522" y="300"/>
                  </a:lnTo>
                  <a:lnTo>
                    <a:pt x="524" y="301"/>
                  </a:lnTo>
                  <a:lnTo>
                    <a:pt x="526" y="302"/>
                  </a:lnTo>
                  <a:lnTo>
                    <a:pt x="528" y="305"/>
                  </a:lnTo>
                  <a:lnTo>
                    <a:pt x="529" y="305"/>
                  </a:lnTo>
                  <a:lnTo>
                    <a:pt x="530" y="307"/>
                  </a:lnTo>
                  <a:lnTo>
                    <a:pt x="531" y="308"/>
                  </a:lnTo>
                  <a:lnTo>
                    <a:pt x="533" y="311"/>
                  </a:lnTo>
                  <a:lnTo>
                    <a:pt x="535" y="312"/>
                  </a:lnTo>
                  <a:lnTo>
                    <a:pt x="537" y="313"/>
                  </a:lnTo>
                  <a:lnTo>
                    <a:pt x="538" y="313"/>
                  </a:lnTo>
                  <a:lnTo>
                    <a:pt x="538" y="315"/>
                  </a:lnTo>
                  <a:lnTo>
                    <a:pt x="539" y="319"/>
                  </a:lnTo>
                  <a:lnTo>
                    <a:pt x="537" y="327"/>
                  </a:lnTo>
                  <a:lnTo>
                    <a:pt x="537" y="328"/>
                  </a:lnTo>
                  <a:lnTo>
                    <a:pt x="538" y="330"/>
                  </a:lnTo>
                  <a:lnTo>
                    <a:pt x="538" y="330"/>
                  </a:lnTo>
                  <a:lnTo>
                    <a:pt x="539" y="330"/>
                  </a:lnTo>
                  <a:lnTo>
                    <a:pt x="540" y="328"/>
                  </a:lnTo>
                  <a:lnTo>
                    <a:pt x="540" y="329"/>
                  </a:lnTo>
                  <a:lnTo>
                    <a:pt x="541" y="330"/>
                  </a:lnTo>
                  <a:lnTo>
                    <a:pt x="540" y="332"/>
                  </a:lnTo>
                  <a:lnTo>
                    <a:pt x="540" y="334"/>
                  </a:lnTo>
                  <a:lnTo>
                    <a:pt x="540" y="336"/>
                  </a:lnTo>
                  <a:lnTo>
                    <a:pt x="542" y="339"/>
                  </a:lnTo>
                  <a:lnTo>
                    <a:pt x="545" y="343"/>
                  </a:lnTo>
                  <a:lnTo>
                    <a:pt x="545" y="343"/>
                  </a:lnTo>
                  <a:lnTo>
                    <a:pt x="547" y="343"/>
                  </a:lnTo>
                  <a:lnTo>
                    <a:pt x="548" y="346"/>
                  </a:lnTo>
                  <a:lnTo>
                    <a:pt x="549" y="346"/>
                  </a:lnTo>
                  <a:lnTo>
                    <a:pt x="548" y="347"/>
                  </a:lnTo>
                  <a:lnTo>
                    <a:pt x="548" y="348"/>
                  </a:lnTo>
                  <a:lnTo>
                    <a:pt x="550" y="351"/>
                  </a:lnTo>
                  <a:lnTo>
                    <a:pt x="551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5" y="356"/>
                  </a:lnTo>
                  <a:lnTo>
                    <a:pt x="556" y="357"/>
                  </a:lnTo>
                  <a:lnTo>
                    <a:pt x="558" y="362"/>
                  </a:lnTo>
                  <a:lnTo>
                    <a:pt x="558" y="365"/>
                  </a:lnTo>
                  <a:lnTo>
                    <a:pt x="559" y="365"/>
                  </a:lnTo>
                  <a:lnTo>
                    <a:pt x="559" y="366"/>
                  </a:lnTo>
                  <a:lnTo>
                    <a:pt x="563" y="366"/>
                  </a:lnTo>
                  <a:lnTo>
                    <a:pt x="565" y="365"/>
                  </a:lnTo>
                  <a:lnTo>
                    <a:pt x="568" y="364"/>
                  </a:lnTo>
                  <a:lnTo>
                    <a:pt x="570" y="365"/>
                  </a:lnTo>
                  <a:lnTo>
                    <a:pt x="570" y="363"/>
                  </a:lnTo>
                  <a:lnTo>
                    <a:pt x="570" y="363"/>
                  </a:lnTo>
                  <a:lnTo>
                    <a:pt x="571" y="358"/>
                  </a:lnTo>
                  <a:lnTo>
                    <a:pt x="572" y="354"/>
                  </a:lnTo>
                  <a:lnTo>
                    <a:pt x="573" y="350"/>
                  </a:lnTo>
                  <a:lnTo>
                    <a:pt x="572" y="345"/>
                  </a:lnTo>
                  <a:lnTo>
                    <a:pt x="572" y="342"/>
                  </a:lnTo>
                  <a:lnTo>
                    <a:pt x="568" y="333"/>
                  </a:lnTo>
                  <a:lnTo>
                    <a:pt x="566" y="329"/>
                  </a:lnTo>
                  <a:lnTo>
                    <a:pt x="566" y="326"/>
                  </a:lnTo>
                  <a:lnTo>
                    <a:pt x="566" y="323"/>
                  </a:lnTo>
                  <a:lnTo>
                    <a:pt x="566" y="321"/>
                  </a:lnTo>
                  <a:lnTo>
                    <a:pt x="564" y="318"/>
                  </a:lnTo>
                  <a:lnTo>
                    <a:pt x="560" y="312"/>
                  </a:lnTo>
                  <a:lnTo>
                    <a:pt x="557" y="303"/>
                  </a:lnTo>
                  <a:lnTo>
                    <a:pt x="554" y="293"/>
                  </a:lnTo>
                  <a:lnTo>
                    <a:pt x="555" y="291"/>
                  </a:lnTo>
                  <a:lnTo>
                    <a:pt x="555" y="288"/>
                  </a:lnTo>
                  <a:lnTo>
                    <a:pt x="556" y="286"/>
                  </a:lnTo>
                  <a:lnTo>
                    <a:pt x="557" y="284"/>
                  </a:lnTo>
                  <a:lnTo>
                    <a:pt x="557" y="282"/>
                  </a:lnTo>
                  <a:lnTo>
                    <a:pt x="560" y="275"/>
                  </a:lnTo>
                  <a:lnTo>
                    <a:pt x="562" y="273"/>
                  </a:lnTo>
                  <a:lnTo>
                    <a:pt x="562" y="273"/>
                  </a:lnTo>
                  <a:lnTo>
                    <a:pt x="562" y="272"/>
                  </a:lnTo>
                  <a:lnTo>
                    <a:pt x="563" y="272"/>
                  </a:lnTo>
                  <a:lnTo>
                    <a:pt x="565" y="271"/>
                  </a:lnTo>
                  <a:lnTo>
                    <a:pt x="566" y="271"/>
                  </a:lnTo>
                  <a:lnTo>
                    <a:pt x="567" y="270"/>
                  </a:lnTo>
                  <a:lnTo>
                    <a:pt x="566" y="269"/>
                  </a:lnTo>
                  <a:lnTo>
                    <a:pt x="565" y="267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9" y="266"/>
                  </a:lnTo>
                  <a:lnTo>
                    <a:pt x="572" y="266"/>
                  </a:lnTo>
                  <a:lnTo>
                    <a:pt x="574" y="266"/>
                  </a:lnTo>
                  <a:lnTo>
                    <a:pt x="579" y="262"/>
                  </a:lnTo>
                  <a:lnTo>
                    <a:pt x="579" y="262"/>
                  </a:lnTo>
                  <a:lnTo>
                    <a:pt x="580" y="261"/>
                  </a:lnTo>
                  <a:lnTo>
                    <a:pt x="581" y="259"/>
                  </a:lnTo>
                  <a:lnTo>
                    <a:pt x="583" y="259"/>
                  </a:lnTo>
                  <a:lnTo>
                    <a:pt x="585" y="258"/>
                  </a:lnTo>
                  <a:lnTo>
                    <a:pt x="585" y="256"/>
                  </a:lnTo>
                  <a:lnTo>
                    <a:pt x="585" y="255"/>
                  </a:lnTo>
                  <a:lnTo>
                    <a:pt x="586" y="254"/>
                  </a:lnTo>
                  <a:lnTo>
                    <a:pt x="587" y="251"/>
                  </a:lnTo>
                  <a:lnTo>
                    <a:pt x="589" y="250"/>
                  </a:lnTo>
                  <a:lnTo>
                    <a:pt x="592" y="249"/>
                  </a:lnTo>
                  <a:lnTo>
                    <a:pt x="593" y="248"/>
                  </a:lnTo>
                  <a:lnTo>
                    <a:pt x="594" y="247"/>
                  </a:lnTo>
                  <a:lnTo>
                    <a:pt x="598" y="247"/>
                  </a:lnTo>
                  <a:lnTo>
                    <a:pt x="602" y="245"/>
                  </a:lnTo>
                  <a:lnTo>
                    <a:pt x="603" y="244"/>
                  </a:lnTo>
                  <a:lnTo>
                    <a:pt x="604" y="243"/>
                  </a:lnTo>
                  <a:lnTo>
                    <a:pt x="605" y="242"/>
                  </a:lnTo>
                  <a:lnTo>
                    <a:pt x="606" y="240"/>
                  </a:lnTo>
                  <a:lnTo>
                    <a:pt x="608" y="239"/>
                  </a:lnTo>
                  <a:lnTo>
                    <a:pt x="612" y="237"/>
                  </a:lnTo>
                  <a:lnTo>
                    <a:pt x="617" y="236"/>
                  </a:lnTo>
                  <a:lnTo>
                    <a:pt x="620" y="234"/>
                  </a:lnTo>
                  <a:lnTo>
                    <a:pt x="621" y="233"/>
                  </a:lnTo>
                  <a:lnTo>
                    <a:pt x="621" y="232"/>
                  </a:lnTo>
                  <a:lnTo>
                    <a:pt x="619" y="231"/>
                  </a:lnTo>
                  <a:lnTo>
                    <a:pt x="618" y="232"/>
                  </a:lnTo>
                  <a:lnTo>
                    <a:pt x="618" y="232"/>
                  </a:lnTo>
                  <a:lnTo>
                    <a:pt x="618" y="232"/>
                  </a:lnTo>
                  <a:lnTo>
                    <a:pt x="618" y="230"/>
                  </a:lnTo>
                  <a:lnTo>
                    <a:pt x="619" y="229"/>
                  </a:lnTo>
                  <a:lnTo>
                    <a:pt x="619" y="228"/>
                  </a:lnTo>
                  <a:lnTo>
                    <a:pt x="620" y="228"/>
                  </a:lnTo>
                  <a:lnTo>
                    <a:pt x="619" y="227"/>
                  </a:lnTo>
                  <a:lnTo>
                    <a:pt x="616" y="225"/>
                  </a:lnTo>
                  <a:lnTo>
                    <a:pt x="619" y="225"/>
                  </a:lnTo>
                  <a:lnTo>
                    <a:pt x="620" y="224"/>
                  </a:lnTo>
                  <a:lnTo>
                    <a:pt x="621" y="226"/>
                  </a:lnTo>
                  <a:lnTo>
                    <a:pt x="622" y="226"/>
                  </a:lnTo>
                  <a:lnTo>
                    <a:pt x="623" y="227"/>
                  </a:lnTo>
                  <a:lnTo>
                    <a:pt x="625" y="227"/>
                  </a:lnTo>
                  <a:lnTo>
                    <a:pt x="626" y="226"/>
                  </a:lnTo>
                  <a:lnTo>
                    <a:pt x="628" y="223"/>
                  </a:lnTo>
                  <a:lnTo>
                    <a:pt x="630" y="222"/>
                  </a:lnTo>
                  <a:lnTo>
                    <a:pt x="630" y="221"/>
                  </a:lnTo>
                  <a:lnTo>
                    <a:pt x="629" y="219"/>
                  </a:lnTo>
                  <a:lnTo>
                    <a:pt x="628" y="218"/>
                  </a:lnTo>
                  <a:lnTo>
                    <a:pt x="627" y="219"/>
                  </a:lnTo>
                  <a:lnTo>
                    <a:pt x="626" y="221"/>
                  </a:lnTo>
                  <a:lnTo>
                    <a:pt x="625" y="220"/>
                  </a:lnTo>
                  <a:lnTo>
                    <a:pt x="625" y="218"/>
                  </a:lnTo>
                  <a:lnTo>
                    <a:pt x="619" y="218"/>
                  </a:lnTo>
                  <a:lnTo>
                    <a:pt x="618" y="218"/>
                  </a:lnTo>
                  <a:lnTo>
                    <a:pt x="618" y="217"/>
                  </a:lnTo>
                  <a:lnTo>
                    <a:pt x="618" y="213"/>
                  </a:lnTo>
                  <a:lnTo>
                    <a:pt x="618" y="213"/>
                  </a:lnTo>
                  <a:lnTo>
                    <a:pt x="619" y="216"/>
                  </a:lnTo>
                  <a:lnTo>
                    <a:pt x="620" y="216"/>
                  </a:lnTo>
                  <a:lnTo>
                    <a:pt x="621" y="216"/>
                  </a:lnTo>
                  <a:lnTo>
                    <a:pt x="624" y="214"/>
                  </a:lnTo>
                  <a:lnTo>
                    <a:pt x="625" y="215"/>
                  </a:lnTo>
                  <a:lnTo>
                    <a:pt x="625" y="214"/>
                  </a:lnTo>
                  <a:lnTo>
                    <a:pt x="627" y="214"/>
                  </a:lnTo>
                  <a:lnTo>
                    <a:pt x="628" y="214"/>
                  </a:lnTo>
                  <a:lnTo>
                    <a:pt x="629" y="216"/>
                  </a:lnTo>
                  <a:lnTo>
                    <a:pt x="629" y="216"/>
                  </a:lnTo>
                  <a:lnTo>
                    <a:pt x="628" y="214"/>
                  </a:lnTo>
                  <a:lnTo>
                    <a:pt x="628" y="213"/>
                  </a:lnTo>
                  <a:lnTo>
                    <a:pt x="627" y="211"/>
                  </a:lnTo>
                  <a:lnTo>
                    <a:pt x="627" y="210"/>
                  </a:lnTo>
                  <a:lnTo>
                    <a:pt x="627" y="207"/>
                  </a:lnTo>
                  <a:lnTo>
                    <a:pt x="627" y="204"/>
                  </a:lnTo>
                  <a:lnTo>
                    <a:pt x="623" y="203"/>
                  </a:lnTo>
                  <a:lnTo>
                    <a:pt x="623" y="203"/>
                  </a:lnTo>
                  <a:lnTo>
                    <a:pt x="622" y="204"/>
                  </a:lnTo>
                  <a:lnTo>
                    <a:pt x="621" y="203"/>
                  </a:lnTo>
                  <a:lnTo>
                    <a:pt x="620" y="202"/>
                  </a:lnTo>
                  <a:lnTo>
                    <a:pt x="620" y="201"/>
                  </a:lnTo>
                  <a:lnTo>
                    <a:pt x="622" y="201"/>
                  </a:lnTo>
                  <a:lnTo>
                    <a:pt x="623" y="201"/>
                  </a:lnTo>
                  <a:lnTo>
                    <a:pt x="623" y="200"/>
                  </a:lnTo>
                  <a:lnTo>
                    <a:pt x="622" y="200"/>
                  </a:lnTo>
                  <a:lnTo>
                    <a:pt x="621" y="198"/>
                  </a:lnTo>
                  <a:lnTo>
                    <a:pt x="621" y="198"/>
                  </a:lnTo>
                  <a:lnTo>
                    <a:pt x="622" y="197"/>
                  </a:lnTo>
                  <a:lnTo>
                    <a:pt x="623" y="197"/>
                  </a:lnTo>
                  <a:lnTo>
                    <a:pt x="622" y="195"/>
                  </a:lnTo>
                  <a:lnTo>
                    <a:pt x="621" y="194"/>
                  </a:lnTo>
                  <a:lnTo>
                    <a:pt x="621" y="193"/>
                  </a:lnTo>
                  <a:lnTo>
                    <a:pt x="621" y="193"/>
                  </a:lnTo>
                  <a:lnTo>
                    <a:pt x="622" y="192"/>
                  </a:lnTo>
                  <a:lnTo>
                    <a:pt x="622" y="190"/>
                  </a:lnTo>
                  <a:lnTo>
                    <a:pt x="622" y="188"/>
                  </a:lnTo>
                  <a:lnTo>
                    <a:pt x="621" y="187"/>
                  </a:lnTo>
                  <a:lnTo>
                    <a:pt x="618" y="185"/>
                  </a:lnTo>
                  <a:lnTo>
                    <a:pt x="616" y="185"/>
                  </a:lnTo>
                  <a:lnTo>
                    <a:pt x="613" y="183"/>
                  </a:lnTo>
                  <a:lnTo>
                    <a:pt x="609" y="181"/>
                  </a:lnTo>
                  <a:lnTo>
                    <a:pt x="609" y="181"/>
                  </a:lnTo>
                  <a:lnTo>
                    <a:pt x="609" y="180"/>
                  </a:lnTo>
                  <a:lnTo>
                    <a:pt x="610" y="178"/>
                  </a:lnTo>
                  <a:lnTo>
                    <a:pt x="611" y="178"/>
                  </a:lnTo>
                  <a:lnTo>
                    <a:pt x="611" y="179"/>
                  </a:lnTo>
                  <a:lnTo>
                    <a:pt x="610" y="180"/>
                  </a:lnTo>
                  <a:lnTo>
                    <a:pt x="610" y="181"/>
                  </a:lnTo>
                  <a:lnTo>
                    <a:pt x="612" y="181"/>
                  </a:lnTo>
                  <a:lnTo>
                    <a:pt x="615" y="182"/>
                  </a:lnTo>
                  <a:lnTo>
                    <a:pt x="616" y="182"/>
                  </a:lnTo>
                  <a:lnTo>
                    <a:pt x="617" y="183"/>
                  </a:lnTo>
                  <a:lnTo>
                    <a:pt x="619" y="184"/>
                  </a:lnTo>
                  <a:lnTo>
                    <a:pt x="620" y="185"/>
                  </a:lnTo>
                  <a:lnTo>
                    <a:pt x="622" y="185"/>
                  </a:lnTo>
                  <a:lnTo>
                    <a:pt x="620" y="182"/>
                  </a:lnTo>
                  <a:lnTo>
                    <a:pt x="619" y="181"/>
                  </a:lnTo>
                  <a:lnTo>
                    <a:pt x="620" y="180"/>
                  </a:lnTo>
                  <a:lnTo>
                    <a:pt x="620" y="180"/>
                  </a:lnTo>
                  <a:lnTo>
                    <a:pt x="620" y="179"/>
                  </a:lnTo>
                  <a:lnTo>
                    <a:pt x="619" y="177"/>
                  </a:lnTo>
                  <a:lnTo>
                    <a:pt x="620" y="171"/>
                  </a:lnTo>
                  <a:lnTo>
                    <a:pt x="619" y="169"/>
                  </a:lnTo>
                  <a:lnTo>
                    <a:pt x="621" y="168"/>
                  </a:lnTo>
                  <a:lnTo>
                    <a:pt x="624" y="166"/>
                  </a:lnTo>
                  <a:lnTo>
                    <a:pt x="625" y="164"/>
                  </a:lnTo>
                  <a:lnTo>
                    <a:pt x="626" y="163"/>
                  </a:lnTo>
                  <a:lnTo>
                    <a:pt x="626" y="163"/>
                  </a:lnTo>
                  <a:lnTo>
                    <a:pt x="627" y="164"/>
                  </a:lnTo>
                  <a:lnTo>
                    <a:pt x="627" y="164"/>
                  </a:lnTo>
                  <a:lnTo>
                    <a:pt x="627" y="166"/>
                  </a:lnTo>
                  <a:lnTo>
                    <a:pt x="626" y="167"/>
                  </a:lnTo>
                  <a:lnTo>
                    <a:pt x="625" y="167"/>
                  </a:lnTo>
                  <a:lnTo>
                    <a:pt x="624" y="168"/>
                  </a:lnTo>
                  <a:lnTo>
                    <a:pt x="624" y="169"/>
                  </a:lnTo>
                  <a:lnTo>
                    <a:pt x="624" y="171"/>
                  </a:lnTo>
                  <a:lnTo>
                    <a:pt x="624" y="171"/>
                  </a:lnTo>
                  <a:lnTo>
                    <a:pt x="623" y="173"/>
                  </a:lnTo>
                  <a:lnTo>
                    <a:pt x="623" y="174"/>
                  </a:lnTo>
                  <a:lnTo>
                    <a:pt x="624" y="174"/>
                  </a:lnTo>
                  <a:lnTo>
                    <a:pt x="624" y="174"/>
                  </a:lnTo>
                  <a:lnTo>
                    <a:pt x="624" y="176"/>
                  </a:lnTo>
                  <a:lnTo>
                    <a:pt x="624" y="178"/>
                  </a:lnTo>
                  <a:lnTo>
                    <a:pt x="624" y="178"/>
                  </a:lnTo>
                  <a:lnTo>
                    <a:pt x="623" y="179"/>
                  </a:lnTo>
                  <a:lnTo>
                    <a:pt x="623" y="180"/>
                  </a:lnTo>
                  <a:lnTo>
                    <a:pt x="623" y="181"/>
                  </a:lnTo>
                  <a:lnTo>
                    <a:pt x="624" y="183"/>
                  </a:lnTo>
                  <a:lnTo>
                    <a:pt x="627" y="183"/>
                  </a:lnTo>
                  <a:lnTo>
                    <a:pt x="627" y="183"/>
                  </a:lnTo>
                  <a:lnTo>
                    <a:pt x="629" y="186"/>
                  </a:lnTo>
                  <a:lnTo>
                    <a:pt x="629" y="187"/>
                  </a:lnTo>
                  <a:lnTo>
                    <a:pt x="629" y="188"/>
                  </a:lnTo>
                  <a:lnTo>
                    <a:pt x="630" y="188"/>
                  </a:lnTo>
                  <a:lnTo>
                    <a:pt x="630" y="189"/>
                  </a:lnTo>
                  <a:lnTo>
                    <a:pt x="629" y="190"/>
                  </a:lnTo>
                  <a:lnTo>
                    <a:pt x="628" y="191"/>
                  </a:lnTo>
                  <a:lnTo>
                    <a:pt x="626" y="195"/>
                  </a:lnTo>
                  <a:lnTo>
                    <a:pt x="626" y="197"/>
                  </a:lnTo>
                  <a:lnTo>
                    <a:pt x="627" y="200"/>
                  </a:lnTo>
                  <a:lnTo>
                    <a:pt x="627" y="200"/>
                  </a:lnTo>
                  <a:lnTo>
                    <a:pt x="628" y="200"/>
                  </a:lnTo>
                  <a:lnTo>
                    <a:pt x="629" y="199"/>
                  </a:lnTo>
                  <a:lnTo>
                    <a:pt x="630" y="198"/>
                  </a:lnTo>
                  <a:lnTo>
                    <a:pt x="631" y="193"/>
                  </a:lnTo>
                  <a:lnTo>
                    <a:pt x="635" y="186"/>
                  </a:lnTo>
                  <a:lnTo>
                    <a:pt x="635" y="185"/>
                  </a:lnTo>
                  <a:lnTo>
                    <a:pt x="637" y="182"/>
                  </a:lnTo>
                  <a:lnTo>
                    <a:pt x="638" y="180"/>
                  </a:lnTo>
                  <a:lnTo>
                    <a:pt x="638" y="179"/>
                  </a:lnTo>
                  <a:lnTo>
                    <a:pt x="637" y="175"/>
                  </a:lnTo>
                  <a:lnTo>
                    <a:pt x="635" y="172"/>
                  </a:lnTo>
                  <a:lnTo>
                    <a:pt x="632" y="167"/>
                  </a:lnTo>
                  <a:lnTo>
                    <a:pt x="631" y="165"/>
                  </a:lnTo>
                  <a:lnTo>
                    <a:pt x="632" y="164"/>
                  </a:lnTo>
                  <a:lnTo>
                    <a:pt x="633" y="165"/>
                  </a:lnTo>
                  <a:lnTo>
                    <a:pt x="635" y="167"/>
                  </a:lnTo>
                  <a:lnTo>
                    <a:pt x="637" y="168"/>
                  </a:lnTo>
                  <a:lnTo>
                    <a:pt x="638" y="169"/>
                  </a:lnTo>
                  <a:lnTo>
                    <a:pt x="641" y="169"/>
                  </a:lnTo>
                  <a:lnTo>
                    <a:pt x="640" y="172"/>
                  </a:lnTo>
                  <a:lnTo>
                    <a:pt x="641" y="172"/>
                  </a:lnTo>
                  <a:lnTo>
                    <a:pt x="642" y="171"/>
                  </a:lnTo>
                  <a:lnTo>
                    <a:pt x="645" y="167"/>
                  </a:lnTo>
                  <a:lnTo>
                    <a:pt x="647" y="166"/>
                  </a:lnTo>
                  <a:lnTo>
                    <a:pt x="648" y="164"/>
                  </a:lnTo>
                  <a:lnTo>
                    <a:pt x="648" y="163"/>
                  </a:lnTo>
                  <a:lnTo>
                    <a:pt x="649" y="163"/>
                  </a:lnTo>
                  <a:lnTo>
                    <a:pt x="649" y="162"/>
                  </a:lnTo>
                  <a:lnTo>
                    <a:pt x="650" y="158"/>
                  </a:lnTo>
                  <a:lnTo>
                    <a:pt x="650" y="157"/>
                  </a:lnTo>
                  <a:lnTo>
                    <a:pt x="651" y="158"/>
                  </a:lnTo>
                  <a:lnTo>
                    <a:pt x="652" y="157"/>
                  </a:lnTo>
                  <a:lnTo>
                    <a:pt x="653" y="154"/>
                  </a:lnTo>
                  <a:lnTo>
                    <a:pt x="653" y="153"/>
                  </a:lnTo>
                  <a:lnTo>
                    <a:pt x="652" y="152"/>
                  </a:lnTo>
                  <a:lnTo>
                    <a:pt x="651" y="151"/>
                  </a:lnTo>
                  <a:lnTo>
                    <a:pt x="649" y="150"/>
                  </a:lnTo>
                  <a:lnTo>
                    <a:pt x="649" y="149"/>
                  </a:lnTo>
                  <a:lnTo>
                    <a:pt x="649" y="149"/>
                  </a:lnTo>
                  <a:lnTo>
                    <a:pt x="650" y="147"/>
                  </a:lnTo>
                  <a:lnTo>
                    <a:pt x="651" y="146"/>
                  </a:lnTo>
                  <a:lnTo>
                    <a:pt x="653" y="143"/>
                  </a:lnTo>
                  <a:lnTo>
                    <a:pt x="654" y="143"/>
                  </a:lnTo>
                  <a:lnTo>
                    <a:pt x="656" y="141"/>
                  </a:lnTo>
                  <a:lnTo>
                    <a:pt x="658" y="141"/>
                  </a:lnTo>
                  <a:lnTo>
                    <a:pt x="661" y="139"/>
                  </a:lnTo>
                  <a:lnTo>
                    <a:pt x="664" y="139"/>
                  </a:lnTo>
                  <a:lnTo>
                    <a:pt x="665" y="137"/>
                  </a:lnTo>
                  <a:lnTo>
                    <a:pt x="667" y="137"/>
                  </a:lnTo>
                  <a:lnTo>
                    <a:pt x="670" y="137"/>
                  </a:lnTo>
                  <a:lnTo>
                    <a:pt x="673" y="137"/>
                  </a:lnTo>
                  <a:lnTo>
                    <a:pt x="679" y="136"/>
                  </a:lnTo>
                  <a:lnTo>
                    <a:pt x="683" y="135"/>
                  </a:lnTo>
                  <a:lnTo>
                    <a:pt x="684" y="135"/>
                  </a:lnTo>
                  <a:lnTo>
                    <a:pt x="685" y="134"/>
                  </a:lnTo>
                  <a:lnTo>
                    <a:pt x="687" y="131"/>
                  </a:lnTo>
                  <a:lnTo>
                    <a:pt x="687" y="130"/>
                  </a:lnTo>
                  <a:lnTo>
                    <a:pt x="688" y="131"/>
                  </a:lnTo>
                  <a:lnTo>
                    <a:pt x="689" y="133"/>
                  </a:lnTo>
                  <a:lnTo>
                    <a:pt x="690" y="133"/>
                  </a:lnTo>
                  <a:lnTo>
                    <a:pt x="691" y="133"/>
                  </a:lnTo>
                  <a:lnTo>
                    <a:pt x="695" y="131"/>
                  </a:lnTo>
                  <a:lnTo>
                    <a:pt x="696" y="131"/>
                  </a:lnTo>
                  <a:lnTo>
                    <a:pt x="696" y="132"/>
                  </a:lnTo>
                  <a:lnTo>
                    <a:pt x="697" y="133"/>
                  </a:lnTo>
                  <a:lnTo>
                    <a:pt x="700" y="132"/>
                  </a:lnTo>
                  <a:lnTo>
                    <a:pt x="702" y="132"/>
                  </a:lnTo>
                  <a:lnTo>
                    <a:pt x="704" y="130"/>
                  </a:lnTo>
                  <a:lnTo>
                    <a:pt x="705" y="130"/>
                  </a:lnTo>
                  <a:lnTo>
                    <a:pt x="704" y="127"/>
                  </a:lnTo>
                  <a:lnTo>
                    <a:pt x="704" y="126"/>
                  </a:lnTo>
                  <a:lnTo>
                    <a:pt x="703" y="126"/>
                  </a:lnTo>
                  <a:lnTo>
                    <a:pt x="703" y="129"/>
                  </a:lnTo>
                  <a:lnTo>
                    <a:pt x="703" y="130"/>
                  </a:lnTo>
                  <a:lnTo>
                    <a:pt x="701" y="130"/>
                  </a:lnTo>
                  <a:lnTo>
                    <a:pt x="699" y="130"/>
                  </a:lnTo>
                  <a:lnTo>
                    <a:pt x="697" y="128"/>
                  </a:lnTo>
                  <a:lnTo>
                    <a:pt x="696" y="126"/>
                  </a:lnTo>
                  <a:lnTo>
                    <a:pt x="695" y="126"/>
                  </a:lnTo>
                  <a:lnTo>
                    <a:pt x="695" y="123"/>
                  </a:lnTo>
                  <a:lnTo>
                    <a:pt x="693" y="122"/>
                  </a:lnTo>
                  <a:lnTo>
                    <a:pt x="691" y="121"/>
                  </a:lnTo>
                  <a:lnTo>
                    <a:pt x="691" y="121"/>
                  </a:lnTo>
                  <a:lnTo>
                    <a:pt x="691" y="119"/>
                  </a:lnTo>
                  <a:lnTo>
                    <a:pt x="692" y="119"/>
                  </a:lnTo>
                  <a:lnTo>
                    <a:pt x="692" y="118"/>
                  </a:lnTo>
                  <a:lnTo>
                    <a:pt x="693" y="116"/>
                  </a:lnTo>
                  <a:lnTo>
                    <a:pt x="695" y="116"/>
                  </a:lnTo>
                  <a:lnTo>
                    <a:pt x="693" y="114"/>
                  </a:lnTo>
                  <a:lnTo>
                    <a:pt x="692" y="112"/>
                  </a:lnTo>
                  <a:lnTo>
                    <a:pt x="693" y="108"/>
                  </a:lnTo>
                  <a:lnTo>
                    <a:pt x="697" y="106"/>
                  </a:lnTo>
                  <a:lnTo>
                    <a:pt x="699" y="102"/>
                  </a:lnTo>
                  <a:lnTo>
                    <a:pt x="700" y="101"/>
                  </a:lnTo>
                  <a:lnTo>
                    <a:pt x="701" y="99"/>
                  </a:lnTo>
                  <a:lnTo>
                    <a:pt x="703" y="97"/>
                  </a:lnTo>
                  <a:lnTo>
                    <a:pt x="705" y="96"/>
                  </a:lnTo>
                  <a:lnTo>
                    <a:pt x="706" y="96"/>
                  </a:lnTo>
                  <a:lnTo>
                    <a:pt x="706" y="98"/>
                  </a:lnTo>
                  <a:lnTo>
                    <a:pt x="707" y="98"/>
                  </a:lnTo>
                  <a:lnTo>
                    <a:pt x="707" y="97"/>
                  </a:lnTo>
                  <a:lnTo>
                    <a:pt x="708" y="95"/>
                  </a:lnTo>
                  <a:lnTo>
                    <a:pt x="709" y="95"/>
                  </a:lnTo>
                  <a:lnTo>
                    <a:pt x="709" y="96"/>
                  </a:lnTo>
                  <a:lnTo>
                    <a:pt x="710" y="96"/>
                  </a:lnTo>
                  <a:lnTo>
                    <a:pt x="711" y="95"/>
                  </a:lnTo>
                  <a:lnTo>
                    <a:pt x="712" y="94"/>
                  </a:lnTo>
                  <a:lnTo>
                    <a:pt x="713" y="93"/>
                  </a:lnTo>
                  <a:lnTo>
                    <a:pt x="714" y="93"/>
                  </a:lnTo>
                  <a:lnTo>
                    <a:pt x="715" y="93"/>
                  </a:lnTo>
                  <a:lnTo>
                    <a:pt x="716" y="91"/>
                  </a:lnTo>
                  <a:lnTo>
                    <a:pt x="716" y="90"/>
                  </a:lnTo>
                  <a:lnTo>
                    <a:pt x="717" y="88"/>
                  </a:lnTo>
                  <a:lnTo>
                    <a:pt x="717" y="86"/>
                  </a:lnTo>
                  <a:lnTo>
                    <a:pt x="719" y="85"/>
                  </a:lnTo>
                  <a:lnTo>
                    <a:pt x="719" y="85"/>
                  </a:lnTo>
                  <a:lnTo>
                    <a:pt x="720" y="85"/>
                  </a:lnTo>
                  <a:lnTo>
                    <a:pt x="720" y="87"/>
                  </a:lnTo>
                  <a:lnTo>
                    <a:pt x="720" y="88"/>
                  </a:lnTo>
                  <a:lnTo>
                    <a:pt x="721" y="88"/>
                  </a:lnTo>
                  <a:lnTo>
                    <a:pt x="723" y="88"/>
                  </a:lnTo>
                  <a:lnTo>
                    <a:pt x="725" y="89"/>
                  </a:lnTo>
                  <a:lnTo>
                    <a:pt x="726" y="89"/>
                  </a:lnTo>
                  <a:lnTo>
                    <a:pt x="727" y="88"/>
                  </a:lnTo>
                  <a:lnTo>
                    <a:pt x="729" y="86"/>
                  </a:lnTo>
                  <a:lnTo>
                    <a:pt x="730" y="86"/>
                  </a:lnTo>
                  <a:lnTo>
                    <a:pt x="731" y="86"/>
                  </a:lnTo>
                  <a:lnTo>
                    <a:pt x="732" y="84"/>
                  </a:lnTo>
                  <a:lnTo>
                    <a:pt x="735" y="84"/>
                  </a:lnTo>
                  <a:lnTo>
                    <a:pt x="735" y="84"/>
                  </a:lnTo>
                  <a:lnTo>
                    <a:pt x="736" y="83"/>
                  </a:lnTo>
                  <a:lnTo>
                    <a:pt x="738" y="83"/>
                  </a:lnTo>
                  <a:lnTo>
                    <a:pt x="739" y="82"/>
                  </a:lnTo>
                  <a:lnTo>
                    <a:pt x="740" y="82"/>
                  </a:lnTo>
                  <a:lnTo>
                    <a:pt x="742" y="81"/>
                  </a:lnTo>
                  <a:lnTo>
                    <a:pt x="742" y="80"/>
                  </a:lnTo>
                  <a:lnTo>
                    <a:pt x="742" y="79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" name="Freeform 189"/>
            <p:cNvSpPr>
              <a:spLocks/>
            </p:cNvSpPr>
            <p:nvPr/>
          </p:nvSpPr>
          <p:spPr bwMode="auto">
            <a:xfrm>
              <a:off x="2289175" y="1414462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7" name="Freeform 190"/>
            <p:cNvSpPr>
              <a:spLocks/>
            </p:cNvSpPr>
            <p:nvPr/>
          </p:nvSpPr>
          <p:spPr bwMode="auto">
            <a:xfrm>
              <a:off x="2289175" y="1414462"/>
              <a:ext cx="1588" cy="31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1 h 2"/>
                <a:gd name="T4" fmla="*/ 1 w 1"/>
                <a:gd name="T5" fmla="*/ 2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8" name="Freeform 191"/>
            <p:cNvSpPr>
              <a:spLocks/>
            </p:cNvSpPr>
            <p:nvPr/>
          </p:nvSpPr>
          <p:spPr bwMode="auto">
            <a:xfrm>
              <a:off x="2217738" y="1474787"/>
              <a:ext cx="136525" cy="144462"/>
            </a:xfrm>
            <a:custGeom>
              <a:avLst/>
              <a:gdLst>
                <a:gd name="T0" fmla="*/ 35 w 86"/>
                <a:gd name="T1" fmla="*/ 5 h 91"/>
                <a:gd name="T2" fmla="*/ 33 w 86"/>
                <a:gd name="T3" fmla="*/ 9 h 91"/>
                <a:gd name="T4" fmla="*/ 31 w 86"/>
                <a:gd name="T5" fmla="*/ 11 h 91"/>
                <a:gd name="T6" fmla="*/ 29 w 86"/>
                <a:gd name="T7" fmla="*/ 16 h 91"/>
                <a:gd name="T8" fmla="*/ 27 w 86"/>
                <a:gd name="T9" fmla="*/ 19 h 91"/>
                <a:gd name="T10" fmla="*/ 24 w 86"/>
                <a:gd name="T11" fmla="*/ 26 h 91"/>
                <a:gd name="T12" fmla="*/ 22 w 86"/>
                <a:gd name="T13" fmla="*/ 30 h 91"/>
                <a:gd name="T14" fmla="*/ 20 w 86"/>
                <a:gd name="T15" fmla="*/ 39 h 91"/>
                <a:gd name="T16" fmla="*/ 15 w 86"/>
                <a:gd name="T17" fmla="*/ 42 h 91"/>
                <a:gd name="T18" fmla="*/ 17 w 86"/>
                <a:gd name="T19" fmla="*/ 45 h 91"/>
                <a:gd name="T20" fmla="*/ 17 w 86"/>
                <a:gd name="T21" fmla="*/ 48 h 91"/>
                <a:gd name="T22" fmla="*/ 7 w 86"/>
                <a:gd name="T23" fmla="*/ 56 h 91"/>
                <a:gd name="T24" fmla="*/ 3 w 86"/>
                <a:gd name="T25" fmla="*/ 57 h 91"/>
                <a:gd name="T26" fmla="*/ 10 w 86"/>
                <a:gd name="T27" fmla="*/ 58 h 91"/>
                <a:gd name="T28" fmla="*/ 0 w 86"/>
                <a:gd name="T29" fmla="*/ 69 h 91"/>
                <a:gd name="T30" fmla="*/ 4 w 86"/>
                <a:gd name="T31" fmla="*/ 74 h 91"/>
                <a:gd name="T32" fmla="*/ 21 w 86"/>
                <a:gd name="T33" fmla="*/ 73 h 91"/>
                <a:gd name="T34" fmla="*/ 34 w 86"/>
                <a:gd name="T35" fmla="*/ 74 h 91"/>
                <a:gd name="T36" fmla="*/ 43 w 86"/>
                <a:gd name="T37" fmla="*/ 71 h 91"/>
                <a:gd name="T38" fmla="*/ 46 w 86"/>
                <a:gd name="T39" fmla="*/ 73 h 91"/>
                <a:gd name="T40" fmla="*/ 45 w 86"/>
                <a:gd name="T41" fmla="*/ 76 h 91"/>
                <a:gd name="T42" fmla="*/ 53 w 86"/>
                <a:gd name="T43" fmla="*/ 73 h 91"/>
                <a:gd name="T44" fmla="*/ 59 w 86"/>
                <a:gd name="T45" fmla="*/ 74 h 91"/>
                <a:gd name="T46" fmla="*/ 51 w 86"/>
                <a:gd name="T47" fmla="*/ 82 h 91"/>
                <a:gd name="T48" fmla="*/ 45 w 86"/>
                <a:gd name="T49" fmla="*/ 86 h 91"/>
                <a:gd name="T50" fmla="*/ 53 w 86"/>
                <a:gd name="T51" fmla="*/ 85 h 91"/>
                <a:gd name="T52" fmla="*/ 63 w 86"/>
                <a:gd name="T53" fmla="*/ 77 h 91"/>
                <a:gd name="T54" fmla="*/ 69 w 86"/>
                <a:gd name="T55" fmla="*/ 68 h 91"/>
                <a:gd name="T56" fmla="*/ 71 w 86"/>
                <a:gd name="T57" fmla="*/ 78 h 91"/>
                <a:gd name="T58" fmla="*/ 70 w 86"/>
                <a:gd name="T59" fmla="*/ 87 h 91"/>
                <a:gd name="T60" fmla="*/ 75 w 86"/>
                <a:gd name="T61" fmla="*/ 85 h 91"/>
                <a:gd name="T62" fmla="*/ 76 w 86"/>
                <a:gd name="T63" fmla="*/ 91 h 91"/>
                <a:gd name="T64" fmla="*/ 84 w 86"/>
                <a:gd name="T65" fmla="*/ 86 h 91"/>
                <a:gd name="T66" fmla="*/ 86 w 86"/>
                <a:gd name="T67" fmla="*/ 72 h 91"/>
                <a:gd name="T68" fmla="*/ 81 w 86"/>
                <a:gd name="T69" fmla="*/ 75 h 91"/>
                <a:gd name="T70" fmla="*/ 83 w 86"/>
                <a:gd name="T71" fmla="*/ 66 h 91"/>
                <a:gd name="T72" fmla="*/ 79 w 86"/>
                <a:gd name="T73" fmla="*/ 66 h 91"/>
                <a:gd name="T74" fmla="*/ 75 w 86"/>
                <a:gd name="T75" fmla="*/ 73 h 91"/>
                <a:gd name="T76" fmla="*/ 73 w 86"/>
                <a:gd name="T77" fmla="*/ 69 h 91"/>
                <a:gd name="T78" fmla="*/ 73 w 86"/>
                <a:gd name="T79" fmla="*/ 65 h 91"/>
                <a:gd name="T80" fmla="*/ 78 w 86"/>
                <a:gd name="T81" fmla="*/ 59 h 91"/>
                <a:gd name="T82" fmla="*/ 81 w 86"/>
                <a:gd name="T83" fmla="*/ 55 h 91"/>
                <a:gd name="T84" fmla="*/ 70 w 86"/>
                <a:gd name="T85" fmla="*/ 59 h 91"/>
                <a:gd name="T86" fmla="*/ 72 w 86"/>
                <a:gd name="T87" fmla="*/ 53 h 91"/>
                <a:gd name="T88" fmla="*/ 71 w 86"/>
                <a:gd name="T89" fmla="*/ 49 h 91"/>
                <a:gd name="T90" fmla="*/ 76 w 86"/>
                <a:gd name="T91" fmla="*/ 43 h 91"/>
                <a:gd name="T92" fmla="*/ 66 w 86"/>
                <a:gd name="T93" fmla="*/ 42 h 91"/>
                <a:gd name="T94" fmla="*/ 52 w 86"/>
                <a:gd name="T95" fmla="*/ 44 h 91"/>
                <a:gd name="T96" fmla="*/ 52 w 86"/>
                <a:gd name="T97" fmla="*/ 40 h 91"/>
                <a:gd name="T98" fmla="*/ 45 w 86"/>
                <a:gd name="T99" fmla="*/ 40 h 91"/>
                <a:gd name="T100" fmla="*/ 45 w 86"/>
                <a:gd name="T101" fmla="*/ 34 h 91"/>
                <a:gd name="T102" fmla="*/ 42 w 86"/>
                <a:gd name="T103" fmla="*/ 31 h 91"/>
                <a:gd name="T104" fmla="*/ 39 w 86"/>
                <a:gd name="T105" fmla="*/ 32 h 91"/>
                <a:gd name="T106" fmla="*/ 33 w 86"/>
                <a:gd name="T107" fmla="*/ 35 h 91"/>
                <a:gd name="T108" fmla="*/ 36 w 86"/>
                <a:gd name="T109" fmla="*/ 26 h 91"/>
                <a:gd name="T110" fmla="*/ 41 w 86"/>
                <a:gd name="T111" fmla="*/ 18 h 91"/>
                <a:gd name="T112" fmla="*/ 42 w 86"/>
                <a:gd name="T113" fmla="*/ 15 h 91"/>
                <a:gd name="T114" fmla="*/ 44 w 86"/>
                <a:gd name="T115" fmla="*/ 7 h 91"/>
                <a:gd name="T116" fmla="*/ 49 w 86"/>
                <a:gd name="T117" fmla="*/ 2 h 91"/>
                <a:gd name="T118" fmla="*/ 46 w 86"/>
                <a:gd name="T11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6" h="91">
                  <a:moveTo>
                    <a:pt x="40" y="2"/>
                  </a:moveTo>
                  <a:lnTo>
                    <a:pt x="38" y="3"/>
                  </a:lnTo>
                  <a:lnTo>
                    <a:pt x="35" y="5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3" y="9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1" y="11"/>
                  </a:lnTo>
                  <a:lnTo>
                    <a:pt x="30" y="13"/>
                  </a:lnTo>
                  <a:lnTo>
                    <a:pt x="30" y="15"/>
                  </a:lnTo>
                  <a:lnTo>
                    <a:pt x="29" y="16"/>
                  </a:lnTo>
                  <a:lnTo>
                    <a:pt x="26" y="17"/>
                  </a:lnTo>
                  <a:lnTo>
                    <a:pt x="25" y="18"/>
                  </a:lnTo>
                  <a:lnTo>
                    <a:pt x="27" y="19"/>
                  </a:lnTo>
                  <a:lnTo>
                    <a:pt x="26" y="21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6" y="28"/>
                  </a:lnTo>
                  <a:lnTo>
                    <a:pt x="22" y="29"/>
                  </a:lnTo>
                  <a:lnTo>
                    <a:pt x="22" y="30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20" y="39"/>
                  </a:lnTo>
                  <a:lnTo>
                    <a:pt x="20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16" y="47"/>
                  </a:lnTo>
                  <a:lnTo>
                    <a:pt x="17" y="48"/>
                  </a:lnTo>
                  <a:lnTo>
                    <a:pt x="12" y="47"/>
                  </a:lnTo>
                  <a:lnTo>
                    <a:pt x="9" y="55"/>
                  </a:lnTo>
                  <a:lnTo>
                    <a:pt x="7" y="56"/>
                  </a:lnTo>
                  <a:lnTo>
                    <a:pt x="6" y="55"/>
                  </a:lnTo>
                  <a:lnTo>
                    <a:pt x="5" y="56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8" y="57"/>
                  </a:lnTo>
                  <a:lnTo>
                    <a:pt x="10" y="58"/>
                  </a:lnTo>
                  <a:lnTo>
                    <a:pt x="11" y="59"/>
                  </a:lnTo>
                  <a:lnTo>
                    <a:pt x="4" y="65"/>
                  </a:lnTo>
                  <a:lnTo>
                    <a:pt x="0" y="69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4" y="74"/>
                  </a:lnTo>
                  <a:lnTo>
                    <a:pt x="9" y="73"/>
                  </a:lnTo>
                  <a:lnTo>
                    <a:pt x="16" y="72"/>
                  </a:lnTo>
                  <a:lnTo>
                    <a:pt x="21" y="73"/>
                  </a:lnTo>
                  <a:lnTo>
                    <a:pt x="24" y="73"/>
                  </a:lnTo>
                  <a:lnTo>
                    <a:pt x="27" y="74"/>
                  </a:lnTo>
                  <a:lnTo>
                    <a:pt x="34" y="74"/>
                  </a:lnTo>
                  <a:lnTo>
                    <a:pt x="37" y="73"/>
                  </a:lnTo>
                  <a:lnTo>
                    <a:pt x="41" y="73"/>
                  </a:lnTo>
                  <a:lnTo>
                    <a:pt x="43" y="71"/>
                  </a:lnTo>
                  <a:lnTo>
                    <a:pt x="47" y="70"/>
                  </a:lnTo>
                  <a:lnTo>
                    <a:pt x="46" y="72"/>
                  </a:lnTo>
                  <a:lnTo>
                    <a:pt x="46" y="73"/>
                  </a:lnTo>
                  <a:lnTo>
                    <a:pt x="43" y="75"/>
                  </a:lnTo>
                  <a:lnTo>
                    <a:pt x="42" y="76"/>
                  </a:lnTo>
                  <a:lnTo>
                    <a:pt x="45" y="76"/>
                  </a:lnTo>
                  <a:lnTo>
                    <a:pt x="45" y="77"/>
                  </a:lnTo>
                  <a:lnTo>
                    <a:pt x="50" y="76"/>
                  </a:lnTo>
                  <a:lnTo>
                    <a:pt x="53" y="73"/>
                  </a:lnTo>
                  <a:lnTo>
                    <a:pt x="55" y="73"/>
                  </a:lnTo>
                  <a:lnTo>
                    <a:pt x="58" y="73"/>
                  </a:lnTo>
                  <a:lnTo>
                    <a:pt x="59" y="74"/>
                  </a:lnTo>
                  <a:lnTo>
                    <a:pt x="56" y="76"/>
                  </a:lnTo>
                  <a:lnTo>
                    <a:pt x="53" y="78"/>
                  </a:lnTo>
                  <a:lnTo>
                    <a:pt x="51" y="82"/>
                  </a:lnTo>
                  <a:lnTo>
                    <a:pt x="47" y="83"/>
                  </a:lnTo>
                  <a:lnTo>
                    <a:pt x="45" y="84"/>
                  </a:lnTo>
                  <a:lnTo>
                    <a:pt x="45" y="86"/>
                  </a:lnTo>
                  <a:lnTo>
                    <a:pt x="48" y="86"/>
                  </a:lnTo>
                  <a:lnTo>
                    <a:pt x="51" y="86"/>
                  </a:lnTo>
                  <a:lnTo>
                    <a:pt x="53" y="85"/>
                  </a:lnTo>
                  <a:lnTo>
                    <a:pt x="56" y="81"/>
                  </a:lnTo>
                  <a:lnTo>
                    <a:pt x="59" y="78"/>
                  </a:lnTo>
                  <a:lnTo>
                    <a:pt x="63" y="77"/>
                  </a:lnTo>
                  <a:lnTo>
                    <a:pt x="64" y="77"/>
                  </a:lnTo>
                  <a:lnTo>
                    <a:pt x="67" y="68"/>
                  </a:lnTo>
                  <a:lnTo>
                    <a:pt x="69" y="68"/>
                  </a:lnTo>
                  <a:lnTo>
                    <a:pt x="69" y="71"/>
                  </a:lnTo>
                  <a:lnTo>
                    <a:pt x="70" y="74"/>
                  </a:lnTo>
                  <a:lnTo>
                    <a:pt x="71" y="78"/>
                  </a:lnTo>
                  <a:lnTo>
                    <a:pt x="69" y="83"/>
                  </a:lnTo>
                  <a:lnTo>
                    <a:pt x="68" y="87"/>
                  </a:lnTo>
                  <a:lnTo>
                    <a:pt x="70" y="87"/>
                  </a:lnTo>
                  <a:lnTo>
                    <a:pt x="75" y="81"/>
                  </a:lnTo>
                  <a:lnTo>
                    <a:pt x="76" y="82"/>
                  </a:lnTo>
                  <a:lnTo>
                    <a:pt x="75" y="85"/>
                  </a:lnTo>
                  <a:lnTo>
                    <a:pt x="75" y="87"/>
                  </a:lnTo>
                  <a:lnTo>
                    <a:pt x="75" y="89"/>
                  </a:lnTo>
                  <a:lnTo>
                    <a:pt x="76" y="91"/>
                  </a:lnTo>
                  <a:lnTo>
                    <a:pt x="79" y="89"/>
                  </a:lnTo>
                  <a:lnTo>
                    <a:pt x="82" y="90"/>
                  </a:lnTo>
                  <a:lnTo>
                    <a:pt x="84" y="86"/>
                  </a:lnTo>
                  <a:lnTo>
                    <a:pt x="85" y="81"/>
                  </a:lnTo>
                  <a:lnTo>
                    <a:pt x="86" y="77"/>
                  </a:lnTo>
                  <a:lnTo>
                    <a:pt x="86" y="72"/>
                  </a:lnTo>
                  <a:lnTo>
                    <a:pt x="85" y="71"/>
                  </a:lnTo>
                  <a:lnTo>
                    <a:pt x="82" y="76"/>
                  </a:lnTo>
                  <a:lnTo>
                    <a:pt x="81" y="75"/>
                  </a:lnTo>
                  <a:lnTo>
                    <a:pt x="81" y="72"/>
                  </a:lnTo>
                  <a:lnTo>
                    <a:pt x="82" y="69"/>
                  </a:lnTo>
                  <a:lnTo>
                    <a:pt x="83" y="66"/>
                  </a:lnTo>
                  <a:lnTo>
                    <a:pt x="84" y="65"/>
                  </a:lnTo>
                  <a:lnTo>
                    <a:pt x="84" y="63"/>
                  </a:lnTo>
                  <a:lnTo>
                    <a:pt x="79" y="66"/>
                  </a:lnTo>
                  <a:lnTo>
                    <a:pt x="77" y="70"/>
                  </a:lnTo>
                  <a:lnTo>
                    <a:pt x="76" y="73"/>
                  </a:lnTo>
                  <a:lnTo>
                    <a:pt x="75" y="73"/>
                  </a:lnTo>
                  <a:lnTo>
                    <a:pt x="73" y="72"/>
                  </a:lnTo>
                  <a:lnTo>
                    <a:pt x="72" y="71"/>
                  </a:lnTo>
                  <a:lnTo>
                    <a:pt x="73" y="69"/>
                  </a:lnTo>
                  <a:lnTo>
                    <a:pt x="74" y="66"/>
                  </a:lnTo>
                  <a:lnTo>
                    <a:pt x="73" y="66"/>
                  </a:lnTo>
                  <a:lnTo>
                    <a:pt x="73" y="65"/>
                  </a:lnTo>
                  <a:lnTo>
                    <a:pt x="71" y="63"/>
                  </a:lnTo>
                  <a:lnTo>
                    <a:pt x="76" y="61"/>
                  </a:lnTo>
                  <a:lnTo>
                    <a:pt x="78" y="59"/>
                  </a:lnTo>
                  <a:lnTo>
                    <a:pt x="80" y="58"/>
                  </a:lnTo>
                  <a:lnTo>
                    <a:pt x="81" y="56"/>
                  </a:lnTo>
                  <a:lnTo>
                    <a:pt x="81" y="55"/>
                  </a:lnTo>
                  <a:lnTo>
                    <a:pt x="75" y="58"/>
                  </a:lnTo>
                  <a:lnTo>
                    <a:pt x="73" y="58"/>
                  </a:lnTo>
                  <a:lnTo>
                    <a:pt x="70" y="59"/>
                  </a:lnTo>
                  <a:lnTo>
                    <a:pt x="69" y="58"/>
                  </a:lnTo>
                  <a:lnTo>
                    <a:pt x="71" y="56"/>
                  </a:lnTo>
                  <a:lnTo>
                    <a:pt x="72" y="53"/>
                  </a:lnTo>
                  <a:lnTo>
                    <a:pt x="71" y="52"/>
                  </a:lnTo>
                  <a:lnTo>
                    <a:pt x="70" y="52"/>
                  </a:lnTo>
                  <a:lnTo>
                    <a:pt x="71" y="49"/>
                  </a:lnTo>
                  <a:lnTo>
                    <a:pt x="74" y="47"/>
                  </a:lnTo>
                  <a:lnTo>
                    <a:pt x="76" y="44"/>
                  </a:lnTo>
                  <a:lnTo>
                    <a:pt x="76" y="43"/>
                  </a:lnTo>
                  <a:lnTo>
                    <a:pt x="75" y="42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4" y="40"/>
                  </a:lnTo>
                  <a:lnTo>
                    <a:pt x="55" y="44"/>
                  </a:lnTo>
                  <a:lnTo>
                    <a:pt x="52" y="44"/>
                  </a:lnTo>
                  <a:lnTo>
                    <a:pt x="54" y="40"/>
                  </a:lnTo>
                  <a:lnTo>
                    <a:pt x="55" y="39"/>
                  </a:lnTo>
                  <a:lnTo>
                    <a:pt x="52" y="40"/>
                  </a:lnTo>
                  <a:lnTo>
                    <a:pt x="51" y="41"/>
                  </a:lnTo>
                  <a:lnTo>
                    <a:pt x="50" y="40"/>
                  </a:lnTo>
                  <a:lnTo>
                    <a:pt x="45" y="40"/>
                  </a:lnTo>
                  <a:lnTo>
                    <a:pt x="45" y="37"/>
                  </a:lnTo>
                  <a:lnTo>
                    <a:pt x="43" y="36"/>
                  </a:lnTo>
                  <a:lnTo>
                    <a:pt x="45" y="34"/>
                  </a:lnTo>
                  <a:lnTo>
                    <a:pt x="50" y="32"/>
                  </a:lnTo>
                  <a:lnTo>
                    <a:pt x="48" y="31"/>
                  </a:lnTo>
                  <a:lnTo>
                    <a:pt x="42" y="31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39" y="32"/>
                  </a:lnTo>
                  <a:lnTo>
                    <a:pt x="35" y="34"/>
                  </a:lnTo>
                  <a:lnTo>
                    <a:pt x="34" y="37"/>
                  </a:lnTo>
                  <a:lnTo>
                    <a:pt x="33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6" y="26"/>
                  </a:lnTo>
                  <a:lnTo>
                    <a:pt x="38" y="23"/>
                  </a:lnTo>
                  <a:lnTo>
                    <a:pt x="40" y="20"/>
                  </a:lnTo>
                  <a:lnTo>
                    <a:pt x="41" y="18"/>
                  </a:lnTo>
                  <a:lnTo>
                    <a:pt x="40" y="16"/>
                  </a:lnTo>
                  <a:lnTo>
                    <a:pt x="41" y="14"/>
                  </a:lnTo>
                  <a:lnTo>
                    <a:pt x="42" y="15"/>
                  </a:lnTo>
                  <a:lnTo>
                    <a:pt x="45" y="14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6"/>
                  </a:lnTo>
                  <a:lnTo>
                    <a:pt x="48" y="5"/>
                  </a:lnTo>
                  <a:lnTo>
                    <a:pt x="49" y="2"/>
                  </a:lnTo>
                  <a:lnTo>
                    <a:pt x="49" y="0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9" name="Freeform 193"/>
            <p:cNvSpPr>
              <a:spLocks/>
            </p:cNvSpPr>
            <p:nvPr/>
          </p:nvSpPr>
          <p:spPr bwMode="auto">
            <a:xfrm>
              <a:off x="809625" y="1497012"/>
              <a:ext cx="103188" cy="74612"/>
            </a:xfrm>
            <a:custGeom>
              <a:avLst/>
              <a:gdLst>
                <a:gd name="T0" fmla="*/ 12 w 65"/>
                <a:gd name="T1" fmla="*/ 9 h 47"/>
                <a:gd name="T2" fmla="*/ 12 w 65"/>
                <a:gd name="T3" fmla="*/ 9 h 47"/>
                <a:gd name="T4" fmla="*/ 11 w 65"/>
                <a:gd name="T5" fmla="*/ 5 h 47"/>
                <a:gd name="T6" fmla="*/ 5 w 65"/>
                <a:gd name="T7" fmla="*/ 3 h 47"/>
                <a:gd name="T8" fmla="*/ 3 w 65"/>
                <a:gd name="T9" fmla="*/ 6 h 47"/>
                <a:gd name="T10" fmla="*/ 0 w 65"/>
                <a:gd name="T11" fmla="*/ 4 h 47"/>
                <a:gd name="T12" fmla="*/ 1 w 65"/>
                <a:gd name="T13" fmla="*/ 1 h 47"/>
                <a:gd name="T14" fmla="*/ 5 w 65"/>
                <a:gd name="T15" fmla="*/ 0 h 47"/>
                <a:gd name="T16" fmla="*/ 9 w 65"/>
                <a:gd name="T17" fmla="*/ 2 h 47"/>
                <a:gd name="T18" fmla="*/ 13 w 65"/>
                <a:gd name="T19" fmla="*/ 4 h 47"/>
                <a:gd name="T20" fmla="*/ 28 w 65"/>
                <a:gd name="T21" fmla="*/ 8 h 47"/>
                <a:gd name="T22" fmla="*/ 35 w 65"/>
                <a:gd name="T23" fmla="*/ 10 h 47"/>
                <a:gd name="T24" fmla="*/ 37 w 65"/>
                <a:gd name="T25" fmla="*/ 13 h 47"/>
                <a:gd name="T26" fmla="*/ 45 w 65"/>
                <a:gd name="T27" fmla="*/ 22 h 47"/>
                <a:gd name="T28" fmla="*/ 45 w 65"/>
                <a:gd name="T29" fmla="*/ 23 h 47"/>
                <a:gd name="T30" fmla="*/ 46 w 65"/>
                <a:gd name="T31" fmla="*/ 25 h 47"/>
                <a:gd name="T32" fmla="*/ 51 w 65"/>
                <a:gd name="T33" fmla="*/ 28 h 47"/>
                <a:gd name="T34" fmla="*/ 54 w 65"/>
                <a:gd name="T35" fmla="*/ 29 h 47"/>
                <a:gd name="T36" fmla="*/ 59 w 65"/>
                <a:gd name="T37" fmla="*/ 33 h 47"/>
                <a:gd name="T38" fmla="*/ 61 w 65"/>
                <a:gd name="T39" fmla="*/ 38 h 47"/>
                <a:gd name="T40" fmla="*/ 62 w 65"/>
                <a:gd name="T41" fmla="*/ 41 h 47"/>
                <a:gd name="T42" fmla="*/ 64 w 65"/>
                <a:gd name="T43" fmla="*/ 41 h 47"/>
                <a:gd name="T44" fmla="*/ 64 w 65"/>
                <a:gd name="T45" fmla="*/ 44 h 47"/>
                <a:gd name="T46" fmla="*/ 62 w 65"/>
                <a:gd name="T47" fmla="*/ 47 h 47"/>
                <a:gd name="T48" fmla="*/ 57 w 65"/>
                <a:gd name="T49" fmla="*/ 45 h 47"/>
                <a:gd name="T50" fmla="*/ 53 w 65"/>
                <a:gd name="T51" fmla="*/ 43 h 47"/>
                <a:gd name="T52" fmla="*/ 50 w 65"/>
                <a:gd name="T53" fmla="*/ 43 h 47"/>
                <a:gd name="T54" fmla="*/ 46 w 65"/>
                <a:gd name="T55" fmla="*/ 41 h 47"/>
                <a:gd name="T56" fmla="*/ 48 w 65"/>
                <a:gd name="T57" fmla="*/ 38 h 47"/>
                <a:gd name="T58" fmla="*/ 46 w 65"/>
                <a:gd name="T59" fmla="*/ 40 h 47"/>
                <a:gd name="T60" fmla="*/ 43 w 65"/>
                <a:gd name="T61" fmla="*/ 39 h 47"/>
                <a:gd name="T62" fmla="*/ 42 w 65"/>
                <a:gd name="T63" fmla="*/ 37 h 47"/>
                <a:gd name="T64" fmla="*/ 45 w 65"/>
                <a:gd name="T65" fmla="*/ 35 h 47"/>
                <a:gd name="T66" fmla="*/ 42 w 65"/>
                <a:gd name="T67" fmla="*/ 34 h 47"/>
                <a:gd name="T68" fmla="*/ 39 w 65"/>
                <a:gd name="T69" fmla="*/ 35 h 47"/>
                <a:gd name="T70" fmla="*/ 34 w 65"/>
                <a:gd name="T71" fmla="*/ 34 h 47"/>
                <a:gd name="T72" fmla="*/ 37 w 65"/>
                <a:gd name="T73" fmla="*/ 34 h 47"/>
                <a:gd name="T74" fmla="*/ 34 w 65"/>
                <a:gd name="T75" fmla="*/ 30 h 47"/>
                <a:gd name="T76" fmla="*/ 31 w 65"/>
                <a:gd name="T77" fmla="*/ 28 h 47"/>
                <a:gd name="T78" fmla="*/ 26 w 65"/>
                <a:gd name="T79" fmla="*/ 28 h 47"/>
                <a:gd name="T80" fmla="*/ 24 w 65"/>
                <a:gd name="T81" fmla="*/ 25 h 47"/>
                <a:gd name="T82" fmla="*/ 28 w 65"/>
                <a:gd name="T83" fmla="*/ 24 h 47"/>
                <a:gd name="T84" fmla="*/ 28 w 65"/>
                <a:gd name="T85" fmla="*/ 22 h 47"/>
                <a:gd name="T86" fmla="*/ 25 w 65"/>
                <a:gd name="T87" fmla="*/ 22 h 47"/>
                <a:gd name="T88" fmla="*/ 24 w 65"/>
                <a:gd name="T89" fmla="*/ 22 h 47"/>
                <a:gd name="T90" fmla="*/ 21 w 65"/>
                <a:gd name="T91" fmla="*/ 18 h 47"/>
                <a:gd name="T92" fmla="*/ 19 w 65"/>
                <a:gd name="T93" fmla="*/ 18 h 47"/>
                <a:gd name="T94" fmla="*/ 16 w 65"/>
                <a:gd name="T95" fmla="*/ 18 h 47"/>
                <a:gd name="T96" fmla="*/ 17 w 65"/>
                <a:gd name="T97" fmla="*/ 14 h 47"/>
                <a:gd name="T98" fmla="*/ 14 w 65"/>
                <a:gd name="T99" fmla="*/ 13 h 47"/>
                <a:gd name="T100" fmla="*/ 12 w 65"/>
                <a:gd name="T101" fmla="*/ 13 h 47"/>
                <a:gd name="T102" fmla="*/ 10 w 65"/>
                <a:gd name="T103" fmla="*/ 13 h 47"/>
                <a:gd name="T104" fmla="*/ 7 w 65"/>
                <a:gd name="T105" fmla="*/ 14 h 47"/>
                <a:gd name="T106" fmla="*/ 7 w 65"/>
                <a:gd name="T107" fmla="*/ 13 h 47"/>
                <a:gd name="T108" fmla="*/ 6 w 65"/>
                <a:gd name="T109" fmla="*/ 10 h 47"/>
                <a:gd name="T110" fmla="*/ 8 w 65"/>
                <a:gd name="T111" fmla="*/ 8 h 47"/>
                <a:gd name="T112" fmla="*/ 11 w 65"/>
                <a:gd name="T113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47">
                  <a:moveTo>
                    <a:pt x="11" y="9"/>
                  </a:move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6" y="4"/>
                  </a:lnTo>
                  <a:lnTo>
                    <a:pt x="5" y="3"/>
                  </a:lnTo>
                  <a:lnTo>
                    <a:pt x="4" y="5"/>
                  </a:lnTo>
                  <a:lnTo>
                    <a:pt x="3" y="6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21" y="7"/>
                  </a:lnTo>
                  <a:lnTo>
                    <a:pt x="28" y="8"/>
                  </a:lnTo>
                  <a:lnTo>
                    <a:pt x="32" y="9"/>
                  </a:lnTo>
                  <a:lnTo>
                    <a:pt x="35" y="10"/>
                  </a:lnTo>
                  <a:lnTo>
                    <a:pt x="36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3"/>
                  </a:lnTo>
                  <a:lnTo>
                    <a:pt x="45" y="25"/>
                  </a:lnTo>
                  <a:lnTo>
                    <a:pt x="46" y="25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3" y="29"/>
                  </a:lnTo>
                  <a:lnTo>
                    <a:pt x="54" y="29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1" y="38"/>
                  </a:lnTo>
                  <a:lnTo>
                    <a:pt x="62" y="39"/>
                  </a:lnTo>
                  <a:lnTo>
                    <a:pt x="62" y="41"/>
                  </a:lnTo>
                  <a:lnTo>
                    <a:pt x="63" y="43"/>
                  </a:lnTo>
                  <a:lnTo>
                    <a:pt x="64" y="41"/>
                  </a:lnTo>
                  <a:lnTo>
                    <a:pt x="65" y="44"/>
                  </a:lnTo>
                  <a:lnTo>
                    <a:pt x="64" y="44"/>
                  </a:lnTo>
                  <a:lnTo>
                    <a:pt x="64" y="46"/>
                  </a:lnTo>
                  <a:lnTo>
                    <a:pt x="62" y="47"/>
                  </a:lnTo>
                  <a:lnTo>
                    <a:pt x="61" y="47"/>
                  </a:lnTo>
                  <a:lnTo>
                    <a:pt x="57" y="45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1" y="42"/>
                  </a:lnTo>
                  <a:lnTo>
                    <a:pt x="50" y="43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39"/>
                  </a:lnTo>
                  <a:lnTo>
                    <a:pt x="48" y="38"/>
                  </a:lnTo>
                  <a:lnTo>
                    <a:pt x="47" y="39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3" y="39"/>
                  </a:lnTo>
                  <a:lnTo>
                    <a:pt x="42" y="38"/>
                  </a:lnTo>
                  <a:lnTo>
                    <a:pt x="42" y="37"/>
                  </a:lnTo>
                  <a:lnTo>
                    <a:pt x="44" y="36"/>
                  </a:lnTo>
                  <a:lnTo>
                    <a:pt x="45" y="35"/>
                  </a:lnTo>
                  <a:lnTo>
                    <a:pt x="44" y="35"/>
                  </a:lnTo>
                  <a:lnTo>
                    <a:pt x="42" y="34"/>
                  </a:lnTo>
                  <a:lnTo>
                    <a:pt x="41" y="35"/>
                  </a:lnTo>
                  <a:lnTo>
                    <a:pt x="39" y="35"/>
                  </a:lnTo>
                  <a:lnTo>
                    <a:pt x="36" y="36"/>
                  </a:lnTo>
                  <a:lnTo>
                    <a:pt x="34" y="34"/>
                  </a:lnTo>
                  <a:lnTo>
                    <a:pt x="35" y="34"/>
                  </a:lnTo>
                  <a:lnTo>
                    <a:pt x="37" y="34"/>
                  </a:lnTo>
                  <a:lnTo>
                    <a:pt x="36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8"/>
                  </a:lnTo>
                  <a:lnTo>
                    <a:pt x="29" y="27"/>
                  </a:lnTo>
                  <a:lnTo>
                    <a:pt x="26" y="28"/>
                  </a:lnTo>
                  <a:lnTo>
                    <a:pt x="25" y="27"/>
                  </a:lnTo>
                  <a:lnTo>
                    <a:pt x="24" y="25"/>
                  </a:lnTo>
                  <a:lnTo>
                    <a:pt x="25" y="24"/>
                  </a:lnTo>
                  <a:lnTo>
                    <a:pt x="28" y="24"/>
                  </a:lnTo>
                  <a:lnTo>
                    <a:pt x="31" y="23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4" y="22"/>
                  </a:lnTo>
                  <a:lnTo>
                    <a:pt x="23" y="20"/>
                  </a:lnTo>
                  <a:lnTo>
                    <a:pt x="21" y="18"/>
                  </a:lnTo>
                  <a:lnTo>
                    <a:pt x="20" y="18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6" y="18"/>
                  </a:lnTo>
                  <a:lnTo>
                    <a:pt x="16" y="15"/>
                  </a:lnTo>
                  <a:lnTo>
                    <a:pt x="17" y="14"/>
                  </a:lnTo>
                  <a:lnTo>
                    <a:pt x="16" y="14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2" y="13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0" name="Freeform 195"/>
            <p:cNvSpPr>
              <a:spLocks/>
            </p:cNvSpPr>
            <p:nvPr/>
          </p:nvSpPr>
          <p:spPr bwMode="auto">
            <a:xfrm>
              <a:off x="1400175" y="757237"/>
              <a:ext cx="87313" cy="74612"/>
            </a:xfrm>
            <a:custGeom>
              <a:avLst/>
              <a:gdLst>
                <a:gd name="T0" fmla="*/ 31 w 55"/>
                <a:gd name="T1" fmla="*/ 8 h 47"/>
                <a:gd name="T2" fmla="*/ 28 w 55"/>
                <a:gd name="T3" fmla="*/ 7 h 47"/>
                <a:gd name="T4" fmla="*/ 28 w 55"/>
                <a:gd name="T5" fmla="*/ 4 h 47"/>
                <a:gd name="T6" fmla="*/ 24 w 55"/>
                <a:gd name="T7" fmla="*/ 1 h 47"/>
                <a:gd name="T8" fmla="*/ 20 w 55"/>
                <a:gd name="T9" fmla="*/ 0 h 47"/>
                <a:gd name="T10" fmla="*/ 17 w 55"/>
                <a:gd name="T11" fmla="*/ 4 h 47"/>
                <a:gd name="T12" fmla="*/ 17 w 55"/>
                <a:gd name="T13" fmla="*/ 11 h 47"/>
                <a:gd name="T14" fmla="*/ 16 w 55"/>
                <a:gd name="T15" fmla="*/ 11 h 47"/>
                <a:gd name="T16" fmla="*/ 13 w 55"/>
                <a:gd name="T17" fmla="*/ 12 h 47"/>
                <a:gd name="T18" fmla="*/ 13 w 55"/>
                <a:gd name="T19" fmla="*/ 15 h 47"/>
                <a:gd name="T20" fmla="*/ 12 w 55"/>
                <a:gd name="T21" fmla="*/ 21 h 47"/>
                <a:gd name="T22" fmla="*/ 10 w 55"/>
                <a:gd name="T23" fmla="*/ 23 h 47"/>
                <a:gd name="T24" fmla="*/ 3 w 55"/>
                <a:gd name="T25" fmla="*/ 25 h 47"/>
                <a:gd name="T26" fmla="*/ 0 w 55"/>
                <a:gd name="T27" fmla="*/ 29 h 47"/>
                <a:gd name="T28" fmla="*/ 3 w 55"/>
                <a:gd name="T29" fmla="*/ 35 h 47"/>
                <a:gd name="T30" fmla="*/ 5 w 55"/>
                <a:gd name="T31" fmla="*/ 33 h 47"/>
                <a:gd name="T32" fmla="*/ 8 w 55"/>
                <a:gd name="T33" fmla="*/ 32 h 47"/>
                <a:gd name="T34" fmla="*/ 11 w 55"/>
                <a:gd name="T35" fmla="*/ 35 h 47"/>
                <a:gd name="T36" fmla="*/ 13 w 55"/>
                <a:gd name="T37" fmla="*/ 37 h 47"/>
                <a:gd name="T38" fmla="*/ 15 w 55"/>
                <a:gd name="T39" fmla="*/ 35 h 47"/>
                <a:gd name="T40" fmla="*/ 17 w 55"/>
                <a:gd name="T41" fmla="*/ 38 h 47"/>
                <a:gd name="T42" fmla="*/ 21 w 55"/>
                <a:gd name="T43" fmla="*/ 38 h 47"/>
                <a:gd name="T44" fmla="*/ 26 w 55"/>
                <a:gd name="T45" fmla="*/ 43 h 47"/>
                <a:gd name="T46" fmla="*/ 31 w 55"/>
                <a:gd name="T47" fmla="*/ 44 h 47"/>
                <a:gd name="T48" fmla="*/ 32 w 55"/>
                <a:gd name="T49" fmla="*/ 43 h 47"/>
                <a:gd name="T50" fmla="*/ 39 w 55"/>
                <a:gd name="T51" fmla="*/ 47 h 47"/>
                <a:gd name="T52" fmla="*/ 43 w 55"/>
                <a:gd name="T53" fmla="*/ 41 h 47"/>
                <a:gd name="T54" fmla="*/ 49 w 55"/>
                <a:gd name="T55" fmla="*/ 38 h 47"/>
                <a:gd name="T56" fmla="*/ 50 w 55"/>
                <a:gd name="T57" fmla="*/ 39 h 47"/>
                <a:gd name="T58" fmla="*/ 54 w 55"/>
                <a:gd name="T59" fmla="*/ 37 h 47"/>
                <a:gd name="T60" fmla="*/ 54 w 55"/>
                <a:gd name="T61" fmla="*/ 35 h 47"/>
                <a:gd name="T62" fmla="*/ 48 w 55"/>
                <a:gd name="T63" fmla="*/ 32 h 47"/>
                <a:gd name="T64" fmla="*/ 47 w 55"/>
                <a:gd name="T65" fmla="*/ 28 h 47"/>
                <a:gd name="T66" fmla="*/ 42 w 55"/>
                <a:gd name="T67" fmla="*/ 21 h 47"/>
                <a:gd name="T68" fmla="*/ 33 w 55"/>
                <a:gd name="T69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" h="47">
                  <a:moveTo>
                    <a:pt x="33" y="12"/>
                  </a:moveTo>
                  <a:lnTo>
                    <a:pt x="31" y="8"/>
                  </a:lnTo>
                  <a:lnTo>
                    <a:pt x="29" y="7"/>
                  </a:lnTo>
                  <a:lnTo>
                    <a:pt x="28" y="7"/>
                  </a:lnTo>
                  <a:lnTo>
                    <a:pt x="28" y="5"/>
                  </a:lnTo>
                  <a:lnTo>
                    <a:pt x="28" y="4"/>
                  </a:lnTo>
                  <a:lnTo>
                    <a:pt x="25" y="3"/>
                  </a:lnTo>
                  <a:lnTo>
                    <a:pt x="24" y="1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17" y="4"/>
                  </a:lnTo>
                  <a:lnTo>
                    <a:pt x="15" y="9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6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9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0" y="32"/>
                  </a:lnTo>
                  <a:lnTo>
                    <a:pt x="3" y="35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5"/>
                  </a:lnTo>
                  <a:lnTo>
                    <a:pt x="12" y="36"/>
                  </a:lnTo>
                  <a:lnTo>
                    <a:pt x="13" y="37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17" y="36"/>
                  </a:lnTo>
                  <a:lnTo>
                    <a:pt x="17" y="38"/>
                  </a:lnTo>
                  <a:lnTo>
                    <a:pt x="18" y="39"/>
                  </a:lnTo>
                  <a:lnTo>
                    <a:pt x="21" y="38"/>
                  </a:lnTo>
                  <a:lnTo>
                    <a:pt x="23" y="41"/>
                  </a:lnTo>
                  <a:lnTo>
                    <a:pt x="26" y="43"/>
                  </a:lnTo>
                  <a:lnTo>
                    <a:pt x="30" y="44"/>
                  </a:lnTo>
                  <a:lnTo>
                    <a:pt x="31" y="44"/>
                  </a:lnTo>
                  <a:lnTo>
                    <a:pt x="31" y="43"/>
                  </a:lnTo>
                  <a:lnTo>
                    <a:pt x="32" y="43"/>
                  </a:lnTo>
                  <a:lnTo>
                    <a:pt x="35" y="45"/>
                  </a:lnTo>
                  <a:lnTo>
                    <a:pt x="39" y="47"/>
                  </a:lnTo>
                  <a:lnTo>
                    <a:pt x="41" y="46"/>
                  </a:lnTo>
                  <a:lnTo>
                    <a:pt x="43" y="41"/>
                  </a:lnTo>
                  <a:lnTo>
                    <a:pt x="45" y="41"/>
                  </a:lnTo>
                  <a:lnTo>
                    <a:pt x="49" y="38"/>
                  </a:lnTo>
                  <a:lnTo>
                    <a:pt x="50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4" y="37"/>
                  </a:lnTo>
                  <a:lnTo>
                    <a:pt x="55" y="35"/>
                  </a:lnTo>
                  <a:lnTo>
                    <a:pt x="54" y="35"/>
                  </a:lnTo>
                  <a:lnTo>
                    <a:pt x="51" y="36"/>
                  </a:lnTo>
                  <a:lnTo>
                    <a:pt x="48" y="32"/>
                  </a:lnTo>
                  <a:lnTo>
                    <a:pt x="47" y="30"/>
                  </a:lnTo>
                  <a:lnTo>
                    <a:pt x="47" y="28"/>
                  </a:lnTo>
                  <a:lnTo>
                    <a:pt x="44" y="23"/>
                  </a:lnTo>
                  <a:lnTo>
                    <a:pt x="42" y="21"/>
                  </a:lnTo>
                  <a:lnTo>
                    <a:pt x="41" y="19"/>
                  </a:lnTo>
                  <a:lnTo>
                    <a:pt x="33" y="13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1" name="Freeform 197"/>
            <p:cNvSpPr>
              <a:spLocks/>
            </p:cNvSpPr>
            <p:nvPr/>
          </p:nvSpPr>
          <p:spPr bwMode="auto">
            <a:xfrm>
              <a:off x="858838" y="466725"/>
              <a:ext cx="217488" cy="222250"/>
            </a:xfrm>
            <a:custGeom>
              <a:avLst/>
              <a:gdLst>
                <a:gd name="T0" fmla="*/ 26 w 137"/>
                <a:gd name="T1" fmla="*/ 29 h 140"/>
                <a:gd name="T2" fmla="*/ 23 w 137"/>
                <a:gd name="T3" fmla="*/ 40 h 140"/>
                <a:gd name="T4" fmla="*/ 20 w 137"/>
                <a:gd name="T5" fmla="*/ 46 h 140"/>
                <a:gd name="T6" fmla="*/ 17 w 137"/>
                <a:gd name="T7" fmla="*/ 52 h 140"/>
                <a:gd name="T8" fmla="*/ 16 w 137"/>
                <a:gd name="T9" fmla="*/ 58 h 140"/>
                <a:gd name="T10" fmla="*/ 13 w 137"/>
                <a:gd name="T11" fmla="*/ 62 h 140"/>
                <a:gd name="T12" fmla="*/ 16 w 137"/>
                <a:gd name="T13" fmla="*/ 65 h 140"/>
                <a:gd name="T14" fmla="*/ 17 w 137"/>
                <a:gd name="T15" fmla="*/ 69 h 140"/>
                <a:gd name="T16" fmla="*/ 10 w 137"/>
                <a:gd name="T17" fmla="*/ 71 h 140"/>
                <a:gd name="T18" fmla="*/ 11 w 137"/>
                <a:gd name="T19" fmla="*/ 77 h 140"/>
                <a:gd name="T20" fmla="*/ 11 w 137"/>
                <a:gd name="T21" fmla="*/ 81 h 140"/>
                <a:gd name="T22" fmla="*/ 11 w 137"/>
                <a:gd name="T23" fmla="*/ 84 h 140"/>
                <a:gd name="T24" fmla="*/ 10 w 137"/>
                <a:gd name="T25" fmla="*/ 88 h 140"/>
                <a:gd name="T26" fmla="*/ 7 w 137"/>
                <a:gd name="T27" fmla="*/ 92 h 140"/>
                <a:gd name="T28" fmla="*/ 7 w 137"/>
                <a:gd name="T29" fmla="*/ 96 h 140"/>
                <a:gd name="T30" fmla="*/ 4 w 137"/>
                <a:gd name="T31" fmla="*/ 100 h 140"/>
                <a:gd name="T32" fmla="*/ 3 w 137"/>
                <a:gd name="T33" fmla="*/ 102 h 140"/>
                <a:gd name="T34" fmla="*/ 0 w 137"/>
                <a:gd name="T35" fmla="*/ 107 h 140"/>
                <a:gd name="T36" fmla="*/ 12 w 137"/>
                <a:gd name="T37" fmla="*/ 108 h 140"/>
                <a:gd name="T38" fmla="*/ 10 w 137"/>
                <a:gd name="T39" fmla="*/ 109 h 140"/>
                <a:gd name="T40" fmla="*/ 16 w 137"/>
                <a:gd name="T41" fmla="*/ 111 h 140"/>
                <a:gd name="T42" fmla="*/ 24 w 137"/>
                <a:gd name="T43" fmla="*/ 116 h 140"/>
                <a:gd name="T44" fmla="*/ 29 w 137"/>
                <a:gd name="T45" fmla="*/ 125 h 140"/>
                <a:gd name="T46" fmla="*/ 39 w 137"/>
                <a:gd name="T47" fmla="*/ 139 h 140"/>
                <a:gd name="T48" fmla="*/ 51 w 137"/>
                <a:gd name="T49" fmla="*/ 129 h 140"/>
                <a:gd name="T50" fmla="*/ 56 w 137"/>
                <a:gd name="T51" fmla="*/ 126 h 140"/>
                <a:gd name="T52" fmla="*/ 59 w 137"/>
                <a:gd name="T53" fmla="*/ 129 h 140"/>
                <a:gd name="T54" fmla="*/ 62 w 137"/>
                <a:gd name="T55" fmla="*/ 124 h 140"/>
                <a:gd name="T56" fmla="*/ 66 w 137"/>
                <a:gd name="T57" fmla="*/ 126 h 140"/>
                <a:gd name="T58" fmla="*/ 70 w 137"/>
                <a:gd name="T59" fmla="*/ 118 h 140"/>
                <a:gd name="T60" fmla="*/ 71 w 137"/>
                <a:gd name="T61" fmla="*/ 109 h 140"/>
                <a:gd name="T62" fmla="*/ 74 w 137"/>
                <a:gd name="T63" fmla="*/ 99 h 140"/>
                <a:gd name="T64" fmla="*/ 77 w 137"/>
                <a:gd name="T65" fmla="*/ 97 h 140"/>
                <a:gd name="T66" fmla="*/ 85 w 137"/>
                <a:gd name="T67" fmla="*/ 93 h 140"/>
                <a:gd name="T68" fmla="*/ 87 w 137"/>
                <a:gd name="T69" fmla="*/ 82 h 140"/>
                <a:gd name="T70" fmla="*/ 96 w 137"/>
                <a:gd name="T71" fmla="*/ 76 h 140"/>
                <a:gd name="T72" fmla="*/ 109 w 137"/>
                <a:gd name="T73" fmla="*/ 66 h 140"/>
                <a:gd name="T74" fmla="*/ 121 w 137"/>
                <a:gd name="T75" fmla="*/ 57 h 140"/>
                <a:gd name="T76" fmla="*/ 137 w 137"/>
                <a:gd name="T77" fmla="*/ 43 h 140"/>
                <a:gd name="T78" fmla="*/ 130 w 137"/>
                <a:gd name="T79" fmla="*/ 38 h 140"/>
                <a:gd name="T80" fmla="*/ 119 w 137"/>
                <a:gd name="T81" fmla="*/ 25 h 140"/>
                <a:gd name="T82" fmla="*/ 109 w 137"/>
                <a:gd name="T83" fmla="*/ 15 h 140"/>
                <a:gd name="T84" fmla="*/ 91 w 137"/>
                <a:gd name="T85" fmla="*/ 17 h 140"/>
                <a:gd name="T86" fmla="*/ 91 w 137"/>
                <a:gd name="T87" fmla="*/ 22 h 140"/>
                <a:gd name="T88" fmla="*/ 87 w 137"/>
                <a:gd name="T89" fmla="*/ 23 h 140"/>
                <a:gd name="T90" fmla="*/ 88 w 137"/>
                <a:gd name="T91" fmla="*/ 17 h 140"/>
                <a:gd name="T92" fmla="*/ 83 w 137"/>
                <a:gd name="T93" fmla="*/ 18 h 140"/>
                <a:gd name="T94" fmla="*/ 80 w 137"/>
                <a:gd name="T95" fmla="*/ 22 h 140"/>
                <a:gd name="T96" fmla="*/ 72 w 137"/>
                <a:gd name="T97" fmla="*/ 11 h 140"/>
                <a:gd name="T98" fmla="*/ 65 w 137"/>
                <a:gd name="T99" fmla="*/ 3 h 140"/>
                <a:gd name="T100" fmla="*/ 53 w 137"/>
                <a:gd name="T101" fmla="*/ 3 h 140"/>
                <a:gd name="T102" fmla="*/ 37 w 137"/>
                <a:gd name="T103" fmla="*/ 4 h 140"/>
                <a:gd name="T104" fmla="*/ 37 w 137"/>
                <a:gd name="T105" fmla="*/ 10 h 140"/>
                <a:gd name="T106" fmla="*/ 36 w 137"/>
                <a:gd name="T107" fmla="*/ 4 h 140"/>
                <a:gd name="T108" fmla="*/ 33 w 137"/>
                <a:gd name="T109" fmla="*/ 6 h 140"/>
                <a:gd name="T110" fmla="*/ 28 w 137"/>
                <a:gd name="T111" fmla="*/ 6 h 140"/>
                <a:gd name="T112" fmla="*/ 24 w 137"/>
                <a:gd name="T113" fmla="*/ 7 h 140"/>
                <a:gd name="T114" fmla="*/ 18 w 137"/>
                <a:gd name="T115" fmla="*/ 9 h 140"/>
                <a:gd name="T116" fmla="*/ 20 w 137"/>
                <a:gd name="T117" fmla="*/ 1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7" h="140">
                  <a:moveTo>
                    <a:pt x="22" y="25"/>
                  </a:moveTo>
                  <a:lnTo>
                    <a:pt x="24" y="28"/>
                  </a:lnTo>
                  <a:lnTo>
                    <a:pt x="26" y="29"/>
                  </a:lnTo>
                  <a:lnTo>
                    <a:pt x="27" y="32"/>
                  </a:lnTo>
                  <a:lnTo>
                    <a:pt x="25" y="34"/>
                  </a:lnTo>
                  <a:lnTo>
                    <a:pt x="23" y="40"/>
                  </a:lnTo>
                  <a:lnTo>
                    <a:pt x="22" y="42"/>
                  </a:lnTo>
                  <a:lnTo>
                    <a:pt x="20" y="45"/>
                  </a:lnTo>
                  <a:lnTo>
                    <a:pt x="20" y="46"/>
                  </a:lnTo>
                  <a:lnTo>
                    <a:pt x="19" y="48"/>
                  </a:lnTo>
                  <a:lnTo>
                    <a:pt x="18" y="49"/>
                  </a:lnTo>
                  <a:lnTo>
                    <a:pt x="17" y="52"/>
                  </a:lnTo>
                  <a:lnTo>
                    <a:pt x="17" y="54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5" y="59"/>
                  </a:lnTo>
                  <a:lnTo>
                    <a:pt x="14" y="61"/>
                  </a:lnTo>
                  <a:lnTo>
                    <a:pt x="13" y="62"/>
                  </a:lnTo>
                  <a:lnTo>
                    <a:pt x="14" y="64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7" y="66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2" y="71"/>
                  </a:lnTo>
                  <a:lnTo>
                    <a:pt x="10" y="70"/>
                  </a:lnTo>
                  <a:lnTo>
                    <a:pt x="10" y="71"/>
                  </a:lnTo>
                  <a:lnTo>
                    <a:pt x="11" y="73"/>
                  </a:lnTo>
                  <a:lnTo>
                    <a:pt x="11" y="74"/>
                  </a:lnTo>
                  <a:lnTo>
                    <a:pt x="11" y="77"/>
                  </a:lnTo>
                  <a:lnTo>
                    <a:pt x="12" y="77"/>
                  </a:lnTo>
                  <a:lnTo>
                    <a:pt x="12" y="78"/>
                  </a:lnTo>
                  <a:lnTo>
                    <a:pt x="11" y="81"/>
                  </a:lnTo>
                  <a:lnTo>
                    <a:pt x="12" y="81"/>
                  </a:lnTo>
                  <a:lnTo>
                    <a:pt x="12" y="83"/>
                  </a:lnTo>
                  <a:lnTo>
                    <a:pt x="11" y="84"/>
                  </a:lnTo>
                  <a:lnTo>
                    <a:pt x="9" y="86"/>
                  </a:lnTo>
                  <a:lnTo>
                    <a:pt x="11" y="86"/>
                  </a:lnTo>
                  <a:lnTo>
                    <a:pt x="10" y="88"/>
                  </a:lnTo>
                  <a:lnTo>
                    <a:pt x="8" y="87"/>
                  </a:lnTo>
                  <a:lnTo>
                    <a:pt x="7" y="89"/>
                  </a:lnTo>
                  <a:lnTo>
                    <a:pt x="7" y="92"/>
                  </a:lnTo>
                  <a:lnTo>
                    <a:pt x="5" y="93"/>
                  </a:lnTo>
                  <a:lnTo>
                    <a:pt x="5" y="94"/>
                  </a:lnTo>
                  <a:lnTo>
                    <a:pt x="7" y="96"/>
                  </a:lnTo>
                  <a:lnTo>
                    <a:pt x="3" y="97"/>
                  </a:lnTo>
                  <a:lnTo>
                    <a:pt x="4" y="98"/>
                  </a:lnTo>
                  <a:lnTo>
                    <a:pt x="4" y="100"/>
                  </a:lnTo>
                  <a:lnTo>
                    <a:pt x="3" y="99"/>
                  </a:lnTo>
                  <a:lnTo>
                    <a:pt x="3" y="101"/>
                  </a:lnTo>
                  <a:lnTo>
                    <a:pt x="3" y="102"/>
                  </a:lnTo>
                  <a:lnTo>
                    <a:pt x="4" y="103"/>
                  </a:lnTo>
                  <a:lnTo>
                    <a:pt x="2" y="107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7" y="107"/>
                  </a:lnTo>
                  <a:lnTo>
                    <a:pt x="12" y="108"/>
                  </a:lnTo>
                  <a:lnTo>
                    <a:pt x="12" y="109"/>
                  </a:lnTo>
                  <a:lnTo>
                    <a:pt x="10" y="108"/>
                  </a:lnTo>
                  <a:lnTo>
                    <a:pt x="10" y="109"/>
                  </a:lnTo>
                  <a:lnTo>
                    <a:pt x="14" y="112"/>
                  </a:lnTo>
                  <a:lnTo>
                    <a:pt x="16" y="113"/>
                  </a:lnTo>
                  <a:lnTo>
                    <a:pt x="16" y="111"/>
                  </a:lnTo>
                  <a:lnTo>
                    <a:pt x="18" y="111"/>
                  </a:lnTo>
                  <a:lnTo>
                    <a:pt x="18" y="114"/>
                  </a:lnTo>
                  <a:lnTo>
                    <a:pt x="24" y="116"/>
                  </a:lnTo>
                  <a:lnTo>
                    <a:pt x="27" y="120"/>
                  </a:lnTo>
                  <a:lnTo>
                    <a:pt x="28" y="123"/>
                  </a:lnTo>
                  <a:lnTo>
                    <a:pt x="29" y="125"/>
                  </a:lnTo>
                  <a:lnTo>
                    <a:pt x="33" y="135"/>
                  </a:lnTo>
                  <a:lnTo>
                    <a:pt x="36" y="140"/>
                  </a:lnTo>
                  <a:lnTo>
                    <a:pt x="39" y="139"/>
                  </a:lnTo>
                  <a:lnTo>
                    <a:pt x="43" y="134"/>
                  </a:lnTo>
                  <a:lnTo>
                    <a:pt x="46" y="134"/>
                  </a:lnTo>
                  <a:lnTo>
                    <a:pt x="51" y="129"/>
                  </a:lnTo>
                  <a:lnTo>
                    <a:pt x="53" y="127"/>
                  </a:lnTo>
                  <a:lnTo>
                    <a:pt x="54" y="124"/>
                  </a:lnTo>
                  <a:lnTo>
                    <a:pt x="56" y="126"/>
                  </a:lnTo>
                  <a:lnTo>
                    <a:pt x="56" y="127"/>
                  </a:lnTo>
                  <a:lnTo>
                    <a:pt x="56" y="128"/>
                  </a:lnTo>
                  <a:lnTo>
                    <a:pt x="59" y="129"/>
                  </a:lnTo>
                  <a:lnTo>
                    <a:pt x="61" y="128"/>
                  </a:lnTo>
                  <a:lnTo>
                    <a:pt x="62" y="126"/>
                  </a:lnTo>
                  <a:lnTo>
                    <a:pt x="62" y="124"/>
                  </a:lnTo>
                  <a:lnTo>
                    <a:pt x="63" y="126"/>
                  </a:lnTo>
                  <a:lnTo>
                    <a:pt x="64" y="126"/>
                  </a:lnTo>
                  <a:lnTo>
                    <a:pt x="66" y="126"/>
                  </a:lnTo>
                  <a:lnTo>
                    <a:pt x="69" y="123"/>
                  </a:lnTo>
                  <a:lnTo>
                    <a:pt x="70" y="120"/>
                  </a:lnTo>
                  <a:lnTo>
                    <a:pt x="70" y="118"/>
                  </a:lnTo>
                  <a:lnTo>
                    <a:pt x="71" y="116"/>
                  </a:lnTo>
                  <a:lnTo>
                    <a:pt x="70" y="115"/>
                  </a:lnTo>
                  <a:lnTo>
                    <a:pt x="71" y="109"/>
                  </a:lnTo>
                  <a:lnTo>
                    <a:pt x="70" y="107"/>
                  </a:lnTo>
                  <a:lnTo>
                    <a:pt x="73" y="101"/>
                  </a:lnTo>
                  <a:lnTo>
                    <a:pt x="74" y="99"/>
                  </a:lnTo>
                  <a:lnTo>
                    <a:pt x="74" y="96"/>
                  </a:lnTo>
                  <a:lnTo>
                    <a:pt x="75" y="95"/>
                  </a:lnTo>
                  <a:lnTo>
                    <a:pt x="77" y="97"/>
                  </a:lnTo>
                  <a:lnTo>
                    <a:pt x="79" y="95"/>
                  </a:lnTo>
                  <a:lnTo>
                    <a:pt x="82" y="95"/>
                  </a:lnTo>
                  <a:lnTo>
                    <a:pt x="85" y="93"/>
                  </a:lnTo>
                  <a:lnTo>
                    <a:pt x="86" y="88"/>
                  </a:lnTo>
                  <a:lnTo>
                    <a:pt x="87" y="85"/>
                  </a:lnTo>
                  <a:lnTo>
                    <a:pt x="87" y="82"/>
                  </a:lnTo>
                  <a:lnTo>
                    <a:pt x="89" y="79"/>
                  </a:lnTo>
                  <a:lnTo>
                    <a:pt x="92" y="77"/>
                  </a:lnTo>
                  <a:lnTo>
                    <a:pt x="96" y="76"/>
                  </a:lnTo>
                  <a:lnTo>
                    <a:pt x="98" y="73"/>
                  </a:lnTo>
                  <a:lnTo>
                    <a:pt x="103" y="71"/>
                  </a:lnTo>
                  <a:lnTo>
                    <a:pt x="109" y="66"/>
                  </a:lnTo>
                  <a:lnTo>
                    <a:pt x="112" y="65"/>
                  </a:lnTo>
                  <a:lnTo>
                    <a:pt x="113" y="63"/>
                  </a:lnTo>
                  <a:lnTo>
                    <a:pt x="121" y="57"/>
                  </a:lnTo>
                  <a:lnTo>
                    <a:pt x="130" y="54"/>
                  </a:lnTo>
                  <a:lnTo>
                    <a:pt x="137" y="48"/>
                  </a:lnTo>
                  <a:lnTo>
                    <a:pt x="137" y="43"/>
                  </a:lnTo>
                  <a:lnTo>
                    <a:pt x="135" y="42"/>
                  </a:lnTo>
                  <a:lnTo>
                    <a:pt x="132" y="39"/>
                  </a:lnTo>
                  <a:lnTo>
                    <a:pt x="130" y="38"/>
                  </a:lnTo>
                  <a:lnTo>
                    <a:pt x="126" y="32"/>
                  </a:lnTo>
                  <a:lnTo>
                    <a:pt x="121" y="28"/>
                  </a:lnTo>
                  <a:lnTo>
                    <a:pt x="119" y="25"/>
                  </a:lnTo>
                  <a:lnTo>
                    <a:pt x="115" y="20"/>
                  </a:lnTo>
                  <a:lnTo>
                    <a:pt x="113" y="19"/>
                  </a:lnTo>
                  <a:lnTo>
                    <a:pt x="109" y="15"/>
                  </a:lnTo>
                  <a:lnTo>
                    <a:pt x="99" y="13"/>
                  </a:lnTo>
                  <a:lnTo>
                    <a:pt x="92" y="16"/>
                  </a:lnTo>
                  <a:lnTo>
                    <a:pt x="91" y="17"/>
                  </a:lnTo>
                  <a:lnTo>
                    <a:pt x="90" y="18"/>
                  </a:lnTo>
                  <a:lnTo>
                    <a:pt x="92" y="21"/>
                  </a:lnTo>
                  <a:lnTo>
                    <a:pt x="91" y="22"/>
                  </a:lnTo>
                  <a:lnTo>
                    <a:pt x="90" y="25"/>
                  </a:lnTo>
                  <a:lnTo>
                    <a:pt x="87" y="26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88" y="18"/>
                  </a:lnTo>
                  <a:lnTo>
                    <a:pt x="88" y="17"/>
                  </a:lnTo>
                  <a:lnTo>
                    <a:pt x="84" y="16"/>
                  </a:lnTo>
                  <a:lnTo>
                    <a:pt x="83" y="17"/>
                  </a:lnTo>
                  <a:lnTo>
                    <a:pt x="83" y="18"/>
                  </a:lnTo>
                  <a:lnTo>
                    <a:pt x="81" y="20"/>
                  </a:lnTo>
                  <a:lnTo>
                    <a:pt x="80" y="24"/>
                  </a:lnTo>
                  <a:lnTo>
                    <a:pt x="80" y="22"/>
                  </a:lnTo>
                  <a:lnTo>
                    <a:pt x="79" y="19"/>
                  </a:lnTo>
                  <a:lnTo>
                    <a:pt x="81" y="16"/>
                  </a:lnTo>
                  <a:lnTo>
                    <a:pt x="72" y="11"/>
                  </a:lnTo>
                  <a:lnTo>
                    <a:pt x="69" y="7"/>
                  </a:lnTo>
                  <a:lnTo>
                    <a:pt x="66" y="5"/>
                  </a:lnTo>
                  <a:lnTo>
                    <a:pt x="65" y="3"/>
                  </a:lnTo>
                  <a:lnTo>
                    <a:pt x="58" y="0"/>
                  </a:lnTo>
                  <a:lnTo>
                    <a:pt x="55" y="1"/>
                  </a:lnTo>
                  <a:lnTo>
                    <a:pt x="53" y="3"/>
                  </a:lnTo>
                  <a:lnTo>
                    <a:pt x="50" y="2"/>
                  </a:lnTo>
                  <a:lnTo>
                    <a:pt x="47" y="3"/>
                  </a:lnTo>
                  <a:lnTo>
                    <a:pt x="37" y="4"/>
                  </a:lnTo>
                  <a:lnTo>
                    <a:pt x="37" y="5"/>
                  </a:lnTo>
                  <a:lnTo>
                    <a:pt x="37" y="8"/>
                  </a:lnTo>
                  <a:lnTo>
                    <a:pt x="37" y="10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2" y="4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9" y="13"/>
                  </a:lnTo>
                  <a:lnTo>
                    <a:pt x="22" y="16"/>
                  </a:lnTo>
                  <a:lnTo>
                    <a:pt x="20" y="17"/>
                  </a:lnTo>
                  <a:lnTo>
                    <a:pt x="20" y="19"/>
                  </a:lnTo>
                  <a:lnTo>
                    <a:pt x="22" y="2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2" name="Freeform 199"/>
            <p:cNvSpPr>
              <a:spLocks/>
            </p:cNvSpPr>
            <p:nvPr/>
          </p:nvSpPr>
          <p:spPr bwMode="auto">
            <a:xfrm>
              <a:off x="1000125" y="549275"/>
              <a:ext cx="373063" cy="280987"/>
            </a:xfrm>
            <a:custGeom>
              <a:avLst/>
              <a:gdLst>
                <a:gd name="T0" fmla="*/ 30 w 235"/>
                <a:gd name="T1" fmla="*/ 142 h 177"/>
                <a:gd name="T2" fmla="*/ 40 w 235"/>
                <a:gd name="T3" fmla="*/ 119 h 177"/>
                <a:gd name="T4" fmla="*/ 84 w 235"/>
                <a:gd name="T5" fmla="*/ 118 h 177"/>
                <a:gd name="T6" fmla="*/ 87 w 235"/>
                <a:gd name="T7" fmla="*/ 109 h 177"/>
                <a:gd name="T8" fmla="*/ 66 w 235"/>
                <a:gd name="T9" fmla="*/ 102 h 177"/>
                <a:gd name="T10" fmla="*/ 24 w 235"/>
                <a:gd name="T11" fmla="*/ 103 h 177"/>
                <a:gd name="T12" fmla="*/ 15 w 235"/>
                <a:gd name="T13" fmla="*/ 86 h 177"/>
                <a:gd name="T14" fmla="*/ 42 w 235"/>
                <a:gd name="T15" fmla="*/ 78 h 177"/>
                <a:gd name="T16" fmla="*/ 31 w 235"/>
                <a:gd name="T17" fmla="*/ 74 h 177"/>
                <a:gd name="T18" fmla="*/ 19 w 235"/>
                <a:gd name="T19" fmla="*/ 75 h 177"/>
                <a:gd name="T20" fmla="*/ 11 w 235"/>
                <a:gd name="T21" fmla="*/ 73 h 177"/>
                <a:gd name="T22" fmla="*/ 7 w 235"/>
                <a:gd name="T23" fmla="*/ 67 h 177"/>
                <a:gd name="T24" fmla="*/ 12 w 235"/>
                <a:gd name="T25" fmla="*/ 46 h 177"/>
                <a:gd name="T26" fmla="*/ 11 w 235"/>
                <a:gd name="T27" fmla="*/ 30 h 177"/>
                <a:gd name="T28" fmla="*/ 56 w 235"/>
                <a:gd name="T29" fmla="*/ 0 h 177"/>
                <a:gd name="T30" fmla="*/ 64 w 235"/>
                <a:gd name="T31" fmla="*/ 21 h 177"/>
                <a:gd name="T32" fmla="*/ 57 w 235"/>
                <a:gd name="T33" fmla="*/ 32 h 177"/>
                <a:gd name="T34" fmla="*/ 71 w 235"/>
                <a:gd name="T35" fmla="*/ 18 h 177"/>
                <a:gd name="T36" fmla="*/ 96 w 235"/>
                <a:gd name="T37" fmla="*/ 23 h 177"/>
                <a:gd name="T38" fmla="*/ 98 w 235"/>
                <a:gd name="T39" fmla="*/ 38 h 177"/>
                <a:gd name="T40" fmla="*/ 105 w 235"/>
                <a:gd name="T41" fmla="*/ 34 h 177"/>
                <a:gd name="T42" fmla="*/ 114 w 235"/>
                <a:gd name="T43" fmla="*/ 32 h 177"/>
                <a:gd name="T44" fmla="*/ 118 w 235"/>
                <a:gd name="T45" fmla="*/ 27 h 177"/>
                <a:gd name="T46" fmla="*/ 118 w 235"/>
                <a:gd name="T47" fmla="*/ 17 h 177"/>
                <a:gd name="T48" fmla="*/ 128 w 235"/>
                <a:gd name="T49" fmla="*/ 27 h 177"/>
                <a:gd name="T50" fmla="*/ 134 w 235"/>
                <a:gd name="T51" fmla="*/ 45 h 177"/>
                <a:gd name="T52" fmla="*/ 142 w 235"/>
                <a:gd name="T53" fmla="*/ 67 h 177"/>
                <a:gd name="T54" fmla="*/ 147 w 235"/>
                <a:gd name="T55" fmla="*/ 54 h 177"/>
                <a:gd name="T56" fmla="*/ 145 w 235"/>
                <a:gd name="T57" fmla="*/ 36 h 177"/>
                <a:gd name="T58" fmla="*/ 141 w 235"/>
                <a:gd name="T59" fmla="*/ 11 h 177"/>
                <a:gd name="T60" fmla="*/ 141 w 235"/>
                <a:gd name="T61" fmla="*/ 2 h 177"/>
                <a:gd name="T62" fmla="*/ 157 w 235"/>
                <a:gd name="T63" fmla="*/ 7 h 177"/>
                <a:gd name="T64" fmla="*/ 162 w 235"/>
                <a:gd name="T65" fmla="*/ 10 h 177"/>
                <a:gd name="T66" fmla="*/ 176 w 235"/>
                <a:gd name="T67" fmla="*/ 24 h 177"/>
                <a:gd name="T68" fmla="*/ 180 w 235"/>
                <a:gd name="T69" fmla="*/ 44 h 177"/>
                <a:gd name="T70" fmla="*/ 189 w 235"/>
                <a:gd name="T71" fmla="*/ 73 h 177"/>
                <a:gd name="T72" fmla="*/ 191 w 235"/>
                <a:gd name="T73" fmla="*/ 93 h 177"/>
                <a:gd name="T74" fmla="*/ 207 w 235"/>
                <a:gd name="T75" fmla="*/ 103 h 177"/>
                <a:gd name="T76" fmla="*/ 226 w 235"/>
                <a:gd name="T77" fmla="*/ 117 h 177"/>
                <a:gd name="T78" fmla="*/ 235 w 235"/>
                <a:gd name="T79" fmla="*/ 126 h 177"/>
                <a:gd name="T80" fmla="*/ 226 w 235"/>
                <a:gd name="T81" fmla="*/ 133 h 177"/>
                <a:gd name="T82" fmla="*/ 219 w 235"/>
                <a:gd name="T83" fmla="*/ 129 h 177"/>
                <a:gd name="T84" fmla="*/ 213 w 235"/>
                <a:gd name="T85" fmla="*/ 137 h 177"/>
                <a:gd name="T86" fmla="*/ 207 w 235"/>
                <a:gd name="T87" fmla="*/ 146 h 177"/>
                <a:gd name="T88" fmla="*/ 221 w 235"/>
                <a:gd name="T89" fmla="*/ 145 h 177"/>
                <a:gd name="T90" fmla="*/ 219 w 235"/>
                <a:gd name="T91" fmla="*/ 154 h 177"/>
                <a:gd name="T92" fmla="*/ 223 w 235"/>
                <a:gd name="T93" fmla="*/ 159 h 177"/>
                <a:gd name="T94" fmla="*/ 210 w 235"/>
                <a:gd name="T95" fmla="*/ 166 h 177"/>
                <a:gd name="T96" fmla="*/ 190 w 235"/>
                <a:gd name="T97" fmla="*/ 162 h 177"/>
                <a:gd name="T98" fmla="*/ 178 w 235"/>
                <a:gd name="T99" fmla="*/ 156 h 177"/>
                <a:gd name="T100" fmla="*/ 164 w 235"/>
                <a:gd name="T101" fmla="*/ 146 h 177"/>
                <a:gd name="T102" fmla="*/ 154 w 235"/>
                <a:gd name="T103" fmla="*/ 155 h 177"/>
                <a:gd name="T104" fmla="*/ 123 w 235"/>
                <a:gd name="T105" fmla="*/ 172 h 177"/>
                <a:gd name="T106" fmla="*/ 100 w 235"/>
                <a:gd name="T107" fmla="*/ 174 h 177"/>
                <a:gd name="T108" fmla="*/ 75 w 235"/>
                <a:gd name="T109" fmla="*/ 177 h 177"/>
                <a:gd name="T110" fmla="*/ 71 w 235"/>
                <a:gd name="T111" fmla="*/ 158 h 177"/>
                <a:gd name="T112" fmla="*/ 54 w 235"/>
                <a:gd name="T113" fmla="*/ 15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5" h="177">
                  <a:moveTo>
                    <a:pt x="54" y="151"/>
                  </a:moveTo>
                  <a:lnTo>
                    <a:pt x="53" y="152"/>
                  </a:lnTo>
                  <a:lnTo>
                    <a:pt x="48" y="152"/>
                  </a:lnTo>
                  <a:lnTo>
                    <a:pt x="46" y="151"/>
                  </a:lnTo>
                  <a:lnTo>
                    <a:pt x="41" y="151"/>
                  </a:lnTo>
                  <a:lnTo>
                    <a:pt x="32" y="145"/>
                  </a:lnTo>
                  <a:lnTo>
                    <a:pt x="32" y="143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36"/>
                  </a:lnTo>
                  <a:lnTo>
                    <a:pt x="25" y="134"/>
                  </a:lnTo>
                  <a:lnTo>
                    <a:pt x="24" y="133"/>
                  </a:lnTo>
                  <a:lnTo>
                    <a:pt x="22" y="128"/>
                  </a:lnTo>
                  <a:lnTo>
                    <a:pt x="22" y="126"/>
                  </a:lnTo>
                  <a:lnTo>
                    <a:pt x="27" y="123"/>
                  </a:lnTo>
                  <a:lnTo>
                    <a:pt x="40" y="119"/>
                  </a:lnTo>
                  <a:lnTo>
                    <a:pt x="49" y="117"/>
                  </a:lnTo>
                  <a:lnTo>
                    <a:pt x="55" y="116"/>
                  </a:lnTo>
                  <a:lnTo>
                    <a:pt x="60" y="115"/>
                  </a:lnTo>
                  <a:lnTo>
                    <a:pt x="63" y="114"/>
                  </a:lnTo>
                  <a:lnTo>
                    <a:pt x="66" y="116"/>
                  </a:lnTo>
                  <a:lnTo>
                    <a:pt x="75" y="117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7" y="115"/>
                  </a:lnTo>
                  <a:lnTo>
                    <a:pt x="86" y="114"/>
                  </a:lnTo>
                  <a:lnTo>
                    <a:pt x="86" y="113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0" y="112"/>
                  </a:lnTo>
                  <a:lnTo>
                    <a:pt x="88" y="110"/>
                  </a:lnTo>
                  <a:lnTo>
                    <a:pt x="87" y="109"/>
                  </a:lnTo>
                  <a:lnTo>
                    <a:pt x="82" y="109"/>
                  </a:lnTo>
                  <a:lnTo>
                    <a:pt x="81" y="107"/>
                  </a:lnTo>
                  <a:lnTo>
                    <a:pt x="78" y="107"/>
                  </a:lnTo>
                  <a:lnTo>
                    <a:pt x="75" y="106"/>
                  </a:lnTo>
                  <a:lnTo>
                    <a:pt x="73" y="104"/>
                  </a:lnTo>
                  <a:lnTo>
                    <a:pt x="70" y="104"/>
                  </a:lnTo>
                  <a:lnTo>
                    <a:pt x="68" y="104"/>
                  </a:lnTo>
                  <a:lnTo>
                    <a:pt x="66" y="102"/>
                  </a:lnTo>
                  <a:lnTo>
                    <a:pt x="58" y="104"/>
                  </a:lnTo>
                  <a:lnTo>
                    <a:pt x="46" y="108"/>
                  </a:lnTo>
                  <a:lnTo>
                    <a:pt x="44" y="107"/>
                  </a:lnTo>
                  <a:lnTo>
                    <a:pt x="41" y="107"/>
                  </a:lnTo>
                  <a:lnTo>
                    <a:pt x="38" y="106"/>
                  </a:lnTo>
                  <a:lnTo>
                    <a:pt x="37" y="104"/>
                  </a:lnTo>
                  <a:lnTo>
                    <a:pt x="28" y="106"/>
                  </a:lnTo>
                  <a:lnTo>
                    <a:pt x="24" y="103"/>
                  </a:lnTo>
                  <a:lnTo>
                    <a:pt x="20" y="104"/>
                  </a:lnTo>
                  <a:lnTo>
                    <a:pt x="19" y="103"/>
                  </a:lnTo>
                  <a:lnTo>
                    <a:pt x="19" y="102"/>
                  </a:lnTo>
                  <a:lnTo>
                    <a:pt x="16" y="101"/>
                  </a:lnTo>
                  <a:lnTo>
                    <a:pt x="14" y="98"/>
                  </a:lnTo>
                  <a:lnTo>
                    <a:pt x="11" y="94"/>
                  </a:lnTo>
                  <a:lnTo>
                    <a:pt x="10" y="91"/>
                  </a:lnTo>
                  <a:lnTo>
                    <a:pt x="15" y="86"/>
                  </a:lnTo>
                  <a:lnTo>
                    <a:pt x="20" y="84"/>
                  </a:lnTo>
                  <a:lnTo>
                    <a:pt x="24" y="83"/>
                  </a:lnTo>
                  <a:lnTo>
                    <a:pt x="29" y="82"/>
                  </a:lnTo>
                  <a:lnTo>
                    <a:pt x="34" y="7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9" y="79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3" y="77"/>
                  </a:lnTo>
                  <a:lnTo>
                    <a:pt x="39" y="76"/>
                  </a:lnTo>
                  <a:lnTo>
                    <a:pt x="41" y="74"/>
                  </a:lnTo>
                  <a:lnTo>
                    <a:pt x="44" y="74"/>
                  </a:lnTo>
                  <a:lnTo>
                    <a:pt x="46" y="72"/>
                  </a:lnTo>
                  <a:lnTo>
                    <a:pt x="46" y="71"/>
                  </a:lnTo>
                  <a:lnTo>
                    <a:pt x="31" y="74"/>
                  </a:lnTo>
                  <a:lnTo>
                    <a:pt x="29" y="75"/>
                  </a:lnTo>
                  <a:lnTo>
                    <a:pt x="26" y="75"/>
                  </a:lnTo>
                  <a:lnTo>
                    <a:pt x="25" y="76"/>
                  </a:lnTo>
                  <a:lnTo>
                    <a:pt x="23" y="76"/>
                  </a:lnTo>
                  <a:lnTo>
                    <a:pt x="22" y="75"/>
                  </a:lnTo>
                  <a:lnTo>
                    <a:pt x="21" y="75"/>
                  </a:lnTo>
                  <a:lnTo>
                    <a:pt x="20" y="74"/>
                  </a:lnTo>
                  <a:lnTo>
                    <a:pt x="19" y="75"/>
                  </a:lnTo>
                  <a:lnTo>
                    <a:pt x="20" y="75"/>
                  </a:lnTo>
                  <a:lnTo>
                    <a:pt x="20" y="77"/>
                  </a:lnTo>
                  <a:lnTo>
                    <a:pt x="16" y="77"/>
                  </a:lnTo>
                  <a:lnTo>
                    <a:pt x="15" y="78"/>
                  </a:lnTo>
                  <a:lnTo>
                    <a:pt x="12" y="78"/>
                  </a:lnTo>
                  <a:lnTo>
                    <a:pt x="11" y="77"/>
                  </a:lnTo>
                  <a:lnTo>
                    <a:pt x="10" y="75"/>
                  </a:lnTo>
                  <a:lnTo>
                    <a:pt x="11" y="73"/>
                  </a:lnTo>
                  <a:lnTo>
                    <a:pt x="13" y="72"/>
                  </a:lnTo>
                  <a:lnTo>
                    <a:pt x="16" y="72"/>
                  </a:lnTo>
                  <a:lnTo>
                    <a:pt x="16" y="67"/>
                  </a:lnTo>
                  <a:lnTo>
                    <a:pt x="13" y="68"/>
                  </a:lnTo>
                  <a:lnTo>
                    <a:pt x="10" y="70"/>
                  </a:lnTo>
                  <a:lnTo>
                    <a:pt x="9" y="69"/>
                  </a:lnTo>
                  <a:lnTo>
                    <a:pt x="8" y="67"/>
                  </a:lnTo>
                  <a:lnTo>
                    <a:pt x="7" y="67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1" y="63"/>
                  </a:lnTo>
                  <a:lnTo>
                    <a:pt x="0" y="59"/>
                  </a:lnTo>
                  <a:lnTo>
                    <a:pt x="2" y="56"/>
                  </a:lnTo>
                  <a:lnTo>
                    <a:pt x="5" y="51"/>
                  </a:lnTo>
                  <a:lnTo>
                    <a:pt x="8" y="47"/>
                  </a:lnTo>
                  <a:lnTo>
                    <a:pt x="12" y="46"/>
                  </a:lnTo>
                  <a:lnTo>
                    <a:pt x="13" y="44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8" y="36"/>
                  </a:lnTo>
                  <a:lnTo>
                    <a:pt x="9" y="33"/>
                  </a:lnTo>
                  <a:lnTo>
                    <a:pt x="11" y="30"/>
                  </a:lnTo>
                  <a:lnTo>
                    <a:pt x="20" y="21"/>
                  </a:lnTo>
                  <a:lnTo>
                    <a:pt x="29" y="15"/>
                  </a:lnTo>
                  <a:lnTo>
                    <a:pt x="31" y="13"/>
                  </a:lnTo>
                  <a:lnTo>
                    <a:pt x="34" y="12"/>
                  </a:lnTo>
                  <a:lnTo>
                    <a:pt x="35" y="10"/>
                  </a:lnTo>
                  <a:lnTo>
                    <a:pt x="38" y="10"/>
                  </a:lnTo>
                  <a:lnTo>
                    <a:pt x="46" y="5"/>
                  </a:lnTo>
                  <a:lnTo>
                    <a:pt x="56" y="0"/>
                  </a:lnTo>
                  <a:lnTo>
                    <a:pt x="59" y="1"/>
                  </a:lnTo>
                  <a:lnTo>
                    <a:pt x="60" y="3"/>
                  </a:lnTo>
                  <a:lnTo>
                    <a:pt x="62" y="4"/>
                  </a:lnTo>
                  <a:lnTo>
                    <a:pt x="62" y="5"/>
                  </a:lnTo>
                  <a:lnTo>
                    <a:pt x="63" y="7"/>
                  </a:lnTo>
                  <a:lnTo>
                    <a:pt x="64" y="10"/>
                  </a:lnTo>
                  <a:lnTo>
                    <a:pt x="64" y="16"/>
                  </a:lnTo>
                  <a:lnTo>
                    <a:pt x="64" y="21"/>
                  </a:lnTo>
                  <a:lnTo>
                    <a:pt x="61" y="22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59" y="28"/>
                  </a:lnTo>
                  <a:lnTo>
                    <a:pt x="56" y="29"/>
                  </a:lnTo>
                  <a:lnTo>
                    <a:pt x="56" y="30"/>
                  </a:lnTo>
                  <a:lnTo>
                    <a:pt x="57" y="32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30"/>
                  </a:lnTo>
                  <a:lnTo>
                    <a:pt x="69" y="28"/>
                  </a:lnTo>
                  <a:lnTo>
                    <a:pt x="71" y="25"/>
                  </a:lnTo>
                  <a:lnTo>
                    <a:pt x="69" y="24"/>
                  </a:lnTo>
                  <a:lnTo>
                    <a:pt x="69" y="21"/>
                  </a:lnTo>
                  <a:lnTo>
                    <a:pt x="71" y="18"/>
                  </a:lnTo>
                  <a:lnTo>
                    <a:pt x="73" y="17"/>
                  </a:lnTo>
                  <a:lnTo>
                    <a:pt x="73" y="15"/>
                  </a:lnTo>
                  <a:lnTo>
                    <a:pt x="74" y="14"/>
                  </a:lnTo>
                  <a:lnTo>
                    <a:pt x="77" y="14"/>
                  </a:lnTo>
                  <a:lnTo>
                    <a:pt x="84" y="18"/>
                  </a:lnTo>
                  <a:lnTo>
                    <a:pt x="91" y="20"/>
                  </a:lnTo>
                  <a:lnTo>
                    <a:pt x="93" y="22"/>
                  </a:lnTo>
                  <a:lnTo>
                    <a:pt x="96" y="23"/>
                  </a:lnTo>
                  <a:lnTo>
                    <a:pt x="98" y="25"/>
                  </a:lnTo>
                  <a:lnTo>
                    <a:pt x="100" y="28"/>
                  </a:lnTo>
                  <a:lnTo>
                    <a:pt x="100" y="32"/>
                  </a:lnTo>
                  <a:lnTo>
                    <a:pt x="96" y="37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6" y="41"/>
                  </a:lnTo>
                  <a:lnTo>
                    <a:pt x="98" y="38"/>
                  </a:lnTo>
                  <a:lnTo>
                    <a:pt x="100" y="36"/>
                  </a:lnTo>
                  <a:lnTo>
                    <a:pt x="100" y="38"/>
                  </a:lnTo>
                  <a:lnTo>
                    <a:pt x="99" y="41"/>
                  </a:lnTo>
                  <a:lnTo>
                    <a:pt x="102" y="42"/>
                  </a:lnTo>
                  <a:lnTo>
                    <a:pt x="102" y="41"/>
                  </a:lnTo>
                  <a:lnTo>
                    <a:pt x="103" y="36"/>
                  </a:lnTo>
                  <a:lnTo>
                    <a:pt x="103" y="35"/>
                  </a:lnTo>
                  <a:lnTo>
                    <a:pt x="105" y="34"/>
                  </a:lnTo>
                  <a:lnTo>
                    <a:pt x="107" y="32"/>
                  </a:lnTo>
                  <a:lnTo>
                    <a:pt x="109" y="33"/>
                  </a:lnTo>
                  <a:lnTo>
                    <a:pt x="111" y="32"/>
                  </a:lnTo>
                  <a:lnTo>
                    <a:pt x="114" y="36"/>
                  </a:lnTo>
                  <a:lnTo>
                    <a:pt x="115" y="34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14" y="32"/>
                  </a:lnTo>
                  <a:lnTo>
                    <a:pt x="116" y="33"/>
                  </a:lnTo>
                  <a:lnTo>
                    <a:pt x="117" y="32"/>
                  </a:lnTo>
                  <a:lnTo>
                    <a:pt x="117" y="30"/>
                  </a:lnTo>
                  <a:lnTo>
                    <a:pt x="114" y="28"/>
                  </a:lnTo>
                  <a:lnTo>
                    <a:pt x="114" y="27"/>
                  </a:lnTo>
                  <a:lnTo>
                    <a:pt x="114" y="27"/>
                  </a:lnTo>
                  <a:lnTo>
                    <a:pt x="117" y="29"/>
                  </a:lnTo>
                  <a:lnTo>
                    <a:pt x="118" y="27"/>
                  </a:lnTo>
                  <a:lnTo>
                    <a:pt x="115" y="23"/>
                  </a:lnTo>
                  <a:lnTo>
                    <a:pt x="113" y="22"/>
                  </a:lnTo>
                  <a:lnTo>
                    <a:pt x="111" y="20"/>
                  </a:lnTo>
                  <a:lnTo>
                    <a:pt x="111" y="17"/>
                  </a:lnTo>
                  <a:lnTo>
                    <a:pt x="110" y="15"/>
                  </a:lnTo>
                  <a:lnTo>
                    <a:pt x="112" y="15"/>
                  </a:lnTo>
                  <a:lnTo>
                    <a:pt x="116" y="16"/>
                  </a:lnTo>
                  <a:lnTo>
                    <a:pt x="118" y="17"/>
                  </a:lnTo>
                  <a:lnTo>
                    <a:pt x="119" y="19"/>
                  </a:lnTo>
                  <a:lnTo>
                    <a:pt x="122" y="19"/>
                  </a:lnTo>
                  <a:lnTo>
                    <a:pt x="122" y="20"/>
                  </a:lnTo>
                  <a:lnTo>
                    <a:pt x="124" y="24"/>
                  </a:lnTo>
                  <a:lnTo>
                    <a:pt x="125" y="25"/>
                  </a:lnTo>
                  <a:lnTo>
                    <a:pt x="127" y="24"/>
                  </a:lnTo>
                  <a:lnTo>
                    <a:pt x="128" y="26"/>
                  </a:lnTo>
                  <a:lnTo>
                    <a:pt x="128" y="27"/>
                  </a:lnTo>
                  <a:lnTo>
                    <a:pt x="130" y="28"/>
                  </a:lnTo>
                  <a:lnTo>
                    <a:pt x="130" y="29"/>
                  </a:lnTo>
                  <a:lnTo>
                    <a:pt x="130" y="30"/>
                  </a:lnTo>
                  <a:lnTo>
                    <a:pt x="132" y="30"/>
                  </a:lnTo>
                  <a:lnTo>
                    <a:pt x="134" y="34"/>
                  </a:lnTo>
                  <a:lnTo>
                    <a:pt x="133" y="41"/>
                  </a:lnTo>
                  <a:lnTo>
                    <a:pt x="134" y="43"/>
                  </a:lnTo>
                  <a:lnTo>
                    <a:pt x="134" y="45"/>
                  </a:lnTo>
                  <a:lnTo>
                    <a:pt x="135" y="47"/>
                  </a:lnTo>
                  <a:lnTo>
                    <a:pt x="136" y="53"/>
                  </a:lnTo>
                  <a:lnTo>
                    <a:pt x="139" y="56"/>
                  </a:lnTo>
                  <a:lnTo>
                    <a:pt x="138" y="59"/>
                  </a:lnTo>
                  <a:lnTo>
                    <a:pt x="138" y="64"/>
                  </a:lnTo>
                  <a:lnTo>
                    <a:pt x="139" y="64"/>
                  </a:lnTo>
                  <a:lnTo>
                    <a:pt x="141" y="67"/>
                  </a:lnTo>
                  <a:lnTo>
                    <a:pt x="142" y="67"/>
                  </a:lnTo>
                  <a:lnTo>
                    <a:pt x="143" y="65"/>
                  </a:lnTo>
                  <a:lnTo>
                    <a:pt x="145" y="64"/>
                  </a:lnTo>
                  <a:lnTo>
                    <a:pt x="146" y="64"/>
                  </a:lnTo>
                  <a:lnTo>
                    <a:pt x="148" y="62"/>
                  </a:lnTo>
                  <a:lnTo>
                    <a:pt x="148" y="60"/>
                  </a:lnTo>
                  <a:lnTo>
                    <a:pt x="150" y="59"/>
                  </a:lnTo>
                  <a:lnTo>
                    <a:pt x="150" y="57"/>
                  </a:lnTo>
                  <a:lnTo>
                    <a:pt x="147" y="54"/>
                  </a:lnTo>
                  <a:lnTo>
                    <a:pt x="147" y="51"/>
                  </a:lnTo>
                  <a:lnTo>
                    <a:pt x="147" y="49"/>
                  </a:lnTo>
                  <a:lnTo>
                    <a:pt x="145" y="48"/>
                  </a:lnTo>
                  <a:lnTo>
                    <a:pt x="145" y="44"/>
                  </a:lnTo>
                  <a:lnTo>
                    <a:pt x="144" y="41"/>
                  </a:lnTo>
                  <a:lnTo>
                    <a:pt x="145" y="41"/>
                  </a:lnTo>
                  <a:lnTo>
                    <a:pt x="145" y="39"/>
                  </a:lnTo>
                  <a:lnTo>
                    <a:pt x="145" y="36"/>
                  </a:lnTo>
                  <a:lnTo>
                    <a:pt x="144" y="35"/>
                  </a:lnTo>
                  <a:lnTo>
                    <a:pt x="144" y="30"/>
                  </a:lnTo>
                  <a:lnTo>
                    <a:pt x="143" y="27"/>
                  </a:lnTo>
                  <a:lnTo>
                    <a:pt x="142" y="23"/>
                  </a:lnTo>
                  <a:lnTo>
                    <a:pt x="140" y="15"/>
                  </a:lnTo>
                  <a:lnTo>
                    <a:pt x="140" y="14"/>
                  </a:lnTo>
                  <a:lnTo>
                    <a:pt x="141" y="14"/>
                  </a:lnTo>
                  <a:lnTo>
                    <a:pt x="141" y="11"/>
                  </a:lnTo>
                  <a:lnTo>
                    <a:pt x="140" y="11"/>
                  </a:lnTo>
                  <a:lnTo>
                    <a:pt x="139" y="9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0" y="4"/>
                  </a:lnTo>
                  <a:lnTo>
                    <a:pt x="141" y="2"/>
                  </a:lnTo>
                  <a:lnTo>
                    <a:pt x="141" y="2"/>
                  </a:lnTo>
                  <a:lnTo>
                    <a:pt x="141" y="1"/>
                  </a:lnTo>
                  <a:lnTo>
                    <a:pt x="143" y="1"/>
                  </a:lnTo>
                  <a:lnTo>
                    <a:pt x="148" y="2"/>
                  </a:lnTo>
                  <a:lnTo>
                    <a:pt x="149" y="4"/>
                  </a:lnTo>
                  <a:lnTo>
                    <a:pt x="153" y="8"/>
                  </a:lnTo>
                  <a:lnTo>
                    <a:pt x="156" y="9"/>
                  </a:lnTo>
                  <a:lnTo>
                    <a:pt x="157" y="8"/>
                  </a:lnTo>
                  <a:lnTo>
                    <a:pt x="157" y="7"/>
                  </a:lnTo>
                  <a:lnTo>
                    <a:pt x="156" y="7"/>
                  </a:lnTo>
                  <a:lnTo>
                    <a:pt x="155" y="5"/>
                  </a:lnTo>
                  <a:lnTo>
                    <a:pt x="155" y="4"/>
                  </a:lnTo>
                  <a:lnTo>
                    <a:pt x="156" y="4"/>
                  </a:lnTo>
                  <a:lnTo>
                    <a:pt x="159" y="5"/>
                  </a:lnTo>
                  <a:lnTo>
                    <a:pt x="159" y="6"/>
                  </a:lnTo>
                  <a:lnTo>
                    <a:pt x="161" y="7"/>
                  </a:lnTo>
                  <a:lnTo>
                    <a:pt x="162" y="10"/>
                  </a:lnTo>
                  <a:lnTo>
                    <a:pt x="164" y="12"/>
                  </a:lnTo>
                  <a:lnTo>
                    <a:pt x="169" y="15"/>
                  </a:lnTo>
                  <a:lnTo>
                    <a:pt x="169" y="16"/>
                  </a:lnTo>
                  <a:lnTo>
                    <a:pt x="172" y="18"/>
                  </a:lnTo>
                  <a:lnTo>
                    <a:pt x="174" y="20"/>
                  </a:lnTo>
                  <a:lnTo>
                    <a:pt x="174" y="21"/>
                  </a:lnTo>
                  <a:lnTo>
                    <a:pt x="176" y="22"/>
                  </a:lnTo>
                  <a:lnTo>
                    <a:pt x="176" y="24"/>
                  </a:lnTo>
                  <a:lnTo>
                    <a:pt x="175" y="27"/>
                  </a:lnTo>
                  <a:lnTo>
                    <a:pt x="176" y="27"/>
                  </a:lnTo>
                  <a:lnTo>
                    <a:pt x="178" y="31"/>
                  </a:lnTo>
                  <a:lnTo>
                    <a:pt x="178" y="33"/>
                  </a:lnTo>
                  <a:lnTo>
                    <a:pt x="177" y="34"/>
                  </a:lnTo>
                  <a:lnTo>
                    <a:pt x="178" y="36"/>
                  </a:lnTo>
                  <a:lnTo>
                    <a:pt x="178" y="39"/>
                  </a:lnTo>
                  <a:lnTo>
                    <a:pt x="180" y="44"/>
                  </a:lnTo>
                  <a:lnTo>
                    <a:pt x="180" y="53"/>
                  </a:lnTo>
                  <a:lnTo>
                    <a:pt x="181" y="54"/>
                  </a:lnTo>
                  <a:lnTo>
                    <a:pt x="182" y="59"/>
                  </a:lnTo>
                  <a:lnTo>
                    <a:pt x="186" y="64"/>
                  </a:lnTo>
                  <a:lnTo>
                    <a:pt x="188" y="66"/>
                  </a:lnTo>
                  <a:lnTo>
                    <a:pt x="189" y="70"/>
                  </a:lnTo>
                  <a:lnTo>
                    <a:pt x="188" y="71"/>
                  </a:lnTo>
                  <a:lnTo>
                    <a:pt x="189" y="73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7" y="78"/>
                  </a:lnTo>
                  <a:lnTo>
                    <a:pt x="187" y="83"/>
                  </a:lnTo>
                  <a:lnTo>
                    <a:pt x="187" y="86"/>
                  </a:lnTo>
                  <a:lnTo>
                    <a:pt x="187" y="89"/>
                  </a:lnTo>
                  <a:lnTo>
                    <a:pt x="191" y="91"/>
                  </a:lnTo>
                  <a:lnTo>
                    <a:pt x="191" y="93"/>
                  </a:lnTo>
                  <a:lnTo>
                    <a:pt x="195" y="99"/>
                  </a:lnTo>
                  <a:lnTo>
                    <a:pt x="199" y="100"/>
                  </a:lnTo>
                  <a:lnTo>
                    <a:pt x="201" y="104"/>
                  </a:lnTo>
                  <a:lnTo>
                    <a:pt x="202" y="104"/>
                  </a:lnTo>
                  <a:lnTo>
                    <a:pt x="204" y="105"/>
                  </a:lnTo>
                  <a:lnTo>
                    <a:pt x="206" y="106"/>
                  </a:lnTo>
                  <a:lnTo>
                    <a:pt x="207" y="105"/>
                  </a:lnTo>
                  <a:lnTo>
                    <a:pt x="207" y="103"/>
                  </a:lnTo>
                  <a:lnTo>
                    <a:pt x="208" y="103"/>
                  </a:lnTo>
                  <a:lnTo>
                    <a:pt x="210" y="104"/>
                  </a:lnTo>
                  <a:lnTo>
                    <a:pt x="212" y="105"/>
                  </a:lnTo>
                  <a:lnTo>
                    <a:pt x="211" y="107"/>
                  </a:lnTo>
                  <a:lnTo>
                    <a:pt x="220" y="115"/>
                  </a:lnTo>
                  <a:lnTo>
                    <a:pt x="222" y="116"/>
                  </a:lnTo>
                  <a:lnTo>
                    <a:pt x="225" y="116"/>
                  </a:lnTo>
                  <a:lnTo>
                    <a:pt x="226" y="117"/>
                  </a:lnTo>
                  <a:lnTo>
                    <a:pt x="226" y="119"/>
                  </a:lnTo>
                  <a:lnTo>
                    <a:pt x="226" y="121"/>
                  </a:lnTo>
                  <a:lnTo>
                    <a:pt x="228" y="122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32" y="121"/>
                  </a:lnTo>
                  <a:lnTo>
                    <a:pt x="233" y="121"/>
                  </a:lnTo>
                  <a:lnTo>
                    <a:pt x="235" y="126"/>
                  </a:lnTo>
                  <a:lnTo>
                    <a:pt x="233" y="129"/>
                  </a:lnTo>
                  <a:lnTo>
                    <a:pt x="234" y="134"/>
                  </a:lnTo>
                  <a:lnTo>
                    <a:pt x="233" y="137"/>
                  </a:lnTo>
                  <a:lnTo>
                    <a:pt x="231" y="138"/>
                  </a:lnTo>
                  <a:lnTo>
                    <a:pt x="229" y="137"/>
                  </a:lnTo>
                  <a:lnTo>
                    <a:pt x="227" y="133"/>
                  </a:lnTo>
                  <a:lnTo>
                    <a:pt x="227" y="129"/>
                  </a:lnTo>
                  <a:lnTo>
                    <a:pt x="226" y="133"/>
                  </a:lnTo>
                  <a:lnTo>
                    <a:pt x="225" y="137"/>
                  </a:lnTo>
                  <a:lnTo>
                    <a:pt x="225" y="138"/>
                  </a:lnTo>
                  <a:lnTo>
                    <a:pt x="224" y="136"/>
                  </a:lnTo>
                  <a:lnTo>
                    <a:pt x="222" y="135"/>
                  </a:lnTo>
                  <a:lnTo>
                    <a:pt x="222" y="137"/>
                  </a:lnTo>
                  <a:lnTo>
                    <a:pt x="220" y="135"/>
                  </a:lnTo>
                  <a:lnTo>
                    <a:pt x="219" y="132"/>
                  </a:lnTo>
                  <a:lnTo>
                    <a:pt x="219" y="129"/>
                  </a:lnTo>
                  <a:lnTo>
                    <a:pt x="219" y="131"/>
                  </a:lnTo>
                  <a:lnTo>
                    <a:pt x="217" y="131"/>
                  </a:lnTo>
                  <a:lnTo>
                    <a:pt x="217" y="130"/>
                  </a:lnTo>
                  <a:lnTo>
                    <a:pt x="216" y="133"/>
                  </a:lnTo>
                  <a:lnTo>
                    <a:pt x="215" y="133"/>
                  </a:lnTo>
                  <a:lnTo>
                    <a:pt x="212" y="135"/>
                  </a:lnTo>
                  <a:lnTo>
                    <a:pt x="212" y="137"/>
                  </a:lnTo>
                  <a:lnTo>
                    <a:pt x="213" y="137"/>
                  </a:lnTo>
                  <a:lnTo>
                    <a:pt x="213" y="142"/>
                  </a:lnTo>
                  <a:lnTo>
                    <a:pt x="211" y="142"/>
                  </a:lnTo>
                  <a:lnTo>
                    <a:pt x="210" y="141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5" y="142"/>
                  </a:lnTo>
                  <a:lnTo>
                    <a:pt x="206" y="145"/>
                  </a:lnTo>
                  <a:lnTo>
                    <a:pt x="207" y="146"/>
                  </a:lnTo>
                  <a:lnTo>
                    <a:pt x="206" y="150"/>
                  </a:lnTo>
                  <a:lnTo>
                    <a:pt x="206" y="151"/>
                  </a:lnTo>
                  <a:lnTo>
                    <a:pt x="209" y="147"/>
                  </a:lnTo>
                  <a:lnTo>
                    <a:pt x="212" y="145"/>
                  </a:lnTo>
                  <a:lnTo>
                    <a:pt x="213" y="143"/>
                  </a:lnTo>
                  <a:lnTo>
                    <a:pt x="218" y="143"/>
                  </a:lnTo>
                  <a:lnTo>
                    <a:pt x="219" y="144"/>
                  </a:lnTo>
                  <a:lnTo>
                    <a:pt x="221" y="145"/>
                  </a:lnTo>
                  <a:lnTo>
                    <a:pt x="220" y="146"/>
                  </a:lnTo>
                  <a:lnTo>
                    <a:pt x="220" y="148"/>
                  </a:lnTo>
                  <a:lnTo>
                    <a:pt x="218" y="149"/>
                  </a:lnTo>
                  <a:lnTo>
                    <a:pt x="218" y="150"/>
                  </a:lnTo>
                  <a:lnTo>
                    <a:pt x="217" y="150"/>
                  </a:lnTo>
                  <a:lnTo>
                    <a:pt x="217" y="151"/>
                  </a:lnTo>
                  <a:lnTo>
                    <a:pt x="218" y="153"/>
                  </a:lnTo>
                  <a:lnTo>
                    <a:pt x="219" y="154"/>
                  </a:lnTo>
                  <a:lnTo>
                    <a:pt x="220" y="151"/>
                  </a:lnTo>
                  <a:lnTo>
                    <a:pt x="222" y="152"/>
                  </a:lnTo>
                  <a:lnTo>
                    <a:pt x="225" y="153"/>
                  </a:lnTo>
                  <a:lnTo>
                    <a:pt x="226" y="155"/>
                  </a:lnTo>
                  <a:lnTo>
                    <a:pt x="225" y="157"/>
                  </a:lnTo>
                  <a:lnTo>
                    <a:pt x="224" y="157"/>
                  </a:lnTo>
                  <a:lnTo>
                    <a:pt x="223" y="157"/>
                  </a:lnTo>
                  <a:lnTo>
                    <a:pt x="223" y="159"/>
                  </a:lnTo>
                  <a:lnTo>
                    <a:pt x="222" y="160"/>
                  </a:lnTo>
                  <a:lnTo>
                    <a:pt x="222" y="161"/>
                  </a:lnTo>
                  <a:lnTo>
                    <a:pt x="220" y="160"/>
                  </a:lnTo>
                  <a:lnTo>
                    <a:pt x="215" y="162"/>
                  </a:lnTo>
                  <a:lnTo>
                    <a:pt x="215" y="164"/>
                  </a:lnTo>
                  <a:lnTo>
                    <a:pt x="212" y="164"/>
                  </a:lnTo>
                  <a:lnTo>
                    <a:pt x="210" y="164"/>
                  </a:lnTo>
                  <a:lnTo>
                    <a:pt x="210" y="166"/>
                  </a:lnTo>
                  <a:lnTo>
                    <a:pt x="208" y="166"/>
                  </a:lnTo>
                  <a:lnTo>
                    <a:pt x="208" y="167"/>
                  </a:lnTo>
                  <a:lnTo>
                    <a:pt x="206" y="166"/>
                  </a:lnTo>
                  <a:lnTo>
                    <a:pt x="202" y="167"/>
                  </a:lnTo>
                  <a:lnTo>
                    <a:pt x="196" y="166"/>
                  </a:lnTo>
                  <a:lnTo>
                    <a:pt x="195" y="164"/>
                  </a:lnTo>
                  <a:lnTo>
                    <a:pt x="191" y="163"/>
                  </a:lnTo>
                  <a:lnTo>
                    <a:pt x="190" y="162"/>
                  </a:lnTo>
                  <a:lnTo>
                    <a:pt x="188" y="162"/>
                  </a:lnTo>
                  <a:lnTo>
                    <a:pt x="187" y="164"/>
                  </a:lnTo>
                  <a:lnTo>
                    <a:pt x="181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2" y="157"/>
                  </a:lnTo>
                  <a:lnTo>
                    <a:pt x="180" y="156"/>
                  </a:lnTo>
                  <a:lnTo>
                    <a:pt x="178" y="156"/>
                  </a:lnTo>
                  <a:lnTo>
                    <a:pt x="174" y="156"/>
                  </a:lnTo>
                  <a:lnTo>
                    <a:pt x="174" y="154"/>
                  </a:lnTo>
                  <a:lnTo>
                    <a:pt x="171" y="154"/>
                  </a:lnTo>
                  <a:lnTo>
                    <a:pt x="169" y="154"/>
                  </a:lnTo>
                  <a:lnTo>
                    <a:pt x="164" y="153"/>
                  </a:lnTo>
                  <a:lnTo>
                    <a:pt x="164" y="151"/>
                  </a:lnTo>
                  <a:lnTo>
                    <a:pt x="164" y="150"/>
                  </a:lnTo>
                  <a:lnTo>
                    <a:pt x="164" y="146"/>
                  </a:lnTo>
                  <a:lnTo>
                    <a:pt x="163" y="144"/>
                  </a:lnTo>
                  <a:lnTo>
                    <a:pt x="160" y="143"/>
                  </a:lnTo>
                  <a:lnTo>
                    <a:pt x="159" y="145"/>
                  </a:lnTo>
                  <a:lnTo>
                    <a:pt x="158" y="147"/>
                  </a:lnTo>
                  <a:lnTo>
                    <a:pt x="155" y="148"/>
                  </a:lnTo>
                  <a:lnTo>
                    <a:pt x="156" y="152"/>
                  </a:lnTo>
                  <a:lnTo>
                    <a:pt x="156" y="153"/>
                  </a:lnTo>
                  <a:lnTo>
                    <a:pt x="154" y="155"/>
                  </a:lnTo>
                  <a:lnTo>
                    <a:pt x="150" y="160"/>
                  </a:lnTo>
                  <a:lnTo>
                    <a:pt x="144" y="162"/>
                  </a:lnTo>
                  <a:lnTo>
                    <a:pt x="134" y="162"/>
                  </a:lnTo>
                  <a:lnTo>
                    <a:pt x="136" y="163"/>
                  </a:lnTo>
                  <a:lnTo>
                    <a:pt x="133" y="166"/>
                  </a:lnTo>
                  <a:lnTo>
                    <a:pt x="130" y="169"/>
                  </a:lnTo>
                  <a:lnTo>
                    <a:pt x="126" y="170"/>
                  </a:lnTo>
                  <a:lnTo>
                    <a:pt x="123" y="172"/>
                  </a:lnTo>
                  <a:lnTo>
                    <a:pt x="118" y="173"/>
                  </a:lnTo>
                  <a:lnTo>
                    <a:pt x="116" y="172"/>
                  </a:lnTo>
                  <a:lnTo>
                    <a:pt x="113" y="173"/>
                  </a:lnTo>
                  <a:lnTo>
                    <a:pt x="110" y="172"/>
                  </a:lnTo>
                  <a:lnTo>
                    <a:pt x="108" y="173"/>
                  </a:lnTo>
                  <a:lnTo>
                    <a:pt x="107" y="172"/>
                  </a:lnTo>
                  <a:lnTo>
                    <a:pt x="103" y="173"/>
                  </a:lnTo>
                  <a:lnTo>
                    <a:pt x="100" y="174"/>
                  </a:lnTo>
                  <a:lnTo>
                    <a:pt x="99" y="174"/>
                  </a:lnTo>
                  <a:lnTo>
                    <a:pt x="101" y="174"/>
                  </a:lnTo>
                  <a:lnTo>
                    <a:pt x="101" y="175"/>
                  </a:lnTo>
                  <a:lnTo>
                    <a:pt x="98" y="175"/>
                  </a:lnTo>
                  <a:lnTo>
                    <a:pt x="92" y="177"/>
                  </a:lnTo>
                  <a:lnTo>
                    <a:pt x="91" y="176"/>
                  </a:lnTo>
                  <a:lnTo>
                    <a:pt x="87" y="176"/>
                  </a:lnTo>
                  <a:lnTo>
                    <a:pt x="75" y="177"/>
                  </a:lnTo>
                  <a:lnTo>
                    <a:pt x="76" y="176"/>
                  </a:lnTo>
                  <a:lnTo>
                    <a:pt x="78" y="174"/>
                  </a:lnTo>
                  <a:lnTo>
                    <a:pt x="74" y="172"/>
                  </a:lnTo>
                  <a:lnTo>
                    <a:pt x="72" y="169"/>
                  </a:lnTo>
                  <a:lnTo>
                    <a:pt x="71" y="166"/>
                  </a:lnTo>
                  <a:lnTo>
                    <a:pt x="70" y="164"/>
                  </a:lnTo>
                  <a:lnTo>
                    <a:pt x="70" y="160"/>
                  </a:lnTo>
                  <a:lnTo>
                    <a:pt x="71" y="158"/>
                  </a:lnTo>
                  <a:lnTo>
                    <a:pt x="71" y="157"/>
                  </a:lnTo>
                  <a:lnTo>
                    <a:pt x="69" y="156"/>
                  </a:lnTo>
                  <a:lnTo>
                    <a:pt x="68" y="155"/>
                  </a:lnTo>
                  <a:lnTo>
                    <a:pt x="68" y="154"/>
                  </a:lnTo>
                  <a:lnTo>
                    <a:pt x="65" y="152"/>
                  </a:lnTo>
                  <a:lnTo>
                    <a:pt x="65" y="152"/>
                  </a:lnTo>
                  <a:lnTo>
                    <a:pt x="61" y="151"/>
                  </a:lnTo>
                  <a:lnTo>
                    <a:pt x="54" y="15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3" name="Freeform 201"/>
            <p:cNvSpPr>
              <a:spLocks/>
            </p:cNvSpPr>
            <p:nvPr/>
          </p:nvSpPr>
          <p:spPr bwMode="auto">
            <a:xfrm>
              <a:off x="1246188" y="523875"/>
              <a:ext cx="50800" cy="57150"/>
            </a:xfrm>
            <a:custGeom>
              <a:avLst/>
              <a:gdLst>
                <a:gd name="T0" fmla="*/ 26 w 32"/>
                <a:gd name="T1" fmla="*/ 28 h 36"/>
                <a:gd name="T2" fmla="*/ 26 w 32"/>
                <a:gd name="T3" fmla="*/ 26 h 36"/>
                <a:gd name="T4" fmla="*/ 27 w 32"/>
                <a:gd name="T5" fmla="*/ 24 h 36"/>
                <a:gd name="T6" fmla="*/ 29 w 32"/>
                <a:gd name="T7" fmla="*/ 20 h 36"/>
                <a:gd name="T8" fmla="*/ 31 w 32"/>
                <a:gd name="T9" fmla="*/ 16 h 36"/>
                <a:gd name="T10" fmla="*/ 31 w 32"/>
                <a:gd name="T11" fmla="*/ 13 h 36"/>
                <a:gd name="T12" fmla="*/ 31 w 32"/>
                <a:gd name="T13" fmla="*/ 10 h 36"/>
                <a:gd name="T14" fmla="*/ 32 w 32"/>
                <a:gd name="T15" fmla="*/ 8 h 36"/>
                <a:gd name="T16" fmla="*/ 31 w 32"/>
                <a:gd name="T17" fmla="*/ 6 h 36"/>
                <a:gd name="T18" fmla="*/ 29 w 32"/>
                <a:gd name="T19" fmla="*/ 6 h 36"/>
                <a:gd name="T20" fmla="*/ 28 w 32"/>
                <a:gd name="T21" fmla="*/ 3 h 36"/>
                <a:gd name="T22" fmla="*/ 23 w 32"/>
                <a:gd name="T23" fmla="*/ 0 h 36"/>
                <a:gd name="T24" fmla="*/ 20 w 32"/>
                <a:gd name="T25" fmla="*/ 0 h 36"/>
                <a:gd name="T26" fmla="*/ 16 w 32"/>
                <a:gd name="T27" fmla="*/ 1 h 36"/>
                <a:gd name="T28" fmla="*/ 8 w 32"/>
                <a:gd name="T29" fmla="*/ 1 h 36"/>
                <a:gd name="T30" fmla="*/ 5 w 32"/>
                <a:gd name="T31" fmla="*/ 2 h 36"/>
                <a:gd name="T32" fmla="*/ 3 w 32"/>
                <a:gd name="T33" fmla="*/ 7 h 36"/>
                <a:gd name="T34" fmla="*/ 0 w 32"/>
                <a:gd name="T35" fmla="*/ 10 h 36"/>
                <a:gd name="T36" fmla="*/ 0 w 32"/>
                <a:gd name="T37" fmla="*/ 12 h 36"/>
                <a:gd name="T38" fmla="*/ 6 w 32"/>
                <a:gd name="T39" fmla="*/ 15 h 36"/>
                <a:gd name="T40" fmla="*/ 7 w 32"/>
                <a:gd name="T41" fmla="*/ 17 h 36"/>
                <a:gd name="T42" fmla="*/ 10 w 32"/>
                <a:gd name="T43" fmla="*/ 20 h 36"/>
                <a:gd name="T44" fmla="*/ 13 w 32"/>
                <a:gd name="T45" fmla="*/ 24 h 36"/>
                <a:gd name="T46" fmla="*/ 14 w 32"/>
                <a:gd name="T47" fmla="*/ 25 h 36"/>
                <a:gd name="T48" fmla="*/ 16 w 32"/>
                <a:gd name="T49" fmla="*/ 29 h 36"/>
                <a:gd name="T50" fmla="*/ 17 w 32"/>
                <a:gd name="T51" fmla="*/ 31 h 36"/>
                <a:gd name="T52" fmla="*/ 22 w 32"/>
                <a:gd name="T53" fmla="*/ 36 h 36"/>
                <a:gd name="T54" fmla="*/ 22 w 32"/>
                <a:gd name="T55" fmla="*/ 35 h 36"/>
                <a:gd name="T56" fmla="*/ 22 w 32"/>
                <a:gd name="T57" fmla="*/ 34 h 36"/>
                <a:gd name="T58" fmla="*/ 23 w 32"/>
                <a:gd name="T59" fmla="*/ 34 h 36"/>
                <a:gd name="T60" fmla="*/ 26 w 32"/>
                <a:gd name="T61" fmla="*/ 31 h 36"/>
                <a:gd name="T62" fmla="*/ 26 w 32"/>
                <a:gd name="T63" fmla="*/ 29 h 36"/>
                <a:gd name="T64" fmla="*/ 26 w 32"/>
                <a:gd name="T6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6">
                  <a:moveTo>
                    <a:pt x="26" y="28"/>
                  </a:moveTo>
                  <a:lnTo>
                    <a:pt x="26" y="26"/>
                  </a:lnTo>
                  <a:lnTo>
                    <a:pt x="27" y="24"/>
                  </a:lnTo>
                  <a:lnTo>
                    <a:pt x="29" y="20"/>
                  </a:lnTo>
                  <a:lnTo>
                    <a:pt x="31" y="16"/>
                  </a:lnTo>
                  <a:lnTo>
                    <a:pt x="31" y="13"/>
                  </a:lnTo>
                  <a:lnTo>
                    <a:pt x="31" y="10"/>
                  </a:lnTo>
                  <a:lnTo>
                    <a:pt x="32" y="8"/>
                  </a:lnTo>
                  <a:lnTo>
                    <a:pt x="31" y="6"/>
                  </a:lnTo>
                  <a:lnTo>
                    <a:pt x="29" y="6"/>
                  </a:lnTo>
                  <a:lnTo>
                    <a:pt x="28" y="3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8" y="1"/>
                  </a:lnTo>
                  <a:lnTo>
                    <a:pt x="5" y="2"/>
                  </a:lnTo>
                  <a:lnTo>
                    <a:pt x="3" y="7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10" y="20"/>
                  </a:lnTo>
                  <a:lnTo>
                    <a:pt x="13" y="24"/>
                  </a:lnTo>
                  <a:lnTo>
                    <a:pt x="14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2" y="34"/>
                  </a:lnTo>
                  <a:lnTo>
                    <a:pt x="23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6" y="28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4" name="Freeform 203"/>
            <p:cNvSpPr>
              <a:spLocks/>
            </p:cNvSpPr>
            <p:nvPr/>
          </p:nvSpPr>
          <p:spPr bwMode="auto">
            <a:xfrm>
              <a:off x="1338263" y="514350"/>
              <a:ext cx="125413" cy="165100"/>
            </a:xfrm>
            <a:custGeom>
              <a:avLst/>
              <a:gdLst>
                <a:gd name="T0" fmla="*/ 30 w 79"/>
                <a:gd name="T1" fmla="*/ 75 h 104"/>
                <a:gd name="T2" fmla="*/ 26 w 79"/>
                <a:gd name="T3" fmla="*/ 72 h 104"/>
                <a:gd name="T4" fmla="*/ 21 w 79"/>
                <a:gd name="T5" fmla="*/ 68 h 104"/>
                <a:gd name="T6" fmla="*/ 13 w 79"/>
                <a:gd name="T7" fmla="*/ 69 h 104"/>
                <a:gd name="T8" fmla="*/ 10 w 79"/>
                <a:gd name="T9" fmla="*/ 63 h 104"/>
                <a:gd name="T10" fmla="*/ 0 w 79"/>
                <a:gd name="T11" fmla="*/ 53 h 104"/>
                <a:gd name="T12" fmla="*/ 1 w 79"/>
                <a:gd name="T13" fmla="*/ 41 h 104"/>
                <a:gd name="T14" fmla="*/ 8 w 79"/>
                <a:gd name="T15" fmla="*/ 41 h 104"/>
                <a:gd name="T16" fmla="*/ 10 w 79"/>
                <a:gd name="T17" fmla="*/ 43 h 104"/>
                <a:gd name="T18" fmla="*/ 15 w 79"/>
                <a:gd name="T19" fmla="*/ 47 h 104"/>
                <a:gd name="T20" fmla="*/ 17 w 79"/>
                <a:gd name="T21" fmla="*/ 53 h 104"/>
                <a:gd name="T22" fmla="*/ 24 w 79"/>
                <a:gd name="T23" fmla="*/ 51 h 104"/>
                <a:gd name="T24" fmla="*/ 30 w 79"/>
                <a:gd name="T25" fmla="*/ 48 h 104"/>
                <a:gd name="T26" fmla="*/ 29 w 79"/>
                <a:gd name="T27" fmla="*/ 42 h 104"/>
                <a:gd name="T28" fmla="*/ 31 w 79"/>
                <a:gd name="T29" fmla="*/ 41 h 104"/>
                <a:gd name="T30" fmla="*/ 28 w 79"/>
                <a:gd name="T31" fmla="*/ 37 h 104"/>
                <a:gd name="T32" fmla="*/ 26 w 79"/>
                <a:gd name="T33" fmla="*/ 31 h 104"/>
                <a:gd name="T34" fmla="*/ 33 w 79"/>
                <a:gd name="T35" fmla="*/ 33 h 104"/>
                <a:gd name="T36" fmla="*/ 27 w 79"/>
                <a:gd name="T37" fmla="*/ 26 h 104"/>
                <a:gd name="T38" fmla="*/ 22 w 79"/>
                <a:gd name="T39" fmla="*/ 29 h 104"/>
                <a:gd name="T40" fmla="*/ 15 w 79"/>
                <a:gd name="T41" fmla="*/ 23 h 104"/>
                <a:gd name="T42" fmla="*/ 19 w 79"/>
                <a:gd name="T43" fmla="*/ 17 h 104"/>
                <a:gd name="T44" fmla="*/ 24 w 79"/>
                <a:gd name="T45" fmla="*/ 21 h 104"/>
                <a:gd name="T46" fmla="*/ 23 w 79"/>
                <a:gd name="T47" fmla="*/ 15 h 104"/>
                <a:gd name="T48" fmla="*/ 17 w 79"/>
                <a:gd name="T49" fmla="*/ 13 h 104"/>
                <a:gd name="T50" fmla="*/ 23 w 79"/>
                <a:gd name="T51" fmla="*/ 5 h 104"/>
                <a:gd name="T52" fmla="*/ 30 w 79"/>
                <a:gd name="T53" fmla="*/ 8 h 104"/>
                <a:gd name="T54" fmla="*/ 27 w 79"/>
                <a:gd name="T55" fmla="*/ 4 h 104"/>
                <a:gd name="T56" fmla="*/ 31 w 79"/>
                <a:gd name="T57" fmla="*/ 0 h 104"/>
                <a:gd name="T58" fmla="*/ 36 w 79"/>
                <a:gd name="T59" fmla="*/ 5 h 104"/>
                <a:gd name="T60" fmla="*/ 45 w 79"/>
                <a:gd name="T61" fmla="*/ 7 h 104"/>
                <a:gd name="T62" fmla="*/ 59 w 79"/>
                <a:gd name="T63" fmla="*/ 2 h 104"/>
                <a:gd name="T64" fmla="*/ 69 w 79"/>
                <a:gd name="T65" fmla="*/ 6 h 104"/>
                <a:gd name="T66" fmla="*/ 68 w 79"/>
                <a:gd name="T67" fmla="*/ 14 h 104"/>
                <a:gd name="T68" fmla="*/ 64 w 79"/>
                <a:gd name="T69" fmla="*/ 16 h 104"/>
                <a:gd name="T70" fmla="*/ 67 w 79"/>
                <a:gd name="T71" fmla="*/ 24 h 104"/>
                <a:gd name="T72" fmla="*/ 60 w 79"/>
                <a:gd name="T73" fmla="*/ 28 h 104"/>
                <a:gd name="T74" fmla="*/ 54 w 79"/>
                <a:gd name="T75" fmla="*/ 35 h 104"/>
                <a:gd name="T76" fmla="*/ 52 w 79"/>
                <a:gd name="T77" fmla="*/ 42 h 104"/>
                <a:gd name="T78" fmla="*/ 63 w 79"/>
                <a:gd name="T79" fmla="*/ 37 h 104"/>
                <a:gd name="T80" fmla="*/ 67 w 79"/>
                <a:gd name="T81" fmla="*/ 44 h 104"/>
                <a:gd name="T82" fmla="*/ 70 w 79"/>
                <a:gd name="T83" fmla="*/ 48 h 104"/>
                <a:gd name="T84" fmla="*/ 69 w 79"/>
                <a:gd name="T85" fmla="*/ 53 h 104"/>
                <a:gd name="T86" fmla="*/ 75 w 79"/>
                <a:gd name="T87" fmla="*/ 48 h 104"/>
                <a:gd name="T88" fmla="*/ 77 w 79"/>
                <a:gd name="T89" fmla="*/ 53 h 104"/>
                <a:gd name="T90" fmla="*/ 78 w 79"/>
                <a:gd name="T91" fmla="*/ 62 h 104"/>
                <a:gd name="T92" fmla="*/ 76 w 79"/>
                <a:gd name="T93" fmla="*/ 67 h 104"/>
                <a:gd name="T94" fmla="*/ 77 w 79"/>
                <a:gd name="T95" fmla="*/ 74 h 104"/>
                <a:gd name="T96" fmla="*/ 77 w 79"/>
                <a:gd name="T97" fmla="*/ 77 h 104"/>
                <a:gd name="T98" fmla="*/ 77 w 79"/>
                <a:gd name="T99" fmla="*/ 84 h 104"/>
                <a:gd name="T100" fmla="*/ 72 w 79"/>
                <a:gd name="T101" fmla="*/ 88 h 104"/>
                <a:gd name="T102" fmla="*/ 59 w 79"/>
                <a:gd name="T103" fmla="*/ 92 h 104"/>
                <a:gd name="T104" fmla="*/ 59 w 79"/>
                <a:gd name="T105" fmla="*/ 96 h 104"/>
                <a:gd name="T106" fmla="*/ 54 w 79"/>
                <a:gd name="T107" fmla="*/ 102 h 104"/>
                <a:gd name="T108" fmla="*/ 49 w 79"/>
                <a:gd name="T109" fmla="*/ 100 h 104"/>
                <a:gd name="T110" fmla="*/ 45 w 79"/>
                <a:gd name="T111" fmla="*/ 102 h 104"/>
                <a:gd name="T112" fmla="*/ 41 w 79"/>
                <a:gd name="T113" fmla="*/ 91 h 104"/>
                <a:gd name="T114" fmla="*/ 34 w 79"/>
                <a:gd name="T115" fmla="*/ 8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104">
                  <a:moveTo>
                    <a:pt x="33" y="81"/>
                  </a:moveTo>
                  <a:lnTo>
                    <a:pt x="31" y="80"/>
                  </a:lnTo>
                  <a:lnTo>
                    <a:pt x="30" y="75"/>
                  </a:lnTo>
                  <a:lnTo>
                    <a:pt x="29" y="74"/>
                  </a:lnTo>
                  <a:lnTo>
                    <a:pt x="28" y="72"/>
                  </a:lnTo>
                  <a:lnTo>
                    <a:pt x="26" y="72"/>
                  </a:lnTo>
                  <a:lnTo>
                    <a:pt x="24" y="73"/>
                  </a:lnTo>
                  <a:lnTo>
                    <a:pt x="22" y="71"/>
                  </a:lnTo>
                  <a:lnTo>
                    <a:pt x="21" y="68"/>
                  </a:lnTo>
                  <a:lnTo>
                    <a:pt x="19" y="68"/>
                  </a:lnTo>
                  <a:lnTo>
                    <a:pt x="19" y="70"/>
                  </a:lnTo>
                  <a:lnTo>
                    <a:pt x="13" y="69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5" y="59"/>
                  </a:lnTo>
                  <a:lnTo>
                    <a:pt x="4" y="58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1" y="44"/>
                  </a:lnTo>
                  <a:lnTo>
                    <a:pt x="1" y="41"/>
                  </a:lnTo>
                  <a:lnTo>
                    <a:pt x="4" y="39"/>
                  </a:lnTo>
                  <a:lnTo>
                    <a:pt x="7" y="38"/>
                  </a:lnTo>
                  <a:lnTo>
                    <a:pt x="8" y="41"/>
                  </a:lnTo>
                  <a:lnTo>
                    <a:pt x="10" y="42"/>
                  </a:lnTo>
                  <a:lnTo>
                    <a:pt x="11" y="42"/>
                  </a:lnTo>
                  <a:lnTo>
                    <a:pt x="10" y="43"/>
                  </a:lnTo>
                  <a:lnTo>
                    <a:pt x="11" y="45"/>
                  </a:lnTo>
                  <a:lnTo>
                    <a:pt x="14" y="46"/>
                  </a:lnTo>
                  <a:lnTo>
                    <a:pt x="15" y="47"/>
                  </a:lnTo>
                  <a:lnTo>
                    <a:pt x="15" y="49"/>
                  </a:lnTo>
                  <a:lnTo>
                    <a:pt x="16" y="51"/>
                  </a:lnTo>
                  <a:lnTo>
                    <a:pt x="17" y="53"/>
                  </a:lnTo>
                  <a:lnTo>
                    <a:pt x="21" y="53"/>
                  </a:lnTo>
                  <a:lnTo>
                    <a:pt x="23" y="52"/>
                  </a:lnTo>
                  <a:lnTo>
                    <a:pt x="24" y="51"/>
                  </a:lnTo>
                  <a:lnTo>
                    <a:pt x="25" y="51"/>
                  </a:lnTo>
                  <a:lnTo>
                    <a:pt x="27" y="51"/>
                  </a:lnTo>
                  <a:lnTo>
                    <a:pt x="30" y="48"/>
                  </a:lnTo>
                  <a:lnTo>
                    <a:pt x="28" y="46"/>
                  </a:lnTo>
                  <a:lnTo>
                    <a:pt x="28" y="42"/>
                  </a:lnTo>
                  <a:lnTo>
                    <a:pt x="29" y="42"/>
                  </a:lnTo>
                  <a:lnTo>
                    <a:pt x="30" y="44"/>
                  </a:lnTo>
                  <a:lnTo>
                    <a:pt x="31" y="44"/>
                  </a:lnTo>
                  <a:lnTo>
                    <a:pt x="31" y="41"/>
                  </a:lnTo>
                  <a:lnTo>
                    <a:pt x="31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7" y="36"/>
                  </a:lnTo>
                  <a:lnTo>
                    <a:pt x="27" y="33"/>
                  </a:lnTo>
                  <a:lnTo>
                    <a:pt x="26" y="31"/>
                  </a:lnTo>
                  <a:lnTo>
                    <a:pt x="27" y="30"/>
                  </a:lnTo>
                  <a:lnTo>
                    <a:pt x="29" y="29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28" y="24"/>
                  </a:lnTo>
                  <a:lnTo>
                    <a:pt x="27" y="26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2" y="29"/>
                  </a:lnTo>
                  <a:lnTo>
                    <a:pt x="18" y="26"/>
                  </a:lnTo>
                  <a:lnTo>
                    <a:pt x="16" y="23"/>
                  </a:lnTo>
                  <a:lnTo>
                    <a:pt x="15" y="23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9" y="17"/>
                  </a:lnTo>
                  <a:lnTo>
                    <a:pt x="21" y="18"/>
                  </a:lnTo>
                  <a:lnTo>
                    <a:pt x="21" y="20"/>
                  </a:lnTo>
                  <a:lnTo>
                    <a:pt x="24" y="21"/>
                  </a:lnTo>
                  <a:lnTo>
                    <a:pt x="24" y="20"/>
                  </a:lnTo>
                  <a:lnTo>
                    <a:pt x="23" y="17"/>
                  </a:lnTo>
                  <a:lnTo>
                    <a:pt x="23" y="15"/>
                  </a:lnTo>
                  <a:lnTo>
                    <a:pt x="20" y="14"/>
                  </a:lnTo>
                  <a:lnTo>
                    <a:pt x="19" y="13"/>
                  </a:lnTo>
                  <a:lnTo>
                    <a:pt x="17" y="13"/>
                  </a:lnTo>
                  <a:lnTo>
                    <a:pt x="16" y="10"/>
                  </a:lnTo>
                  <a:lnTo>
                    <a:pt x="18" y="7"/>
                  </a:lnTo>
                  <a:lnTo>
                    <a:pt x="23" y="5"/>
                  </a:lnTo>
                  <a:lnTo>
                    <a:pt x="24" y="6"/>
                  </a:lnTo>
                  <a:lnTo>
                    <a:pt x="27" y="7"/>
                  </a:lnTo>
                  <a:lnTo>
                    <a:pt x="30" y="8"/>
                  </a:lnTo>
                  <a:lnTo>
                    <a:pt x="30" y="7"/>
                  </a:lnTo>
                  <a:lnTo>
                    <a:pt x="30" y="5"/>
                  </a:lnTo>
                  <a:lnTo>
                    <a:pt x="27" y="4"/>
                  </a:lnTo>
                  <a:lnTo>
                    <a:pt x="26" y="3"/>
                  </a:lnTo>
                  <a:lnTo>
                    <a:pt x="28" y="1"/>
                  </a:lnTo>
                  <a:lnTo>
                    <a:pt x="31" y="0"/>
                  </a:lnTo>
                  <a:lnTo>
                    <a:pt x="32" y="1"/>
                  </a:lnTo>
                  <a:lnTo>
                    <a:pt x="34" y="5"/>
                  </a:lnTo>
                  <a:lnTo>
                    <a:pt x="36" y="5"/>
                  </a:lnTo>
                  <a:lnTo>
                    <a:pt x="39" y="7"/>
                  </a:lnTo>
                  <a:lnTo>
                    <a:pt x="42" y="8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52" y="7"/>
                  </a:lnTo>
                  <a:lnTo>
                    <a:pt x="59" y="2"/>
                  </a:lnTo>
                  <a:lnTo>
                    <a:pt x="65" y="0"/>
                  </a:lnTo>
                  <a:lnTo>
                    <a:pt x="66" y="2"/>
                  </a:lnTo>
                  <a:lnTo>
                    <a:pt x="69" y="6"/>
                  </a:lnTo>
                  <a:lnTo>
                    <a:pt x="70" y="6"/>
                  </a:lnTo>
                  <a:lnTo>
                    <a:pt x="70" y="11"/>
                  </a:lnTo>
                  <a:lnTo>
                    <a:pt x="68" y="14"/>
                  </a:lnTo>
                  <a:lnTo>
                    <a:pt x="64" y="15"/>
                  </a:lnTo>
                  <a:lnTo>
                    <a:pt x="63" y="16"/>
                  </a:lnTo>
                  <a:lnTo>
                    <a:pt x="64" y="16"/>
                  </a:lnTo>
                  <a:lnTo>
                    <a:pt x="67" y="19"/>
                  </a:lnTo>
                  <a:lnTo>
                    <a:pt x="68" y="20"/>
                  </a:lnTo>
                  <a:lnTo>
                    <a:pt x="67" y="24"/>
                  </a:lnTo>
                  <a:lnTo>
                    <a:pt x="66" y="23"/>
                  </a:lnTo>
                  <a:lnTo>
                    <a:pt x="64" y="24"/>
                  </a:lnTo>
                  <a:lnTo>
                    <a:pt x="60" y="28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4" y="35"/>
                  </a:lnTo>
                  <a:lnTo>
                    <a:pt x="53" y="37"/>
                  </a:lnTo>
                  <a:lnTo>
                    <a:pt x="52" y="40"/>
                  </a:lnTo>
                  <a:lnTo>
                    <a:pt x="52" y="42"/>
                  </a:lnTo>
                  <a:lnTo>
                    <a:pt x="58" y="37"/>
                  </a:lnTo>
                  <a:lnTo>
                    <a:pt x="61" y="36"/>
                  </a:lnTo>
                  <a:lnTo>
                    <a:pt x="63" y="37"/>
                  </a:lnTo>
                  <a:lnTo>
                    <a:pt x="67" y="41"/>
                  </a:lnTo>
                  <a:lnTo>
                    <a:pt x="66" y="43"/>
                  </a:lnTo>
                  <a:lnTo>
                    <a:pt x="67" y="44"/>
                  </a:lnTo>
                  <a:lnTo>
                    <a:pt x="68" y="46"/>
                  </a:lnTo>
                  <a:lnTo>
                    <a:pt x="69" y="46"/>
                  </a:lnTo>
                  <a:lnTo>
                    <a:pt x="70" y="48"/>
                  </a:lnTo>
                  <a:lnTo>
                    <a:pt x="70" y="49"/>
                  </a:lnTo>
                  <a:lnTo>
                    <a:pt x="69" y="51"/>
                  </a:lnTo>
                  <a:lnTo>
                    <a:pt x="69" y="53"/>
                  </a:lnTo>
                  <a:lnTo>
                    <a:pt x="72" y="51"/>
                  </a:lnTo>
                  <a:lnTo>
                    <a:pt x="75" y="50"/>
                  </a:lnTo>
                  <a:lnTo>
                    <a:pt x="75" y="48"/>
                  </a:lnTo>
                  <a:lnTo>
                    <a:pt x="77" y="50"/>
                  </a:lnTo>
                  <a:lnTo>
                    <a:pt x="77" y="52"/>
                  </a:lnTo>
                  <a:lnTo>
                    <a:pt x="77" y="53"/>
                  </a:lnTo>
                  <a:lnTo>
                    <a:pt x="79" y="59"/>
                  </a:lnTo>
                  <a:lnTo>
                    <a:pt x="79" y="61"/>
                  </a:lnTo>
                  <a:lnTo>
                    <a:pt x="78" y="62"/>
                  </a:lnTo>
                  <a:lnTo>
                    <a:pt x="76" y="65"/>
                  </a:lnTo>
                  <a:lnTo>
                    <a:pt x="75" y="65"/>
                  </a:lnTo>
                  <a:lnTo>
                    <a:pt x="76" y="67"/>
                  </a:lnTo>
                  <a:lnTo>
                    <a:pt x="77" y="69"/>
                  </a:lnTo>
                  <a:lnTo>
                    <a:pt x="77" y="73"/>
                  </a:lnTo>
                  <a:lnTo>
                    <a:pt x="77" y="74"/>
                  </a:lnTo>
                  <a:lnTo>
                    <a:pt x="75" y="76"/>
                  </a:lnTo>
                  <a:lnTo>
                    <a:pt x="77" y="76"/>
                  </a:lnTo>
                  <a:lnTo>
                    <a:pt x="77" y="77"/>
                  </a:lnTo>
                  <a:lnTo>
                    <a:pt x="78" y="80"/>
                  </a:lnTo>
                  <a:lnTo>
                    <a:pt x="78" y="83"/>
                  </a:lnTo>
                  <a:lnTo>
                    <a:pt x="77" y="84"/>
                  </a:lnTo>
                  <a:lnTo>
                    <a:pt x="76" y="83"/>
                  </a:lnTo>
                  <a:lnTo>
                    <a:pt x="73" y="85"/>
                  </a:lnTo>
                  <a:lnTo>
                    <a:pt x="72" y="88"/>
                  </a:lnTo>
                  <a:lnTo>
                    <a:pt x="67" y="92"/>
                  </a:lnTo>
                  <a:lnTo>
                    <a:pt x="63" y="91"/>
                  </a:lnTo>
                  <a:lnTo>
                    <a:pt x="59" y="92"/>
                  </a:lnTo>
                  <a:lnTo>
                    <a:pt x="57" y="91"/>
                  </a:lnTo>
                  <a:lnTo>
                    <a:pt x="56" y="92"/>
                  </a:lnTo>
                  <a:lnTo>
                    <a:pt x="59" y="96"/>
                  </a:lnTo>
                  <a:lnTo>
                    <a:pt x="59" y="98"/>
                  </a:lnTo>
                  <a:lnTo>
                    <a:pt x="55" y="100"/>
                  </a:lnTo>
                  <a:lnTo>
                    <a:pt x="54" y="102"/>
                  </a:lnTo>
                  <a:lnTo>
                    <a:pt x="53" y="104"/>
                  </a:lnTo>
                  <a:lnTo>
                    <a:pt x="50" y="104"/>
                  </a:lnTo>
                  <a:lnTo>
                    <a:pt x="49" y="100"/>
                  </a:lnTo>
                  <a:lnTo>
                    <a:pt x="47" y="100"/>
                  </a:lnTo>
                  <a:lnTo>
                    <a:pt x="46" y="102"/>
                  </a:lnTo>
                  <a:lnTo>
                    <a:pt x="45" y="102"/>
                  </a:lnTo>
                  <a:lnTo>
                    <a:pt x="43" y="98"/>
                  </a:lnTo>
                  <a:lnTo>
                    <a:pt x="42" y="93"/>
                  </a:lnTo>
                  <a:lnTo>
                    <a:pt x="41" y="91"/>
                  </a:lnTo>
                  <a:lnTo>
                    <a:pt x="40" y="87"/>
                  </a:lnTo>
                  <a:lnTo>
                    <a:pt x="38" y="85"/>
                  </a:lnTo>
                  <a:lnTo>
                    <a:pt x="34" y="83"/>
                  </a:lnTo>
                  <a:lnTo>
                    <a:pt x="33" y="8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5" name="Freeform 206"/>
            <p:cNvSpPr>
              <a:spLocks/>
            </p:cNvSpPr>
            <p:nvPr/>
          </p:nvSpPr>
          <p:spPr bwMode="auto">
            <a:xfrm>
              <a:off x="1330325" y="309563"/>
              <a:ext cx="111125" cy="128588"/>
            </a:xfrm>
            <a:custGeom>
              <a:avLst/>
              <a:gdLst>
                <a:gd name="T0" fmla="*/ 67 w 70"/>
                <a:gd name="T1" fmla="*/ 36 h 81"/>
                <a:gd name="T2" fmla="*/ 64 w 70"/>
                <a:gd name="T3" fmla="*/ 44 h 81"/>
                <a:gd name="T4" fmla="*/ 69 w 70"/>
                <a:gd name="T5" fmla="*/ 50 h 81"/>
                <a:gd name="T6" fmla="*/ 67 w 70"/>
                <a:gd name="T7" fmla="*/ 52 h 81"/>
                <a:gd name="T8" fmla="*/ 62 w 70"/>
                <a:gd name="T9" fmla="*/ 53 h 81"/>
                <a:gd name="T10" fmla="*/ 63 w 70"/>
                <a:gd name="T11" fmla="*/ 55 h 81"/>
                <a:gd name="T12" fmla="*/ 62 w 70"/>
                <a:gd name="T13" fmla="*/ 60 h 81"/>
                <a:gd name="T14" fmla="*/ 60 w 70"/>
                <a:gd name="T15" fmla="*/ 61 h 81"/>
                <a:gd name="T16" fmla="*/ 65 w 70"/>
                <a:gd name="T17" fmla="*/ 72 h 81"/>
                <a:gd name="T18" fmla="*/ 62 w 70"/>
                <a:gd name="T19" fmla="*/ 71 h 81"/>
                <a:gd name="T20" fmla="*/ 60 w 70"/>
                <a:gd name="T21" fmla="*/ 74 h 81"/>
                <a:gd name="T22" fmla="*/ 55 w 70"/>
                <a:gd name="T23" fmla="*/ 79 h 81"/>
                <a:gd name="T24" fmla="*/ 50 w 70"/>
                <a:gd name="T25" fmla="*/ 79 h 81"/>
                <a:gd name="T26" fmla="*/ 45 w 70"/>
                <a:gd name="T27" fmla="*/ 79 h 81"/>
                <a:gd name="T28" fmla="*/ 42 w 70"/>
                <a:gd name="T29" fmla="*/ 78 h 81"/>
                <a:gd name="T30" fmla="*/ 31 w 70"/>
                <a:gd name="T31" fmla="*/ 80 h 81"/>
                <a:gd name="T32" fmla="*/ 29 w 70"/>
                <a:gd name="T33" fmla="*/ 70 h 81"/>
                <a:gd name="T34" fmla="*/ 33 w 70"/>
                <a:gd name="T35" fmla="*/ 65 h 81"/>
                <a:gd name="T36" fmla="*/ 27 w 70"/>
                <a:gd name="T37" fmla="*/ 60 h 81"/>
                <a:gd name="T38" fmla="*/ 34 w 70"/>
                <a:gd name="T39" fmla="*/ 58 h 81"/>
                <a:gd name="T40" fmla="*/ 37 w 70"/>
                <a:gd name="T41" fmla="*/ 55 h 81"/>
                <a:gd name="T42" fmla="*/ 40 w 70"/>
                <a:gd name="T43" fmla="*/ 50 h 81"/>
                <a:gd name="T44" fmla="*/ 50 w 70"/>
                <a:gd name="T45" fmla="*/ 46 h 81"/>
                <a:gd name="T46" fmla="*/ 41 w 70"/>
                <a:gd name="T47" fmla="*/ 46 h 81"/>
                <a:gd name="T48" fmla="*/ 31 w 70"/>
                <a:gd name="T49" fmla="*/ 48 h 81"/>
                <a:gd name="T50" fmla="*/ 15 w 70"/>
                <a:gd name="T51" fmla="*/ 52 h 81"/>
                <a:gd name="T52" fmla="*/ 1 w 70"/>
                <a:gd name="T53" fmla="*/ 55 h 81"/>
                <a:gd name="T54" fmla="*/ 3 w 70"/>
                <a:gd name="T55" fmla="*/ 47 h 81"/>
                <a:gd name="T56" fmla="*/ 8 w 70"/>
                <a:gd name="T57" fmla="*/ 46 h 81"/>
                <a:gd name="T58" fmla="*/ 10 w 70"/>
                <a:gd name="T59" fmla="*/ 39 h 81"/>
                <a:gd name="T60" fmla="*/ 20 w 70"/>
                <a:gd name="T61" fmla="*/ 44 h 81"/>
                <a:gd name="T62" fmla="*/ 17 w 70"/>
                <a:gd name="T63" fmla="*/ 35 h 81"/>
                <a:gd name="T64" fmla="*/ 12 w 70"/>
                <a:gd name="T65" fmla="*/ 32 h 81"/>
                <a:gd name="T66" fmla="*/ 8 w 70"/>
                <a:gd name="T67" fmla="*/ 23 h 81"/>
                <a:gd name="T68" fmla="*/ 11 w 70"/>
                <a:gd name="T69" fmla="*/ 14 h 81"/>
                <a:gd name="T70" fmla="*/ 19 w 70"/>
                <a:gd name="T71" fmla="*/ 12 h 81"/>
                <a:gd name="T72" fmla="*/ 23 w 70"/>
                <a:gd name="T73" fmla="*/ 17 h 81"/>
                <a:gd name="T74" fmla="*/ 27 w 70"/>
                <a:gd name="T75" fmla="*/ 28 h 81"/>
                <a:gd name="T76" fmla="*/ 32 w 70"/>
                <a:gd name="T77" fmla="*/ 31 h 81"/>
                <a:gd name="T78" fmla="*/ 41 w 70"/>
                <a:gd name="T79" fmla="*/ 33 h 81"/>
                <a:gd name="T80" fmla="*/ 38 w 70"/>
                <a:gd name="T81" fmla="*/ 24 h 81"/>
                <a:gd name="T82" fmla="*/ 30 w 70"/>
                <a:gd name="T83" fmla="*/ 20 h 81"/>
                <a:gd name="T84" fmla="*/ 34 w 70"/>
                <a:gd name="T85" fmla="*/ 17 h 81"/>
                <a:gd name="T86" fmla="*/ 23 w 70"/>
                <a:gd name="T87" fmla="*/ 9 h 81"/>
                <a:gd name="T88" fmla="*/ 31 w 70"/>
                <a:gd name="T89" fmla="*/ 1 h 81"/>
                <a:gd name="T90" fmla="*/ 44 w 70"/>
                <a:gd name="T91" fmla="*/ 6 h 81"/>
                <a:gd name="T92" fmla="*/ 49 w 70"/>
                <a:gd name="T93" fmla="*/ 9 h 81"/>
                <a:gd name="T94" fmla="*/ 52 w 70"/>
                <a:gd name="T95" fmla="*/ 3 h 81"/>
                <a:gd name="T96" fmla="*/ 57 w 70"/>
                <a:gd name="T97" fmla="*/ 0 h 81"/>
                <a:gd name="T98" fmla="*/ 59 w 70"/>
                <a:gd name="T99" fmla="*/ 5 h 81"/>
                <a:gd name="T100" fmla="*/ 65 w 70"/>
                <a:gd name="T101" fmla="*/ 15 h 81"/>
                <a:gd name="T102" fmla="*/ 67 w 70"/>
                <a:gd name="T103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0" h="81">
                  <a:moveTo>
                    <a:pt x="67" y="34"/>
                  </a:moveTo>
                  <a:lnTo>
                    <a:pt x="67" y="34"/>
                  </a:lnTo>
                  <a:lnTo>
                    <a:pt x="67" y="35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40"/>
                  </a:lnTo>
                  <a:lnTo>
                    <a:pt x="64" y="42"/>
                  </a:lnTo>
                  <a:lnTo>
                    <a:pt x="64" y="44"/>
                  </a:lnTo>
                  <a:lnTo>
                    <a:pt x="68" y="45"/>
                  </a:lnTo>
                  <a:lnTo>
                    <a:pt x="69" y="45"/>
                  </a:lnTo>
                  <a:lnTo>
                    <a:pt x="70" y="48"/>
                  </a:lnTo>
                  <a:lnTo>
                    <a:pt x="69" y="50"/>
                  </a:lnTo>
                  <a:lnTo>
                    <a:pt x="69" y="57"/>
                  </a:lnTo>
                  <a:lnTo>
                    <a:pt x="70" y="61"/>
                  </a:lnTo>
                  <a:lnTo>
                    <a:pt x="68" y="54"/>
                  </a:lnTo>
                  <a:lnTo>
                    <a:pt x="67" y="52"/>
                  </a:lnTo>
                  <a:lnTo>
                    <a:pt x="65" y="51"/>
                  </a:lnTo>
                  <a:lnTo>
                    <a:pt x="64" y="52"/>
                  </a:lnTo>
                  <a:lnTo>
                    <a:pt x="63" y="52"/>
                  </a:lnTo>
                  <a:lnTo>
                    <a:pt x="62" y="53"/>
                  </a:lnTo>
                  <a:lnTo>
                    <a:pt x="64" y="54"/>
                  </a:lnTo>
                  <a:lnTo>
                    <a:pt x="64" y="56"/>
                  </a:lnTo>
                  <a:lnTo>
                    <a:pt x="64" y="57"/>
                  </a:lnTo>
                  <a:lnTo>
                    <a:pt x="63" y="55"/>
                  </a:lnTo>
                  <a:lnTo>
                    <a:pt x="62" y="56"/>
                  </a:lnTo>
                  <a:lnTo>
                    <a:pt x="61" y="58"/>
                  </a:lnTo>
                  <a:lnTo>
                    <a:pt x="63" y="59"/>
                  </a:lnTo>
                  <a:lnTo>
                    <a:pt x="62" y="60"/>
                  </a:lnTo>
                  <a:lnTo>
                    <a:pt x="62" y="61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61"/>
                  </a:lnTo>
                  <a:lnTo>
                    <a:pt x="59" y="64"/>
                  </a:lnTo>
                  <a:lnTo>
                    <a:pt x="59" y="66"/>
                  </a:lnTo>
                  <a:lnTo>
                    <a:pt x="61" y="65"/>
                  </a:lnTo>
                  <a:lnTo>
                    <a:pt x="65" y="72"/>
                  </a:lnTo>
                  <a:lnTo>
                    <a:pt x="65" y="74"/>
                  </a:lnTo>
                  <a:lnTo>
                    <a:pt x="64" y="75"/>
                  </a:lnTo>
                  <a:lnTo>
                    <a:pt x="63" y="74"/>
                  </a:lnTo>
                  <a:lnTo>
                    <a:pt x="62" y="71"/>
                  </a:lnTo>
                  <a:lnTo>
                    <a:pt x="61" y="70"/>
                  </a:lnTo>
                  <a:lnTo>
                    <a:pt x="59" y="71"/>
                  </a:lnTo>
                  <a:lnTo>
                    <a:pt x="59" y="72"/>
                  </a:lnTo>
                  <a:lnTo>
                    <a:pt x="60" y="74"/>
                  </a:lnTo>
                  <a:lnTo>
                    <a:pt x="60" y="75"/>
                  </a:lnTo>
                  <a:lnTo>
                    <a:pt x="61" y="77"/>
                  </a:lnTo>
                  <a:lnTo>
                    <a:pt x="61" y="79"/>
                  </a:lnTo>
                  <a:lnTo>
                    <a:pt x="55" y="79"/>
                  </a:lnTo>
                  <a:lnTo>
                    <a:pt x="55" y="78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7"/>
                  </a:lnTo>
                  <a:lnTo>
                    <a:pt x="49" y="78"/>
                  </a:lnTo>
                  <a:lnTo>
                    <a:pt x="48" y="80"/>
                  </a:lnTo>
                  <a:lnTo>
                    <a:pt x="45" y="79"/>
                  </a:lnTo>
                  <a:lnTo>
                    <a:pt x="45" y="77"/>
                  </a:lnTo>
                  <a:lnTo>
                    <a:pt x="45" y="79"/>
                  </a:lnTo>
                  <a:lnTo>
                    <a:pt x="43" y="79"/>
                  </a:lnTo>
                  <a:lnTo>
                    <a:pt x="42" y="78"/>
                  </a:lnTo>
                  <a:lnTo>
                    <a:pt x="43" y="76"/>
                  </a:lnTo>
                  <a:lnTo>
                    <a:pt x="40" y="81"/>
                  </a:lnTo>
                  <a:lnTo>
                    <a:pt x="35" y="81"/>
                  </a:lnTo>
                  <a:lnTo>
                    <a:pt x="31" y="80"/>
                  </a:lnTo>
                  <a:lnTo>
                    <a:pt x="30" y="78"/>
                  </a:lnTo>
                  <a:lnTo>
                    <a:pt x="29" y="72"/>
                  </a:lnTo>
                  <a:lnTo>
                    <a:pt x="28" y="71"/>
                  </a:lnTo>
                  <a:lnTo>
                    <a:pt x="29" y="70"/>
                  </a:lnTo>
                  <a:lnTo>
                    <a:pt x="34" y="70"/>
                  </a:lnTo>
                  <a:lnTo>
                    <a:pt x="35" y="69"/>
                  </a:lnTo>
                  <a:lnTo>
                    <a:pt x="31" y="68"/>
                  </a:lnTo>
                  <a:lnTo>
                    <a:pt x="33" y="65"/>
                  </a:lnTo>
                  <a:lnTo>
                    <a:pt x="29" y="66"/>
                  </a:lnTo>
                  <a:lnTo>
                    <a:pt x="28" y="64"/>
                  </a:lnTo>
                  <a:lnTo>
                    <a:pt x="31" y="62"/>
                  </a:lnTo>
                  <a:lnTo>
                    <a:pt x="27" y="60"/>
                  </a:lnTo>
                  <a:lnTo>
                    <a:pt x="31" y="59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4" y="58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6" y="54"/>
                  </a:lnTo>
                  <a:lnTo>
                    <a:pt x="37" y="53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9" y="49"/>
                  </a:lnTo>
                  <a:lnTo>
                    <a:pt x="40" y="48"/>
                  </a:lnTo>
                  <a:lnTo>
                    <a:pt x="49" y="47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9" y="46"/>
                  </a:lnTo>
                  <a:lnTo>
                    <a:pt x="42" y="46"/>
                  </a:lnTo>
                  <a:lnTo>
                    <a:pt x="41" y="46"/>
                  </a:lnTo>
                  <a:lnTo>
                    <a:pt x="39" y="47"/>
                  </a:lnTo>
                  <a:lnTo>
                    <a:pt x="37" y="47"/>
                  </a:lnTo>
                  <a:lnTo>
                    <a:pt x="32" y="48"/>
                  </a:lnTo>
                  <a:lnTo>
                    <a:pt x="31" y="48"/>
                  </a:lnTo>
                  <a:lnTo>
                    <a:pt x="22" y="51"/>
                  </a:lnTo>
                  <a:lnTo>
                    <a:pt x="17" y="51"/>
                  </a:lnTo>
                  <a:lnTo>
                    <a:pt x="16" y="53"/>
                  </a:lnTo>
                  <a:lnTo>
                    <a:pt x="15" y="52"/>
                  </a:lnTo>
                  <a:lnTo>
                    <a:pt x="12" y="54"/>
                  </a:lnTo>
                  <a:lnTo>
                    <a:pt x="7" y="54"/>
                  </a:lnTo>
                  <a:lnTo>
                    <a:pt x="4" y="56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2" y="51"/>
                  </a:lnTo>
                  <a:lnTo>
                    <a:pt x="2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10" y="48"/>
                  </a:lnTo>
                  <a:lnTo>
                    <a:pt x="9" y="47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7" y="41"/>
                  </a:lnTo>
                  <a:lnTo>
                    <a:pt x="10" y="39"/>
                  </a:lnTo>
                  <a:lnTo>
                    <a:pt x="12" y="39"/>
                  </a:lnTo>
                  <a:lnTo>
                    <a:pt x="16" y="42"/>
                  </a:lnTo>
                  <a:lnTo>
                    <a:pt x="17" y="44"/>
                  </a:lnTo>
                  <a:lnTo>
                    <a:pt x="20" y="44"/>
                  </a:lnTo>
                  <a:lnTo>
                    <a:pt x="20" y="41"/>
                  </a:lnTo>
                  <a:lnTo>
                    <a:pt x="20" y="40"/>
                  </a:lnTo>
                  <a:lnTo>
                    <a:pt x="16" y="37"/>
                  </a:lnTo>
                  <a:lnTo>
                    <a:pt x="17" y="35"/>
                  </a:lnTo>
                  <a:lnTo>
                    <a:pt x="19" y="33"/>
                  </a:lnTo>
                  <a:lnTo>
                    <a:pt x="19" y="32"/>
                  </a:lnTo>
                  <a:lnTo>
                    <a:pt x="13" y="34"/>
                  </a:lnTo>
                  <a:lnTo>
                    <a:pt x="12" y="32"/>
                  </a:lnTo>
                  <a:lnTo>
                    <a:pt x="11" y="29"/>
                  </a:lnTo>
                  <a:lnTo>
                    <a:pt x="11" y="26"/>
                  </a:lnTo>
                  <a:lnTo>
                    <a:pt x="12" y="23"/>
                  </a:lnTo>
                  <a:lnTo>
                    <a:pt x="8" y="23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21" y="15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6" y="26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9" y="27"/>
                  </a:lnTo>
                  <a:lnTo>
                    <a:pt x="31" y="28"/>
                  </a:lnTo>
                  <a:lnTo>
                    <a:pt x="29" y="30"/>
                  </a:lnTo>
                  <a:lnTo>
                    <a:pt x="32" y="31"/>
                  </a:lnTo>
                  <a:lnTo>
                    <a:pt x="36" y="35"/>
                  </a:lnTo>
                  <a:lnTo>
                    <a:pt x="39" y="35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3"/>
                  </a:lnTo>
                  <a:lnTo>
                    <a:pt x="36" y="31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7" y="22"/>
                  </a:lnTo>
                  <a:lnTo>
                    <a:pt x="31" y="23"/>
                  </a:lnTo>
                  <a:lnTo>
                    <a:pt x="29" y="21"/>
                  </a:lnTo>
                  <a:lnTo>
                    <a:pt x="30" y="20"/>
                  </a:lnTo>
                  <a:lnTo>
                    <a:pt x="33" y="20"/>
                  </a:lnTo>
                  <a:lnTo>
                    <a:pt x="34" y="18"/>
                  </a:lnTo>
                  <a:lnTo>
                    <a:pt x="35" y="18"/>
                  </a:lnTo>
                  <a:lnTo>
                    <a:pt x="34" y="17"/>
                  </a:lnTo>
                  <a:lnTo>
                    <a:pt x="32" y="15"/>
                  </a:lnTo>
                  <a:lnTo>
                    <a:pt x="28" y="15"/>
                  </a:lnTo>
                  <a:lnTo>
                    <a:pt x="26" y="13"/>
                  </a:lnTo>
                  <a:lnTo>
                    <a:pt x="23" y="9"/>
                  </a:lnTo>
                  <a:lnTo>
                    <a:pt x="23" y="8"/>
                  </a:lnTo>
                  <a:lnTo>
                    <a:pt x="26" y="8"/>
                  </a:lnTo>
                  <a:lnTo>
                    <a:pt x="27" y="4"/>
                  </a:lnTo>
                  <a:lnTo>
                    <a:pt x="31" y="1"/>
                  </a:lnTo>
                  <a:lnTo>
                    <a:pt x="37" y="2"/>
                  </a:lnTo>
                  <a:lnTo>
                    <a:pt x="40" y="1"/>
                  </a:lnTo>
                  <a:lnTo>
                    <a:pt x="41" y="3"/>
                  </a:lnTo>
                  <a:lnTo>
                    <a:pt x="44" y="6"/>
                  </a:lnTo>
                  <a:lnTo>
                    <a:pt x="49" y="7"/>
                  </a:lnTo>
                  <a:lnTo>
                    <a:pt x="48" y="9"/>
                  </a:lnTo>
                  <a:lnTo>
                    <a:pt x="49" y="11"/>
                  </a:lnTo>
                  <a:lnTo>
                    <a:pt x="49" y="9"/>
                  </a:lnTo>
                  <a:lnTo>
                    <a:pt x="52" y="10"/>
                  </a:lnTo>
                  <a:lnTo>
                    <a:pt x="53" y="8"/>
                  </a:lnTo>
                  <a:lnTo>
                    <a:pt x="51" y="4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6" y="1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58" y="2"/>
                  </a:lnTo>
                  <a:lnTo>
                    <a:pt x="61" y="4"/>
                  </a:lnTo>
                  <a:lnTo>
                    <a:pt x="58" y="4"/>
                  </a:lnTo>
                  <a:lnTo>
                    <a:pt x="59" y="5"/>
                  </a:lnTo>
                  <a:lnTo>
                    <a:pt x="63" y="7"/>
                  </a:lnTo>
                  <a:lnTo>
                    <a:pt x="66" y="10"/>
                  </a:lnTo>
                  <a:lnTo>
                    <a:pt x="66" y="12"/>
                  </a:lnTo>
                  <a:lnTo>
                    <a:pt x="65" y="15"/>
                  </a:lnTo>
                  <a:lnTo>
                    <a:pt x="65" y="19"/>
                  </a:lnTo>
                  <a:lnTo>
                    <a:pt x="67" y="23"/>
                  </a:lnTo>
                  <a:lnTo>
                    <a:pt x="68" y="26"/>
                  </a:lnTo>
                  <a:lnTo>
                    <a:pt x="67" y="28"/>
                  </a:lnTo>
                  <a:lnTo>
                    <a:pt x="67" y="30"/>
                  </a:lnTo>
                  <a:lnTo>
                    <a:pt x="67" y="32"/>
                  </a:lnTo>
                  <a:lnTo>
                    <a:pt x="67" y="3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6" name="Freeform 208"/>
            <p:cNvSpPr>
              <a:spLocks/>
            </p:cNvSpPr>
            <p:nvPr/>
          </p:nvSpPr>
          <p:spPr bwMode="auto">
            <a:xfrm>
              <a:off x="1028700" y="293688"/>
              <a:ext cx="249238" cy="184150"/>
            </a:xfrm>
            <a:custGeom>
              <a:avLst/>
              <a:gdLst>
                <a:gd name="T0" fmla="*/ 102 w 157"/>
                <a:gd name="T1" fmla="*/ 16 h 116"/>
                <a:gd name="T2" fmla="*/ 114 w 157"/>
                <a:gd name="T3" fmla="*/ 0 h 116"/>
                <a:gd name="T4" fmla="*/ 117 w 157"/>
                <a:gd name="T5" fmla="*/ 15 h 116"/>
                <a:gd name="T6" fmla="*/ 122 w 157"/>
                <a:gd name="T7" fmla="*/ 26 h 116"/>
                <a:gd name="T8" fmla="*/ 119 w 157"/>
                <a:gd name="T9" fmla="*/ 37 h 116"/>
                <a:gd name="T10" fmla="*/ 128 w 157"/>
                <a:gd name="T11" fmla="*/ 46 h 116"/>
                <a:gd name="T12" fmla="*/ 128 w 157"/>
                <a:gd name="T13" fmla="*/ 47 h 116"/>
                <a:gd name="T14" fmla="*/ 141 w 157"/>
                <a:gd name="T15" fmla="*/ 52 h 116"/>
                <a:gd name="T16" fmla="*/ 148 w 157"/>
                <a:gd name="T17" fmla="*/ 41 h 116"/>
                <a:gd name="T18" fmla="*/ 157 w 157"/>
                <a:gd name="T19" fmla="*/ 61 h 116"/>
                <a:gd name="T20" fmla="*/ 150 w 157"/>
                <a:gd name="T21" fmla="*/ 83 h 116"/>
                <a:gd name="T22" fmla="*/ 134 w 157"/>
                <a:gd name="T23" fmla="*/ 93 h 116"/>
                <a:gd name="T24" fmla="*/ 123 w 157"/>
                <a:gd name="T25" fmla="*/ 92 h 116"/>
                <a:gd name="T26" fmla="*/ 115 w 157"/>
                <a:gd name="T27" fmla="*/ 84 h 116"/>
                <a:gd name="T28" fmla="*/ 105 w 157"/>
                <a:gd name="T29" fmla="*/ 94 h 116"/>
                <a:gd name="T30" fmla="*/ 89 w 157"/>
                <a:gd name="T31" fmla="*/ 103 h 116"/>
                <a:gd name="T32" fmla="*/ 81 w 157"/>
                <a:gd name="T33" fmla="*/ 109 h 116"/>
                <a:gd name="T34" fmla="*/ 54 w 157"/>
                <a:gd name="T35" fmla="*/ 115 h 116"/>
                <a:gd name="T36" fmla="*/ 42 w 157"/>
                <a:gd name="T37" fmla="*/ 101 h 116"/>
                <a:gd name="T38" fmla="*/ 53 w 157"/>
                <a:gd name="T39" fmla="*/ 97 h 116"/>
                <a:gd name="T40" fmla="*/ 71 w 157"/>
                <a:gd name="T41" fmla="*/ 88 h 116"/>
                <a:gd name="T42" fmla="*/ 80 w 157"/>
                <a:gd name="T43" fmla="*/ 86 h 116"/>
                <a:gd name="T44" fmla="*/ 83 w 157"/>
                <a:gd name="T45" fmla="*/ 76 h 116"/>
                <a:gd name="T46" fmla="*/ 68 w 157"/>
                <a:gd name="T47" fmla="*/ 78 h 116"/>
                <a:gd name="T48" fmla="*/ 61 w 157"/>
                <a:gd name="T49" fmla="*/ 84 h 116"/>
                <a:gd name="T50" fmla="*/ 48 w 157"/>
                <a:gd name="T51" fmla="*/ 88 h 116"/>
                <a:gd name="T52" fmla="*/ 49 w 157"/>
                <a:gd name="T53" fmla="*/ 77 h 116"/>
                <a:gd name="T54" fmla="*/ 51 w 157"/>
                <a:gd name="T55" fmla="*/ 71 h 116"/>
                <a:gd name="T56" fmla="*/ 40 w 157"/>
                <a:gd name="T57" fmla="*/ 75 h 116"/>
                <a:gd name="T58" fmla="*/ 36 w 157"/>
                <a:gd name="T59" fmla="*/ 90 h 116"/>
                <a:gd name="T60" fmla="*/ 26 w 157"/>
                <a:gd name="T61" fmla="*/ 84 h 116"/>
                <a:gd name="T62" fmla="*/ 20 w 157"/>
                <a:gd name="T63" fmla="*/ 84 h 116"/>
                <a:gd name="T64" fmla="*/ 6 w 157"/>
                <a:gd name="T65" fmla="*/ 82 h 116"/>
                <a:gd name="T66" fmla="*/ 6 w 157"/>
                <a:gd name="T67" fmla="*/ 67 h 116"/>
                <a:gd name="T68" fmla="*/ 30 w 157"/>
                <a:gd name="T69" fmla="*/ 60 h 116"/>
                <a:gd name="T70" fmla="*/ 14 w 157"/>
                <a:gd name="T71" fmla="*/ 64 h 116"/>
                <a:gd name="T72" fmla="*/ 24 w 157"/>
                <a:gd name="T73" fmla="*/ 50 h 116"/>
                <a:gd name="T74" fmla="*/ 11 w 157"/>
                <a:gd name="T75" fmla="*/ 49 h 116"/>
                <a:gd name="T76" fmla="*/ 12 w 157"/>
                <a:gd name="T77" fmla="*/ 39 h 116"/>
                <a:gd name="T78" fmla="*/ 36 w 157"/>
                <a:gd name="T79" fmla="*/ 35 h 116"/>
                <a:gd name="T80" fmla="*/ 22 w 157"/>
                <a:gd name="T81" fmla="*/ 28 h 116"/>
                <a:gd name="T82" fmla="*/ 39 w 157"/>
                <a:gd name="T83" fmla="*/ 17 h 116"/>
                <a:gd name="T84" fmla="*/ 45 w 157"/>
                <a:gd name="T85" fmla="*/ 32 h 116"/>
                <a:gd name="T86" fmla="*/ 65 w 157"/>
                <a:gd name="T87" fmla="*/ 33 h 116"/>
                <a:gd name="T88" fmla="*/ 70 w 157"/>
                <a:gd name="T89" fmla="*/ 48 h 116"/>
                <a:gd name="T90" fmla="*/ 79 w 157"/>
                <a:gd name="T91" fmla="*/ 52 h 116"/>
                <a:gd name="T92" fmla="*/ 80 w 157"/>
                <a:gd name="T93" fmla="*/ 62 h 116"/>
                <a:gd name="T94" fmla="*/ 88 w 157"/>
                <a:gd name="T95" fmla="*/ 63 h 116"/>
                <a:gd name="T96" fmla="*/ 111 w 157"/>
                <a:gd name="T97" fmla="*/ 65 h 116"/>
                <a:gd name="T98" fmla="*/ 105 w 157"/>
                <a:gd name="T99" fmla="*/ 51 h 116"/>
                <a:gd name="T100" fmla="*/ 105 w 157"/>
                <a:gd name="T101" fmla="*/ 44 h 116"/>
                <a:gd name="T102" fmla="*/ 103 w 157"/>
                <a:gd name="T103" fmla="*/ 32 h 116"/>
                <a:gd name="T104" fmla="*/ 93 w 157"/>
                <a:gd name="T105" fmla="*/ 2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" h="116">
                  <a:moveTo>
                    <a:pt x="98" y="18"/>
                  </a:moveTo>
                  <a:lnTo>
                    <a:pt x="98" y="17"/>
                  </a:lnTo>
                  <a:lnTo>
                    <a:pt x="98" y="18"/>
                  </a:lnTo>
                  <a:lnTo>
                    <a:pt x="101" y="18"/>
                  </a:lnTo>
                  <a:lnTo>
                    <a:pt x="102" y="16"/>
                  </a:lnTo>
                  <a:lnTo>
                    <a:pt x="102" y="13"/>
                  </a:lnTo>
                  <a:lnTo>
                    <a:pt x="107" y="2"/>
                  </a:lnTo>
                  <a:lnTo>
                    <a:pt x="109" y="1"/>
                  </a:lnTo>
                  <a:lnTo>
                    <a:pt x="111" y="2"/>
                  </a:lnTo>
                  <a:lnTo>
                    <a:pt x="114" y="0"/>
                  </a:lnTo>
                  <a:lnTo>
                    <a:pt x="117" y="6"/>
                  </a:lnTo>
                  <a:lnTo>
                    <a:pt x="117" y="8"/>
                  </a:lnTo>
                  <a:lnTo>
                    <a:pt x="115" y="11"/>
                  </a:lnTo>
                  <a:lnTo>
                    <a:pt x="115" y="13"/>
                  </a:lnTo>
                  <a:lnTo>
                    <a:pt x="117" y="15"/>
                  </a:lnTo>
                  <a:lnTo>
                    <a:pt x="117" y="17"/>
                  </a:lnTo>
                  <a:lnTo>
                    <a:pt x="117" y="21"/>
                  </a:lnTo>
                  <a:lnTo>
                    <a:pt x="117" y="22"/>
                  </a:lnTo>
                  <a:lnTo>
                    <a:pt x="119" y="22"/>
                  </a:lnTo>
                  <a:lnTo>
                    <a:pt x="122" y="26"/>
                  </a:lnTo>
                  <a:lnTo>
                    <a:pt x="123" y="28"/>
                  </a:lnTo>
                  <a:lnTo>
                    <a:pt x="122" y="30"/>
                  </a:lnTo>
                  <a:lnTo>
                    <a:pt x="123" y="31"/>
                  </a:lnTo>
                  <a:lnTo>
                    <a:pt x="121" y="33"/>
                  </a:lnTo>
                  <a:lnTo>
                    <a:pt x="119" y="37"/>
                  </a:lnTo>
                  <a:lnTo>
                    <a:pt x="117" y="39"/>
                  </a:lnTo>
                  <a:lnTo>
                    <a:pt x="119" y="40"/>
                  </a:lnTo>
                  <a:lnTo>
                    <a:pt x="125" y="39"/>
                  </a:lnTo>
                  <a:lnTo>
                    <a:pt x="129" y="43"/>
                  </a:lnTo>
                  <a:lnTo>
                    <a:pt x="128" y="46"/>
                  </a:lnTo>
                  <a:lnTo>
                    <a:pt x="126" y="47"/>
                  </a:lnTo>
                  <a:lnTo>
                    <a:pt x="124" y="51"/>
                  </a:lnTo>
                  <a:lnTo>
                    <a:pt x="124" y="53"/>
                  </a:lnTo>
                  <a:lnTo>
                    <a:pt x="127" y="48"/>
                  </a:lnTo>
                  <a:lnTo>
                    <a:pt x="128" y="47"/>
                  </a:lnTo>
                  <a:lnTo>
                    <a:pt x="131" y="47"/>
                  </a:lnTo>
                  <a:lnTo>
                    <a:pt x="135" y="47"/>
                  </a:lnTo>
                  <a:lnTo>
                    <a:pt x="138" y="58"/>
                  </a:lnTo>
                  <a:lnTo>
                    <a:pt x="140" y="52"/>
                  </a:lnTo>
                  <a:lnTo>
                    <a:pt x="141" y="52"/>
                  </a:lnTo>
                  <a:lnTo>
                    <a:pt x="140" y="51"/>
                  </a:lnTo>
                  <a:lnTo>
                    <a:pt x="139" y="45"/>
                  </a:lnTo>
                  <a:lnTo>
                    <a:pt x="140" y="43"/>
                  </a:lnTo>
                  <a:lnTo>
                    <a:pt x="141" y="40"/>
                  </a:lnTo>
                  <a:lnTo>
                    <a:pt x="148" y="41"/>
                  </a:lnTo>
                  <a:lnTo>
                    <a:pt x="154" y="47"/>
                  </a:lnTo>
                  <a:lnTo>
                    <a:pt x="156" y="53"/>
                  </a:lnTo>
                  <a:lnTo>
                    <a:pt x="156" y="56"/>
                  </a:lnTo>
                  <a:lnTo>
                    <a:pt x="157" y="57"/>
                  </a:lnTo>
                  <a:lnTo>
                    <a:pt x="157" y="61"/>
                  </a:lnTo>
                  <a:lnTo>
                    <a:pt x="156" y="64"/>
                  </a:lnTo>
                  <a:lnTo>
                    <a:pt x="154" y="66"/>
                  </a:lnTo>
                  <a:lnTo>
                    <a:pt x="152" y="75"/>
                  </a:lnTo>
                  <a:lnTo>
                    <a:pt x="151" y="77"/>
                  </a:lnTo>
                  <a:lnTo>
                    <a:pt x="150" y="83"/>
                  </a:lnTo>
                  <a:lnTo>
                    <a:pt x="148" y="87"/>
                  </a:lnTo>
                  <a:lnTo>
                    <a:pt x="144" y="88"/>
                  </a:lnTo>
                  <a:lnTo>
                    <a:pt x="142" y="89"/>
                  </a:lnTo>
                  <a:lnTo>
                    <a:pt x="140" y="92"/>
                  </a:lnTo>
                  <a:lnTo>
                    <a:pt x="134" y="93"/>
                  </a:lnTo>
                  <a:lnTo>
                    <a:pt x="131" y="92"/>
                  </a:lnTo>
                  <a:lnTo>
                    <a:pt x="129" y="90"/>
                  </a:lnTo>
                  <a:lnTo>
                    <a:pt x="127" y="89"/>
                  </a:lnTo>
                  <a:lnTo>
                    <a:pt x="127" y="86"/>
                  </a:lnTo>
                  <a:lnTo>
                    <a:pt x="123" y="92"/>
                  </a:lnTo>
                  <a:lnTo>
                    <a:pt x="119" y="92"/>
                  </a:lnTo>
                  <a:lnTo>
                    <a:pt x="114" y="91"/>
                  </a:lnTo>
                  <a:lnTo>
                    <a:pt x="117" y="89"/>
                  </a:lnTo>
                  <a:lnTo>
                    <a:pt x="115" y="86"/>
                  </a:lnTo>
                  <a:lnTo>
                    <a:pt x="115" y="84"/>
                  </a:lnTo>
                  <a:lnTo>
                    <a:pt x="113" y="85"/>
                  </a:lnTo>
                  <a:lnTo>
                    <a:pt x="112" y="88"/>
                  </a:lnTo>
                  <a:lnTo>
                    <a:pt x="110" y="90"/>
                  </a:lnTo>
                  <a:lnTo>
                    <a:pt x="107" y="91"/>
                  </a:lnTo>
                  <a:lnTo>
                    <a:pt x="105" y="94"/>
                  </a:lnTo>
                  <a:lnTo>
                    <a:pt x="99" y="96"/>
                  </a:lnTo>
                  <a:lnTo>
                    <a:pt x="97" y="96"/>
                  </a:lnTo>
                  <a:lnTo>
                    <a:pt x="90" y="99"/>
                  </a:lnTo>
                  <a:lnTo>
                    <a:pt x="90" y="101"/>
                  </a:lnTo>
                  <a:lnTo>
                    <a:pt x="89" y="103"/>
                  </a:lnTo>
                  <a:lnTo>
                    <a:pt x="88" y="104"/>
                  </a:lnTo>
                  <a:lnTo>
                    <a:pt x="87" y="105"/>
                  </a:lnTo>
                  <a:lnTo>
                    <a:pt x="83" y="107"/>
                  </a:lnTo>
                  <a:lnTo>
                    <a:pt x="81" y="108"/>
                  </a:lnTo>
                  <a:lnTo>
                    <a:pt x="81" y="109"/>
                  </a:lnTo>
                  <a:lnTo>
                    <a:pt x="77" y="109"/>
                  </a:lnTo>
                  <a:lnTo>
                    <a:pt x="76" y="111"/>
                  </a:lnTo>
                  <a:lnTo>
                    <a:pt x="70" y="114"/>
                  </a:lnTo>
                  <a:lnTo>
                    <a:pt x="65" y="116"/>
                  </a:lnTo>
                  <a:lnTo>
                    <a:pt x="54" y="115"/>
                  </a:lnTo>
                  <a:lnTo>
                    <a:pt x="47" y="111"/>
                  </a:lnTo>
                  <a:lnTo>
                    <a:pt x="43" y="107"/>
                  </a:lnTo>
                  <a:lnTo>
                    <a:pt x="41" y="104"/>
                  </a:lnTo>
                  <a:lnTo>
                    <a:pt x="41" y="103"/>
                  </a:lnTo>
                  <a:lnTo>
                    <a:pt x="42" y="101"/>
                  </a:lnTo>
                  <a:lnTo>
                    <a:pt x="45" y="98"/>
                  </a:lnTo>
                  <a:lnTo>
                    <a:pt x="46" y="98"/>
                  </a:lnTo>
                  <a:lnTo>
                    <a:pt x="49" y="97"/>
                  </a:lnTo>
                  <a:lnTo>
                    <a:pt x="52" y="96"/>
                  </a:lnTo>
                  <a:lnTo>
                    <a:pt x="53" y="97"/>
                  </a:lnTo>
                  <a:lnTo>
                    <a:pt x="55" y="97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9" y="90"/>
                  </a:lnTo>
                  <a:lnTo>
                    <a:pt x="71" y="88"/>
                  </a:lnTo>
                  <a:lnTo>
                    <a:pt x="73" y="89"/>
                  </a:lnTo>
                  <a:lnTo>
                    <a:pt x="74" y="91"/>
                  </a:lnTo>
                  <a:lnTo>
                    <a:pt x="76" y="91"/>
                  </a:lnTo>
                  <a:lnTo>
                    <a:pt x="78" y="87"/>
                  </a:lnTo>
                  <a:lnTo>
                    <a:pt x="80" y="86"/>
                  </a:lnTo>
                  <a:lnTo>
                    <a:pt x="82" y="83"/>
                  </a:lnTo>
                  <a:lnTo>
                    <a:pt x="85" y="81"/>
                  </a:lnTo>
                  <a:lnTo>
                    <a:pt x="86" y="78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80" y="81"/>
                  </a:lnTo>
                  <a:lnTo>
                    <a:pt x="77" y="81"/>
                  </a:lnTo>
                  <a:lnTo>
                    <a:pt x="69" y="83"/>
                  </a:lnTo>
                  <a:lnTo>
                    <a:pt x="67" y="81"/>
                  </a:lnTo>
                  <a:lnTo>
                    <a:pt x="68" y="78"/>
                  </a:lnTo>
                  <a:lnTo>
                    <a:pt x="65" y="81"/>
                  </a:lnTo>
                  <a:lnTo>
                    <a:pt x="65" y="78"/>
                  </a:lnTo>
                  <a:lnTo>
                    <a:pt x="63" y="77"/>
                  </a:lnTo>
                  <a:lnTo>
                    <a:pt x="63" y="81"/>
                  </a:lnTo>
                  <a:lnTo>
                    <a:pt x="61" y="84"/>
                  </a:lnTo>
                  <a:lnTo>
                    <a:pt x="59" y="85"/>
                  </a:lnTo>
                  <a:lnTo>
                    <a:pt x="58" y="82"/>
                  </a:lnTo>
                  <a:lnTo>
                    <a:pt x="56" y="85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7" y="86"/>
                  </a:lnTo>
                  <a:lnTo>
                    <a:pt x="47" y="84"/>
                  </a:lnTo>
                  <a:lnTo>
                    <a:pt x="50" y="81"/>
                  </a:lnTo>
                  <a:lnTo>
                    <a:pt x="49" y="81"/>
                  </a:lnTo>
                  <a:lnTo>
                    <a:pt x="49" y="77"/>
                  </a:lnTo>
                  <a:lnTo>
                    <a:pt x="49" y="74"/>
                  </a:lnTo>
                  <a:lnTo>
                    <a:pt x="52" y="72"/>
                  </a:lnTo>
                  <a:lnTo>
                    <a:pt x="55" y="69"/>
                  </a:lnTo>
                  <a:lnTo>
                    <a:pt x="53" y="69"/>
                  </a:lnTo>
                  <a:lnTo>
                    <a:pt x="51" y="71"/>
                  </a:lnTo>
                  <a:lnTo>
                    <a:pt x="46" y="70"/>
                  </a:lnTo>
                  <a:lnTo>
                    <a:pt x="45" y="79"/>
                  </a:lnTo>
                  <a:lnTo>
                    <a:pt x="43" y="79"/>
                  </a:lnTo>
                  <a:lnTo>
                    <a:pt x="42" y="76"/>
                  </a:lnTo>
                  <a:lnTo>
                    <a:pt x="40" y="75"/>
                  </a:lnTo>
                  <a:lnTo>
                    <a:pt x="40" y="79"/>
                  </a:lnTo>
                  <a:lnTo>
                    <a:pt x="42" y="81"/>
                  </a:lnTo>
                  <a:lnTo>
                    <a:pt x="41" y="85"/>
                  </a:lnTo>
                  <a:lnTo>
                    <a:pt x="40" y="86"/>
                  </a:lnTo>
                  <a:lnTo>
                    <a:pt x="36" y="90"/>
                  </a:lnTo>
                  <a:lnTo>
                    <a:pt x="33" y="90"/>
                  </a:lnTo>
                  <a:lnTo>
                    <a:pt x="32" y="86"/>
                  </a:lnTo>
                  <a:lnTo>
                    <a:pt x="32" y="82"/>
                  </a:lnTo>
                  <a:lnTo>
                    <a:pt x="29" y="84"/>
                  </a:lnTo>
                  <a:lnTo>
                    <a:pt x="26" y="84"/>
                  </a:lnTo>
                  <a:lnTo>
                    <a:pt x="27" y="88"/>
                  </a:lnTo>
                  <a:lnTo>
                    <a:pt x="27" y="91"/>
                  </a:lnTo>
                  <a:lnTo>
                    <a:pt x="24" y="90"/>
                  </a:lnTo>
                  <a:lnTo>
                    <a:pt x="19" y="86"/>
                  </a:lnTo>
                  <a:lnTo>
                    <a:pt x="20" y="84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5" y="81"/>
                  </a:lnTo>
                  <a:lnTo>
                    <a:pt x="14" y="84"/>
                  </a:lnTo>
                  <a:lnTo>
                    <a:pt x="6" y="82"/>
                  </a:lnTo>
                  <a:lnTo>
                    <a:pt x="2" y="81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3" y="70"/>
                  </a:lnTo>
                  <a:lnTo>
                    <a:pt x="6" y="67"/>
                  </a:lnTo>
                  <a:lnTo>
                    <a:pt x="12" y="67"/>
                  </a:lnTo>
                  <a:lnTo>
                    <a:pt x="20" y="67"/>
                  </a:lnTo>
                  <a:lnTo>
                    <a:pt x="22" y="66"/>
                  </a:lnTo>
                  <a:lnTo>
                    <a:pt x="25" y="63"/>
                  </a:lnTo>
                  <a:lnTo>
                    <a:pt x="30" y="60"/>
                  </a:lnTo>
                  <a:lnTo>
                    <a:pt x="33" y="56"/>
                  </a:lnTo>
                  <a:lnTo>
                    <a:pt x="29" y="59"/>
                  </a:lnTo>
                  <a:lnTo>
                    <a:pt x="24" y="60"/>
                  </a:lnTo>
                  <a:lnTo>
                    <a:pt x="20" y="62"/>
                  </a:lnTo>
                  <a:lnTo>
                    <a:pt x="14" y="64"/>
                  </a:lnTo>
                  <a:lnTo>
                    <a:pt x="5" y="63"/>
                  </a:lnTo>
                  <a:lnTo>
                    <a:pt x="5" y="59"/>
                  </a:lnTo>
                  <a:lnTo>
                    <a:pt x="8" y="53"/>
                  </a:lnTo>
                  <a:lnTo>
                    <a:pt x="18" y="52"/>
                  </a:lnTo>
                  <a:lnTo>
                    <a:pt x="24" y="50"/>
                  </a:lnTo>
                  <a:lnTo>
                    <a:pt x="34" y="49"/>
                  </a:lnTo>
                  <a:lnTo>
                    <a:pt x="37" y="46"/>
                  </a:lnTo>
                  <a:lnTo>
                    <a:pt x="31" y="48"/>
                  </a:lnTo>
                  <a:lnTo>
                    <a:pt x="13" y="50"/>
                  </a:lnTo>
                  <a:lnTo>
                    <a:pt x="11" y="49"/>
                  </a:lnTo>
                  <a:lnTo>
                    <a:pt x="11" y="46"/>
                  </a:lnTo>
                  <a:lnTo>
                    <a:pt x="12" y="43"/>
                  </a:lnTo>
                  <a:lnTo>
                    <a:pt x="14" y="43"/>
                  </a:lnTo>
                  <a:lnTo>
                    <a:pt x="14" y="41"/>
                  </a:lnTo>
                  <a:lnTo>
                    <a:pt x="12" y="39"/>
                  </a:lnTo>
                  <a:lnTo>
                    <a:pt x="15" y="34"/>
                  </a:lnTo>
                  <a:lnTo>
                    <a:pt x="18" y="33"/>
                  </a:lnTo>
                  <a:lnTo>
                    <a:pt x="24" y="33"/>
                  </a:lnTo>
                  <a:lnTo>
                    <a:pt x="28" y="33"/>
                  </a:lnTo>
                  <a:lnTo>
                    <a:pt x="36" y="35"/>
                  </a:lnTo>
                  <a:lnTo>
                    <a:pt x="38" y="33"/>
                  </a:lnTo>
                  <a:lnTo>
                    <a:pt x="35" y="33"/>
                  </a:lnTo>
                  <a:lnTo>
                    <a:pt x="34" y="31"/>
                  </a:lnTo>
                  <a:lnTo>
                    <a:pt x="23" y="30"/>
                  </a:lnTo>
                  <a:lnTo>
                    <a:pt x="22" y="28"/>
                  </a:lnTo>
                  <a:lnTo>
                    <a:pt x="24" y="22"/>
                  </a:lnTo>
                  <a:lnTo>
                    <a:pt x="26" y="19"/>
                  </a:lnTo>
                  <a:lnTo>
                    <a:pt x="32" y="19"/>
                  </a:lnTo>
                  <a:lnTo>
                    <a:pt x="34" y="17"/>
                  </a:lnTo>
                  <a:lnTo>
                    <a:pt x="39" y="17"/>
                  </a:lnTo>
                  <a:lnTo>
                    <a:pt x="42" y="18"/>
                  </a:lnTo>
                  <a:lnTo>
                    <a:pt x="45" y="21"/>
                  </a:lnTo>
                  <a:lnTo>
                    <a:pt x="45" y="25"/>
                  </a:lnTo>
                  <a:lnTo>
                    <a:pt x="43" y="27"/>
                  </a:lnTo>
                  <a:lnTo>
                    <a:pt x="45" y="32"/>
                  </a:lnTo>
                  <a:lnTo>
                    <a:pt x="51" y="32"/>
                  </a:lnTo>
                  <a:lnTo>
                    <a:pt x="55" y="30"/>
                  </a:lnTo>
                  <a:lnTo>
                    <a:pt x="60" y="29"/>
                  </a:lnTo>
                  <a:lnTo>
                    <a:pt x="60" y="32"/>
                  </a:lnTo>
                  <a:lnTo>
                    <a:pt x="65" y="33"/>
                  </a:lnTo>
                  <a:lnTo>
                    <a:pt x="67" y="39"/>
                  </a:lnTo>
                  <a:lnTo>
                    <a:pt x="70" y="43"/>
                  </a:lnTo>
                  <a:lnTo>
                    <a:pt x="73" y="43"/>
                  </a:lnTo>
                  <a:lnTo>
                    <a:pt x="75" y="46"/>
                  </a:lnTo>
                  <a:lnTo>
                    <a:pt x="70" y="48"/>
                  </a:lnTo>
                  <a:lnTo>
                    <a:pt x="70" y="51"/>
                  </a:lnTo>
                  <a:lnTo>
                    <a:pt x="72" y="51"/>
                  </a:lnTo>
                  <a:lnTo>
                    <a:pt x="78" y="49"/>
                  </a:lnTo>
                  <a:lnTo>
                    <a:pt x="78" y="50"/>
                  </a:lnTo>
                  <a:lnTo>
                    <a:pt x="79" y="52"/>
                  </a:lnTo>
                  <a:lnTo>
                    <a:pt x="80" y="54"/>
                  </a:lnTo>
                  <a:lnTo>
                    <a:pt x="78" y="56"/>
                  </a:lnTo>
                  <a:lnTo>
                    <a:pt x="79" y="56"/>
                  </a:lnTo>
                  <a:lnTo>
                    <a:pt x="80" y="59"/>
                  </a:lnTo>
                  <a:lnTo>
                    <a:pt x="80" y="62"/>
                  </a:lnTo>
                  <a:lnTo>
                    <a:pt x="81" y="64"/>
                  </a:lnTo>
                  <a:lnTo>
                    <a:pt x="84" y="65"/>
                  </a:lnTo>
                  <a:lnTo>
                    <a:pt x="85" y="64"/>
                  </a:lnTo>
                  <a:lnTo>
                    <a:pt x="87" y="63"/>
                  </a:lnTo>
                  <a:lnTo>
                    <a:pt x="88" y="63"/>
                  </a:lnTo>
                  <a:lnTo>
                    <a:pt x="92" y="62"/>
                  </a:lnTo>
                  <a:lnTo>
                    <a:pt x="93" y="64"/>
                  </a:lnTo>
                  <a:lnTo>
                    <a:pt x="98" y="63"/>
                  </a:lnTo>
                  <a:lnTo>
                    <a:pt x="109" y="66"/>
                  </a:lnTo>
                  <a:lnTo>
                    <a:pt x="111" y="65"/>
                  </a:lnTo>
                  <a:lnTo>
                    <a:pt x="112" y="61"/>
                  </a:lnTo>
                  <a:lnTo>
                    <a:pt x="112" y="57"/>
                  </a:lnTo>
                  <a:lnTo>
                    <a:pt x="109" y="53"/>
                  </a:lnTo>
                  <a:lnTo>
                    <a:pt x="108" y="51"/>
                  </a:lnTo>
                  <a:lnTo>
                    <a:pt x="105" y="51"/>
                  </a:lnTo>
                  <a:lnTo>
                    <a:pt x="104" y="50"/>
                  </a:lnTo>
                  <a:lnTo>
                    <a:pt x="103" y="48"/>
                  </a:lnTo>
                  <a:lnTo>
                    <a:pt x="100" y="49"/>
                  </a:lnTo>
                  <a:lnTo>
                    <a:pt x="99" y="47"/>
                  </a:lnTo>
                  <a:lnTo>
                    <a:pt x="105" y="44"/>
                  </a:lnTo>
                  <a:lnTo>
                    <a:pt x="105" y="42"/>
                  </a:lnTo>
                  <a:lnTo>
                    <a:pt x="108" y="41"/>
                  </a:lnTo>
                  <a:lnTo>
                    <a:pt x="106" y="35"/>
                  </a:lnTo>
                  <a:lnTo>
                    <a:pt x="105" y="33"/>
                  </a:lnTo>
                  <a:lnTo>
                    <a:pt x="103" y="32"/>
                  </a:lnTo>
                  <a:lnTo>
                    <a:pt x="102" y="31"/>
                  </a:lnTo>
                  <a:lnTo>
                    <a:pt x="99" y="30"/>
                  </a:lnTo>
                  <a:lnTo>
                    <a:pt x="94" y="26"/>
                  </a:lnTo>
                  <a:lnTo>
                    <a:pt x="93" y="24"/>
                  </a:lnTo>
                  <a:lnTo>
                    <a:pt x="93" y="22"/>
                  </a:lnTo>
                  <a:lnTo>
                    <a:pt x="92" y="20"/>
                  </a:lnTo>
                  <a:lnTo>
                    <a:pt x="96" y="19"/>
                  </a:lnTo>
                  <a:lnTo>
                    <a:pt x="98" y="1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7" name="Freeform 210"/>
            <p:cNvSpPr>
              <a:spLocks/>
            </p:cNvSpPr>
            <p:nvPr/>
          </p:nvSpPr>
          <p:spPr bwMode="auto">
            <a:xfrm>
              <a:off x="922338" y="238125"/>
              <a:ext cx="147638" cy="138113"/>
            </a:xfrm>
            <a:custGeom>
              <a:avLst/>
              <a:gdLst>
                <a:gd name="T0" fmla="*/ 36 w 93"/>
                <a:gd name="T1" fmla="*/ 26 h 87"/>
                <a:gd name="T2" fmla="*/ 41 w 93"/>
                <a:gd name="T3" fmla="*/ 21 h 87"/>
                <a:gd name="T4" fmla="*/ 46 w 93"/>
                <a:gd name="T5" fmla="*/ 15 h 87"/>
                <a:gd name="T6" fmla="*/ 52 w 93"/>
                <a:gd name="T7" fmla="*/ 10 h 87"/>
                <a:gd name="T8" fmla="*/ 56 w 93"/>
                <a:gd name="T9" fmla="*/ 10 h 87"/>
                <a:gd name="T10" fmla="*/ 63 w 93"/>
                <a:gd name="T11" fmla="*/ 9 h 87"/>
                <a:gd name="T12" fmla="*/ 64 w 93"/>
                <a:gd name="T13" fmla="*/ 15 h 87"/>
                <a:gd name="T14" fmla="*/ 67 w 93"/>
                <a:gd name="T15" fmla="*/ 12 h 87"/>
                <a:gd name="T16" fmla="*/ 71 w 93"/>
                <a:gd name="T17" fmla="*/ 12 h 87"/>
                <a:gd name="T18" fmla="*/ 77 w 93"/>
                <a:gd name="T19" fmla="*/ 9 h 87"/>
                <a:gd name="T20" fmla="*/ 72 w 93"/>
                <a:gd name="T21" fmla="*/ 4 h 87"/>
                <a:gd name="T22" fmla="*/ 80 w 93"/>
                <a:gd name="T23" fmla="*/ 0 h 87"/>
                <a:gd name="T24" fmla="*/ 89 w 93"/>
                <a:gd name="T25" fmla="*/ 7 h 87"/>
                <a:gd name="T26" fmla="*/ 93 w 93"/>
                <a:gd name="T27" fmla="*/ 15 h 87"/>
                <a:gd name="T28" fmla="*/ 83 w 93"/>
                <a:gd name="T29" fmla="*/ 19 h 87"/>
                <a:gd name="T30" fmla="*/ 83 w 93"/>
                <a:gd name="T31" fmla="*/ 25 h 87"/>
                <a:gd name="T32" fmla="*/ 86 w 93"/>
                <a:gd name="T33" fmla="*/ 33 h 87"/>
                <a:gd name="T34" fmla="*/ 83 w 93"/>
                <a:gd name="T35" fmla="*/ 36 h 87"/>
                <a:gd name="T36" fmla="*/ 87 w 93"/>
                <a:gd name="T37" fmla="*/ 40 h 87"/>
                <a:gd name="T38" fmla="*/ 82 w 93"/>
                <a:gd name="T39" fmla="*/ 50 h 87"/>
                <a:gd name="T40" fmla="*/ 73 w 93"/>
                <a:gd name="T41" fmla="*/ 54 h 87"/>
                <a:gd name="T42" fmla="*/ 70 w 93"/>
                <a:gd name="T43" fmla="*/ 65 h 87"/>
                <a:gd name="T44" fmla="*/ 62 w 93"/>
                <a:gd name="T45" fmla="*/ 53 h 87"/>
                <a:gd name="T46" fmla="*/ 64 w 93"/>
                <a:gd name="T47" fmla="*/ 41 h 87"/>
                <a:gd name="T48" fmla="*/ 61 w 93"/>
                <a:gd name="T49" fmla="*/ 41 h 87"/>
                <a:gd name="T50" fmla="*/ 57 w 93"/>
                <a:gd name="T51" fmla="*/ 43 h 87"/>
                <a:gd name="T52" fmla="*/ 57 w 93"/>
                <a:gd name="T53" fmla="*/ 51 h 87"/>
                <a:gd name="T54" fmla="*/ 50 w 93"/>
                <a:gd name="T55" fmla="*/ 50 h 87"/>
                <a:gd name="T56" fmla="*/ 51 w 93"/>
                <a:gd name="T57" fmla="*/ 56 h 87"/>
                <a:gd name="T58" fmla="*/ 54 w 93"/>
                <a:gd name="T59" fmla="*/ 64 h 87"/>
                <a:gd name="T60" fmla="*/ 49 w 93"/>
                <a:gd name="T61" fmla="*/ 72 h 87"/>
                <a:gd name="T62" fmla="*/ 45 w 93"/>
                <a:gd name="T63" fmla="*/ 68 h 87"/>
                <a:gd name="T64" fmla="*/ 42 w 93"/>
                <a:gd name="T65" fmla="*/ 62 h 87"/>
                <a:gd name="T66" fmla="*/ 40 w 93"/>
                <a:gd name="T67" fmla="*/ 67 h 87"/>
                <a:gd name="T68" fmla="*/ 42 w 93"/>
                <a:gd name="T69" fmla="*/ 71 h 87"/>
                <a:gd name="T70" fmla="*/ 42 w 93"/>
                <a:gd name="T71" fmla="*/ 78 h 87"/>
                <a:gd name="T72" fmla="*/ 40 w 93"/>
                <a:gd name="T73" fmla="*/ 83 h 87"/>
                <a:gd name="T74" fmla="*/ 34 w 93"/>
                <a:gd name="T75" fmla="*/ 81 h 87"/>
                <a:gd name="T76" fmla="*/ 30 w 93"/>
                <a:gd name="T77" fmla="*/ 83 h 87"/>
                <a:gd name="T78" fmla="*/ 26 w 93"/>
                <a:gd name="T79" fmla="*/ 74 h 87"/>
                <a:gd name="T80" fmla="*/ 26 w 93"/>
                <a:gd name="T81" fmla="*/ 67 h 87"/>
                <a:gd name="T82" fmla="*/ 23 w 93"/>
                <a:gd name="T83" fmla="*/ 76 h 87"/>
                <a:gd name="T84" fmla="*/ 13 w 93"/>
                <a:gd name="T85" fmla="*/ 76 h 87"/>
                <a:gd name="T86" fmla="*/ 13 w 93"/>
                <a:gd name="T87" fmla="*/ 70 h 87"/>
                <a:gd name="T88" fmla="*/ 8 w 93"/>
                <a:gd name="T89" fmla="*/ 80 h 87"/>
                <a:gd name="T90" fmla="*/ 2 w 93"/>
                <a:gd name="T91" fmla="*/ 77 h 87"/>
                <a:gd name="T92" fmla="*/ 0 w 93"/>
                <a:gd name="T93" fmla="*/ 73 h 87"/>
                <a:gd name="T94" fmla="*/ 3 w 93"/>
                <a:gd name="T95" fmla="*/ 65 h 87"/>
                <a:gd name="T96" fmla="*/ 6 w 93"/>
                <a:gd name="T97" fmla="*/ 58 h 87"/>
                <a:gd name="T98" fmla="*/ 13 w 93"/>
                <a:gd name="T99" fmla="*/ 58 h 87"/>
                <a:gd name="T100" fmla="*/ 19 w 93"/>
                <a:gd name="T101" fmla="*/ 50 h 87"/>
                <a:gd name="T102" fmla="*/ 21 w 93"/>
                <a:gd name="T103" fmla="*/ 44 h 87"/>
                <a:gd name="T104" fmla="*/ 26 w 93"/>
                <a:gd name="T105" fmla="*/ 43 h 87"/>
                <a:gd name="T106" fmla="*/ 31 w 93"/>
                <a:gd name="T107" fmla="*/ 37 h 87"/>
                <a:gd name="T108" fmla="*/ 34 w 93"/>
                <a:gd name="T109" fmla="*/ 3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3" h="87">
                  <a:moveTo>
                    <a:pt x="36" y="28"/>
                  </a:moveTo>
                  <a:lnTo>
                    <a:pt x="36" y="28"/>
                  </a:lnTo>
                  <a:lnTo>
                    <a:pt x="36" y="26"/>
                  </a:lnTo>
                  <a:lnTo>
                    <a:pt x="39" y="25"/>
                  </a:lnTo>
                  <a:lnTo>
                    <a:pt x="40" y="23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4" y="18"/>
                  </a:lnTo>
                  <a:lnTo>
                    <a:pt x="46" y="15"/>
                  </a:lnTo>
                  <a:lnTo>
                    <a:pt x="46" y="12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12"/>
                  </a:lnTo>
                  <a:lnTo>
                    <a:pt x="56" y="10"/>
                  </a:lnTo>
                  <a:lnTo>
                    <a:pt x="60" y="10"/>
                  </a:lnTo>
                  <a:lnTo>
                    <a:pt x="61" y="9"/>
                  </a:lnTo>
                  <a:lnTo>
                    <a:pt x="63" y="9"/>
                  </a:lnTo>
                  <a:lnTo>
                    <a:pt x="62" y="12"/>
                  </a:lnTo>
                  <a:lnTo>
                    <a:pt x="63" y="16"/>
                  </a:lnTo>
                  <a:lnTo>
                    <a:pt x="64" y="15"/>
                  </a:lnTo>
                  <a:lnTo>
                    <a:pt x="63" y="12"/>
                  </a:lnTo>
                  <a:lnTo>
                    <a:pt x="64" y="10"/>
                  </a:lnTo>
                  <a:lnTo>
                    <a:pt x="67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1" y="12"/>
                  </a:lnTo>
                  <a:lnTo>
                    <a:pt x="75" y="12"/>
                  </a:lnTo>
                  <a:lnTo>
                    <a:pt x="77" y="10"/>
                  </a:lnTo>
                  <a:lnTo>
                    <a:pt x="77" y="9"/>
                  </a:lnTo>
                  <a:lnTo>
                    <a:pt x="75" y="9"/>
                  </a:lnTo>
                  <a:lnTo>
                    <a:pt x="73" y="7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1"/>
                  </a:lnTo>
                  <a:lnTo>
                    <a:pt x="80" y="0"/>
                  </a:lnTo>
                  <a:lnTo>
                    <a:pt x="85" y="3"/>
                  </a:lnTo>
                  <a:lnTo>
                    <a:pt x="85" y="5"/>
                  </a:lnTo>
                  <a:lnTo>
                    <a:pt x="89" y="7"/>
                  </a:lnTo>
                  <a:lnTo>
                    <a:pt x="93" y="12"/>
                  </a:lnTo>
                  <a:lnTo>
                    <a:pt x="93" y="14"/>
                  </a:lnTo>
                  <a:lnTo>
                    <a:pt x="93" y="15"/>
                  </a:lnTo>
                  <a:lnTo>
                    <a:pt x="90" y="16"/>
                  </a:lnTo>
                  <a:lnTo>
                    <a:pt x="89" y="18"/>
                  </a:lnTo>
                  <a:lnTo>
                    <a:pt x="83" y="19"/>
                  </a:lnTo>
                  <a:lnTo>
                    <a:pt x="82" y="21"/>
                  </a:lnTo>
                  <a:lnTo>
                    <a:pt x="81" y="22"/>
                  </a:lnTo>
                  <a:lnTo>
                    <a:pt x="83" y="25"/>
                  </a:lnTo>
                  <a:lnTo>
                    <a:pt x="88" y="31"/>
                  </a:lnTo>
                  <a:lnTo>
                    <a:pt x="88" y="33"/>
                  </a:lnTo>
                  <a:lnTo>
                    <a:pt x="86" y="33"/>
                  </a:lnTo>
                  <a:lnTo>
                    <a:pt x="84" y="32"/>
                  </a:lnTo>
                  <a:lnTo>
                    <a:pt x="83" y="33"/>
                  </a:lnTo>
                  <a:lnTo>
                    <a:pt x="83" y="36"/>
                  </a:lnTo>
                  <a:lnTo>
                    <a:pt x="85" y="36"/>
                  </a:lnTo>
                  <a:lnTo>
                    <a:pt x="86" y="39"/>
                  </a:lnTo>
                  <a:lnTo>
                    <a:pt x="87" y="40"/>
                  </a:lnTo>
                  <a:lnTo>
                    <a:pt x="88" y="44"/>
                  </a:lnTo>
                  <a:lnTo>
                    <a:pt x="86" y="47"/>
                  </a:lnTo>
                  <a:lnTo>
                    <a:pt x="82" y="50"/>
                  </a:lnTo>
                  <a:lnTo>
                    <a:pt x="76" y="50"/>
                  </a:lnTo>
                  <a:lnTo>
                    <a:pt x="74" y="51"/>
                  </a:lnTo>
                  <a:lnTo>
                    <a:pt x="73" y="54"/>
                  </a:lnTo>
                  <a:lnTo>
                    <a:pt x="74" y="61"/>
                  </a:lnTo>
                  <a:lnTo>
                    <a:pt x="73" y="64"/>
                  </a:lnTo>
                  <a:lnTo>
                    <a:pt x="70" y="65"/>
                  </a:lnTo>
                  <a:lnTo>
                    <a:pt x="67" y="65"/>
                  </a:lnTo>
                  <a:lnTo>
                    <a:pt x="62" y="57"/>
                  </a:lnTo>
                  <a:lnTo>
                    <a:pt x="62" y="53"/>
                  </a:lnTo>
                  <a:lnTo>
                    <a:pt x="63" y="50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3" y="38"/>
                  </a:lnTo>
                  <a:lnTo>
                    <a:pt x="61" y="41"/>
                  </a:lnTo>
                  <a:lnTo>
                    <a:pt x="57" y="40"/>
                  </a:lnTo>
                  <a:lnTo>
                    <a:pt x="57" y="42"/>
                  </a:lnTo>
                  <a:lnTo>
                    <a:pt x="57" y="43"/>
                  </a:lnTo>
                  <a:lnTo>
                    <a:pt x="55" y="45"/>
                  </a:lnTo>
                  <a:lnTo>
                    <a:pt x="57" y="46"/>
                  </a:lnTo>
                  <a:lnTo>
                    <a:pt x="57" y="51"/>
                  </a:lnTo>
                  <a:lnTo>
                    <a:pt x="55" y="54"/>
                  </a:lnTo>
                  <a:lnTo>
                    <a:pt x="52" y="51"/>
                  </a:lnTo>
                  <a:lnTo>
                    <a:pt x="50" y="50"/>
                  </a:lnTo>
                  <a:lnTo>
                    <a:pt x="50" y="52"/>
                  </a:lnTo>
                  <a:lnTo>
                    <a:pt x="49" y="54"/>
                  </a:lnTo>
                  <a:lnTo>
                    <a:pt x="51" y="56"/>
                  </a:lnTo>
                  <a:lnTo>
                    <a:pt x="53" y="56"/>
                  </a:lnTo>
                  <a:lnTo>
                    <a:pt x="54" y="61"/>
                  </a:lnTo>
                  <a:lnTo>
                    <a:pt x="54" y="64"/>
                  </a:lnTo>
                  <a:lnTo>
                    <a:pt x="50" y="66"/>
                  </a:lnTo>
                  <a:lnTo>
                    <a:pt x="50" y="70"/>
                  </a:lnTo>
                  <a:lnTo>
                    <a:pt x="49" y="72"/>
                  </a:lnTo>
                  <a:lnTo>
                    <a:pt x="49" y="72"/>
                  </a:lnTo>
                  <a:lnTo>
                    <a:pt x="47" y="73"/>
                  </a:lnTo>
                  <a:lnTo>
                    <a:pt x="45" y="68"/>
                  </a:lnTo>
                  <a:lnTo>
                    <a:pt x="44" y="65"/>
                  </a:lnTo>
                  <a:lnTo>
                    <a:pt x="43" y="60"/>
                  </a:lnTo>
                  <a:lnTo>
                    <a:pt x="42" y="62"/>
                  </a:lnTo>
                  <a:lnTo>
                    <a:pt x="40" y="61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1" y="68"/>
                  </a:lnTo>
                  <a:lnTo>
                    <a:pt x="40" y="70"/>
                  </a:lnTo>
                  <a:lnTo>
                    <a:pt x="42" y="71"/>
                  </a:lnTo>
                  <a:lnTo>
                    <a:pt x="38" y="73"/>
                  </a:lnTo>
                  <a:lnTo>
                    <a:pt x="40" y="74"/>
                  </a:lnTo>
                  <a:lnTo>
                    <a:pt x="42" y="78"/>
                  </a:lnTo>
                  <a:lnTo>
                    <a:pt x="42" y="79"/>
                  </a:lnTo>
                  <a:lnTo>
                    <a:pt x="40" y="79"/>
                  </a:lnTo>
                  <a:lnTo>
                    <a:pt x="40" y="83"/>
                  </a:lnTo>
                  <a:lnTo>
                    <a:pt x="38" y="84"/>
                  </a:lnTo>
                  <a:lnTo>
                    <a:pt x="36" y="84"/>
                  </a:lnTo>
                  <a:lnTo>
                    <a:pt x="34" y="81"/>
                  </a:lnTo>
                  <a:lnTo>
                    <a:pt x="33" y="84"/>
                  </a:lnTo>
                  <a:lnTo>
                    <a:pt x="32" y="87"/>
                  </a:lnTo>
                  <a:lnTo>
                    <a:pt x="30" y="83"/>
                  </a:lnTo>
                  <a:lnTo>
                    <a:pt x="30" y="77"/>
                  </a:lnTo>
                  <a:lnTo>
                    <a:pt x="29" y="77"/>
                  </a:lnTo>
                  <a:lnTo>
                    <a:pt x="26" y="74"/>
                  </a:lnTo>
                  <a:lnTo>
                    <a:pt x="27" y="72"/>
                  </a:lnTo>
                  <a:lnTo>
                    <a:pt x="27" y="69"/>
                  </a:lnTo>
                  <a:lnTo>
                    <a:pt x="26" y="67"/>
                  </a:lnTo>
                  <a:lnTo>
                    <a:pt x="24" y="69"/>
                  </a:lnTo>
                  <a:lnTo>
                    <a:pt x="23" y="74"/>
                  </a:lnTo>
                  <a:lnTo>
                    <a:pt x="23" y="76"/>
                  </a:lnTo>
                  <a:lnTo>
                    <a:pt x="21" y="81"/>
                  </a:lnTo>
                  <a:lnTo>
                    <a:pt x="19" y="78"/>
                  </a:lnTo>
                  <a:lnTo>
                    <a:pt x="13" y="76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70"/>
                  </a:lnTo>
                  <a:lnTo>
                    <a:pt x="11" y="75"/>
                  </a:lnTo>
                  <a:lnTo>
                    <a:pt x="10" y="76"/>
                  </a:lnTo>
                  <a:lnTo>
                    <a:pt x="8" y="80"/>
                  </a:lnTo>
                  <a:lnTo>
                    <a:pt x="5" y="81"/>
                  </a:lnTo>
                  <a:lnTo>
                    <a:pt x="2" y="79"/>
                  </a:lnTo>
                  <a:lnTo>
                    <a:pt x="2" y="77"/>
                  </a:lnTo>
                  <a:lnTo>
                    <a:pt x="5" y="70"/>
                  </a:lnTo>
                  <a:lnTo>
                    <a:pt x="3" y="69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1" y="67"/>
                  </a:lnTo>
                  <a:lnTo>
                    <a:pt x="3" y="65"/>
                  </a:lnTo>
                  <a:lnTo>
                    <a:pt x="3" y="60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9" y="56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5" y="57"/>
                  </a:lnTo>
                  <a:lnTo>
                    <a:pt x="16" y="57"/>
                  </a:lnTo>
                  <a:lnTo>
                    <a:pt x="19" y="50"/>
                  </a:lnTo>
                  <a:lnTo>
                    <a:pt x="21" y="49"/>
                  </a:lnTo>
                  <a:lnTo>
                    <a:pt x="21" y="47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3" y="45"/>
                  </a:lnTo>
                  <a:lnTo>
                    <a:pt x="26" y="43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31" y="37"/>
                  </a:lnTo>
                  <a:lnTo>
                    <a:pt x="34" y="36"/>
                  </a:lnTo>
                  <a:lnTo>
                    <a:pt x="32" y="36"/>
                  </a:lnTo>
                  <a:lnTo>
                    <a:pt x="34" y="31"/>
                  </a:lnTo>
                  <a:lnTo>
                    <a:pt x="35" y="29"/>
                  </a:lnTo>
                  <a:lnTo>
                    <a:pt x="36" y="2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8" name="Freeform 212"/>
            <p:cNvSpPr>
              <a:spLocks/>
            </p:cNvSpPr>
            <p:nvPr/>
          </p:nvSpPr>
          <p:spPr bwMode="auto">
            <a:xfrm>
              <a:off x="1112838" y="187325"/>
              <a:ext cx="74613" cy="66675"/>
            </a:xfrm>
            <a:custGeom>
              <a:avLst/>
              <a:gdLst>
                <a:gd name="T0" fmla="*/ 18 w 47"/>
                <a:gd name="T1" fmla="*/ 4 h 42"/>
                <a:gd name="T2" fmla="*/ 20 w 47"/>
                <a:gd name="T3" fmla="*/ 5 h 42"/>
                <a:gd name="T4" fmla="*/ 20 w 47"/>
                <a:gd name="T5" fmla="*/ 4 h 42"/>
                <a:gd name="T6" fmla="*/ 23 w 47"/>
                <a:gd name="T7" fmla="*/ 2 h 42"/>
                <a:gd name="T8" fmla="*/ 30 w 47"/>
                <a:gd name="T9" fmla="*/ 1 h 42"/>
                <a:gd name="T10" fmla="*/ 30 w 47"/>
                <a:gd name="T11" fmla="*/ 2 h 42"/>
                <a:gd name="T12" fmla="*/ 33 w 47"/>
                <a:gd name="T13" fmla="*/ 3 h 42"/>
                <a:gd name="T14" fmla="*/ 34 w 47"/>
                <a:gd name="T15" fmla="*/ 1 h 42"/>
                <a:gd name="T16" fmla="*/ 41 w 47"/>
                <a:gd name="T17" fmla="*/ 0 h 42"/>
                <a:gd name="T18" fmla="*/ 47 w 47"/>
                <a:gd name="T19" fmla="*/ 1 h 42"/>
                <a:gd name="T20" fmla="*/ 47 w 47"/>
                <a:gd name="T21" fmla="*/ 4 h 42"/>
                <a:gd name="T22" fmla="*/ 47 w 47"/>
                <a:gd name="T23" fmla="*/ 8 h 42"/>
                <a:gd name="T24" fmla="*/ 46 w 47"/>
                <a:gd name="T25" fmla="*/ 10 h 42"/>
                <a:gd name="T26" fmla="*/ 35 w 47"/>
                <a:gd name="T27" fmla="*/ 13 h 42"/>
                <a:gd name="T28" fmla="*/ 32 w 47"/>
                <a:gd name="T29" fmla="*/ 13 h 42"/>
                <a:gd name="T30" fmla="*/ 32 w 47"/>
                <a:gd name="T31" fmla="*/ 14 h 42"/>
                <a:gd name="T32" fmla="*/ 30 w 47"/>
                <a:gd name="T33" fmla="*/ 15 h 42"/>
                <a:gd name="T34" fmla="*/ 32 w 47"/>
                <a:gd name="T35" fmla="*/ 16 h 42"/>
                <a:gd name="T36" fmla="*/ 31 w 47"/>
                <a:gd name="T37" fmla="*/ 17 h 42"/>
                <a:gd name="T38" fmla="*/ 25 w 47"/>
                <a:gd name="T39" fmla="*/ 17 h 42"/>
                <a:gd name="T40" fmla="*/ 26 w 47"/>
                <a:gd name="T41" fmla="*/ 18 h 42"/>
                <a:gd name="T42" fmla="*/ 26 w 47"/>
                <a:gd name="T43" fmla="*/ 21 h 42"/>
                <a:gd name="T44" fmla="*/ 27 w 47"/>
                <a:gd name="T45" fmla="*/ 19 h 42"/>
                <a:gd name="T46" fmla="*/ 28 w 47"/>
                <a:gd name="T47" fmla="*/ 20 h 42"/>
                <a:gd name="T48" fmla="*/ 26 w 47"/>
                <a:gd name="T49" fmla="*/ 22 h 42"/>
                <a:gd name="T50" fmla="*/ 29 w 47"/>
                <a:gd name="T51" fmla="*/ 20 h 42"/>
                <a:gd name="T52" fmla="*/ 31 w 47"/>
                <a:gd name="T53" fmla="*/ 20 h 42"/>
                <a:gd name="T54" fmla="*/ 31 w 47"/>
                <a:gd name="T55" fmla="*/ 22 h 42"/>
                <a:gd name="T56" fmla="*/ 32 w 47"/>
                <a:gd name="T57" fmla="*/ 21 h 42"/>
                <a:gd name="T58" fmla="*/ 32 w 47"/>
                <a:gd name="T59" fmla="*/ 19 h 42"/>
                <a:gd name="T60" fmla="*/ 33 w 47"/>
                <a:gd name="T61" fmla="*/ 17 h 42"/>
                <a:gd name="T62" fmla="*/ 34 w 47"/>
                <a:gd name="T63" fmla="*/ 19 h 42"/>
                <a:gd name="T64" fmla="*/ 37 w 47"/>
                <a:gd name="T65" fmla="*/ 20 h 42"/>
                <a:gd name="T66" fmla="*/ 41 w 47"/>
                <a:gd name="T67" fmla="*/ 19 h 42"/>
                <a:gd name="T68" fmla="*/ 42 w 47"/>
                <a:gd name="T69" fmla="*/ 25 h 42"/>
                <a:gd name="T70" fmla="*/ 41 w 47"/>
                <a:gd name="T71" fmla="*/ 32 h 42"/>
                <a:gd name="T72" fmla="*/ 40 w 47"/>
                <a:gd name="T73" fmla="*/ 34 h 42"/>
                <a:gd name="T74" fmla="*/ 38 w 47"/>
                <a:gd name="T75" fmla="*/ 35 h 42"/>
                <a:gd name="T76" fmla="*/ 30 w 47"/>
                <a:gd name="T77" fmla="*/ 38 h 42"/>
                <a:gd name="T78" fmla="*/ 28 w 47"/>
                <a:gd name="T79" fmla="*/ 37 h 42"/>
                <a:gd name="T80" fmla="*/ 18 w 47"/>
                <a:gd name="T81" fmla="*/ 42 h 42"/>
                <a:gd name="T82" fmla="*/ 15 w 47"/>
                <a:gd name="T83" fmla="*/ 42 h 42"/>
                <a:gd name="T84" fmla="*/ 13 w 47"/>
                <a:gd name="T85" fmla="*/ 41 h 42"/>
                <a:gd name="T86" fmla="*/ 11 w 47"/>
                <a:gd name="T87" fmla="*/ 38 h 42"/>
                <a:gd name="T88" fmla="*/ 11 w 47"/>
                <a:gd name="T89" fmla="*/ 36 h 42"/>
                <a:gd name="T90" fmla="*/ 4 w 47"/>
                <a:gd name="T91" fmla="*/ 34 h 42"/>
                <a:gd name="T92" fmla="*/ 2 w 47"/>
                <a:gd name="T93" fmla="*/ 32 h 42"/>
                <a:gd name="T94" fmla="*/ 2 w 47"/>
                <a:gd name="T95" fmla="*/ 29 h 42"/>
                <a:gd name="T96" fmla="*/ 3 w 47"/>
                <a:gd name="T97" fmla="*/ 28 h 42"/>
                <a:gd name="T98" fmla="*/ 2 w 47"/>
                <a:gd name="T99" fmla="*/ 25 h 42"/>
                <a:gd name="T100" fmla="*/ 2 w 47"/>
                <a:gd name="T101" fmla="*/ 22 h 42"/>
                <a:gd name="T102" fmla="*/ 0 w 47"/>
                <a:gd name="T103" fmla="*/ 18 h 42"/>
                <a:gd name="T104" fmla="*/ 1 w 47"/>
                <a:gd name="T105" fmla="*/ 13 h 42"/>
                <a:gd name="T106" fmla="*/ 2 w 47"/>
                <a:gd name="T107" fmla="*/ 12 h 42"/>
                <a:gd name="T108" fmla="*/ 8 w 47"/>
                <a:gd name="T109" fmla="*/ 10 h 42"/>
                <a:gd name="T110" fmla="*/ 9 w 47"/>
                <a:gd name="T111" fmla="*/ 8 h 42"/>
                <a:gd name="T112" fmla="*/ 11 w 47"/>
                <a:gd name="T113" fmla="*/ 7 h 42"/>
                <a:gd name="T114" fmla="*/ 13 w 47"/>
                <a:gd name="T115" fmla="*/ 8 h 42"/>
                <a:gd name="T116" fmla="*/ 15 w 47"/>
                <a:gd name="T117" fmla="*/ 5 h 42"/>
                <a:gd name="T118" fmla="*/ 17 w 47"/>
                <a:gd name="T119" fmla="*/ 5 h 42"/>
                <a:gd name="T120" fmla="*/ 18 w 47"/>
                <a:gd name="T121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7" h="42">
                  <a:moveTo>
                    <a:pt x="18" y="4"/>
                  </a:moveTo>
                  <a:lnTo>
                    <a:pt x="20" y="5"/>
                  </a:lnTo>
                  <a:lnTo>
                    <a:pt x="20" y="4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0" y="2"/>
                  </a:lnTo>
                  <a:lnTo>
                    <a:pt x="33" y="3"/>
                  </a:lnTo>
                  <a:lnTo>
                    <a:pt x="34" y="1"/>
                  </a:lnTo>
                  <a:lnTo>
                    <a:pt x="41" y="0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8"/>
                  </a:lnTo>
                  <a:lnTo>
                    <a:pt x="46" y="10"/>
                  </a:lnTo>
                  <a:lnTo>
                    <a:pt x="35" y="13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25" y="17"/>
                  </a:lnTo>
                  <a:lnTo>
                    <a:pt x="26" y="18"/>
                  </a:lnTo>
                  <a:lnTo>
                    <a:pt x="26" y="21"/>
                  </a:lnTo>
                  <a:lnTo>
                    <a:pt x="27" y="19"/>
                  </a:lnTo>
                  <a:lnTo>
                    <a:pt x="28" y="20"/>
                  </a:lnTo>
                  <a:lnTo>
                    <a:pt x="26" y="22"/>
                  </a:lnTo>
                  <a:lnTo>
                    <a:pt x="29" y="20"/>
                  </a:lnTo>
                  <a:lnTo>
                    <a:pt x="31" y="20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19"/>
                  </a:lnTo>
                  <a:lnTo>
                    <a:pt x="33" y="17"/>
                  </a:lnTo>
                  <a:lnTo>
                    <a:pt x="34" y="19"/>
                  </a:lnTo>
                  <a:lnTo>
                    <a:pt x="37" y="20"/>
                  </a:lnTo>
                  <a:lnTo>
                    <a:pt x="41" y="19"/>
                  </a:lnTo>
                  <a:lnTo>
                    <a:pt x="42" y="25"/>
                  </a:lnTo>
                  <a:lnTo>
                    <a:pt x="41" y="32"/>
                  </a:lnTo>
                  <a:lnTo>
                    <a:pt x="40" y="34"/>
                  </a:lnTo>
                  <a:lnTo>
                    <a:pt x="38" y="35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3" y="41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29"/>
                  </a:lnTo>
                  <a:lnTo>
                    <a:pt x="3" y="28"/>
                  </a:lnTo>
                  <a:lnTo>
                    <a:pt x="2" y="25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8" y="10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8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9" name="Freeform 214"/>
            <p:cNvSpPr>
              <a:spLocks/>
            </p:cNvSpPr>
            <p:nvPr/>
          </p:nvSpPr>
          <p:spPr bwMode="auto">
            <a:xfrm>
              <a:off x="1112838" y="127000"/>
              <a:ext cx="82550" cy="44450"/>
            </a:xfrm>
            <a:custGeom>
              <a:avLst/>
              <a:gdLst>
                <a:gd name="T0" fmla="*/ 44 w 52"/>
                <a:gd name="T1" fmla="*/ 7 h 28"/>
                <a:gd name="T2" fmla="*/ 45 w 52"/>
                <a:gd name="T3" fmla="*/ 7 h 28"/>
                <a:gd name="T4" fmla="*/ 46 w 52"/>
                <a:gd name="T5" fmla="*/ 10 h 28"/>
                <a:gd name="T6" fmla="*/ 49 w 52"/>
                <a:gd name="T7" fmla="*/ 10 h 28"/>
                <a:gd name="T8" fmla="*/ 49 w 52"/>
                <a:gd name="T9" fmla="*/ 12 h 28"/>
                <a:gd name="T10" fmla="*/ 51 w 52"/>
                <a:gd name="T11" fmla="*/ 14 h 28"/>
                <a:gd name="T12" fmla="*/ 51 w 52"/>
                <a:gd name="T13" fmla="*/ 16 h 28"/>
                <a:gd name="T14" fmla="*/ 52 w 52"/>
                <a:gd name="T15" fmla="*/ 17 h 28"/>
                <a:gd name="T16" fmla="*/ 52 w 52"/>
                <a:gd name="T17" fmla="*/ 22 h 28"/>
                <a:gd name="T18" fmla="*/ 51 w 52"/>
                <a:gd name="T19" fmla="*/ 25 h 28"/>
                <a:gd name="T20" fmla="*/ 49 w 52"/>
                <a:gd name="T21" fmla="*/ 26 h 28"/>
                <a:gd name="T22" fmla="*/ 46 w 52"/>
                <a:gd name="T23" fmla="*/ 27 h 28"/>
                <a:gd name="T24" fmla="*/ 45 w 52"/>
                <a:gd name="T25" fmla="*/ 26 h 28"/>
                <a:gd name="T26" fmla="*/ 38 w 52"/>
                <a:gd name="T27" fmla="*/ 28 h 28"/>
                <a:gd name="T28" fmla="*/ 35 w 52"/>
                <a:gd name="T29" fmla="*/ 27 h 28"/>
                <a:gd name="T30" fmla="*/ 31 w 52"/>
                <a:gd name="T31" fmla="*/ 22 h 28"/>
                <a:gd name="T32" fmla="*/ 29 w 52"/>
                <a:gd name="T33" fmla="*/ 22 h 28"/>
                <a:gd name="T34" fmla="*/ 27 w 52"/>
                <a:gd name="T35" fmla="*/ 20 h 28"/>
                <a:gd name="T36" fmla="*/ 26 w 52"/>
                <a:gd name="T37" fmla="*/ 21 h 28"/>
                <a:gd name="T38" fmla="*/ 26 w 52"/>
                <a:gd name="T39" fmla="*/ 19 h 28"/>
                <a:gd name="T40" fmla="*/ 26 w 52"/>
                <a:gd name="T41" fmla="*/ 22 h 28"/>
                <a:gd name="T42" fmla="*/ 27 w 52"/>
                <a:gd name="T43" fmla="*/ 25 h 28"/>
                <a:gd name="T44" fmla="*/ 25 w 52"/>
                <a:gd name="T45" fmla="*/ 26 h 28"/>
                <a:gd name="T46" fmla="*/ 26 w 52"/>
                <a:gd name="T47" fmla="*/ 28 h 28"/>
                <a:gd name="T48" fmla="*/ 21 w 52"/>
                <a:gd name="T49" fmla="*/ 28 h 28"/>
                <a:gd name="T50" fmla="*/ 19 w 52"/>
                <a:gd name="T51" fmla="*/ 24 h 28"/>
                <a:gd name="T52" fmla="*/ 15 w 52"/>
                <a:gd name="T53" fmla="*/ 23 h 28"/>
                <a:gd name="T54" fmla="*/ 14 w 52"/>
                <a:gd name="T55" fmla="*/ 21 h 28"/>
                <a:gd name="T56" fmla="*/ 12 w 52"/>
                <a:gd name="T57" fmla="*/ 22 h 28"/>
                <a:gd name="T58" fmla="*/ 12 w 52"/>
                <a:gd name="T59" fmla="*/ 23 h 28"/>
                <a:gd name="T60" fmla="*/ 12 w 52"/>
                <a:gd name="T61" fmla="*/ 23 h 28"/>
                <a:gd name="T62" fmla="*/ 11 w 52"/>
                <a:gd name="T63" fmla="*/ 23 h 28"/>
                <a:gd name="T64" fmla="*/ 8 w 52"/>
                <a:gd name="T65" fmla="*/ 25 h 28"/>
                <a:gd name="T66" fmla="*/ 8 w 52"/>
                <a:gd name="T67" fmla="*/ 26 h 28"/>
                <a:gd name="T68" fmla="*/ 8 w 52"/>
                <a:gd name="T69" fmla="*/ 28 h 28"/>
                <a:gd name="T70" fmla="*/ 7 w 52"/>
                <a:gd name="T71" fmla="*/ 27 h 28"/>
                <a:gd name="T72" fmla="*/ 4 w 52"/>
                <a:gd name="T73" fmla="*/ 28 h 28"/>
                <a:gd name="T74" fmla="*/ 2 w 52"/>
                <a:gd name="T75" fmla="*/ 28 h 28"/>
                <a:gd name="T76" fmla="*/ 2 w 52"/>
                <a:gd name="T77" fmla="*/ 26 h 28"/>
                <a:gd name="T78" fmla="*/ 0 w 52"/>
                <a:gd name="T79" fmla="*/ 26 h 28"/>
                <a:gd name="T80" fmla="*/ 2 w 52"/>
                <a:gd name="T81" fmla="*/ 20 h 28"/>
                <a:gd name="T82" fmla="*/ 6 w 52"/>
                <a:gd name="T83" fmla="*/ 17 h 28"/>
                <a:gd name="T84" fmla="*/ 7 w 52"/>
                <a:gd name="T85" fmla="*/ 18 h 28"/>
                <a:gd name="T86" fmla="*/ 9 w 52"/>
                <a:gd name="T87" fmla="*/ 17 h 28"/>
                <a:gd name="T88" fmla="*/ 9 w 52"/>
                <a:gd name="T89" fmla="*/ 16 h 28"/>
                <a:gd name="T90" fmla="*/ 13 w 52"/>
                <a:gd name="T91" fmla="*/ 13 h 28"/>
                <a:gd name="T92" fmla="*/ 21 w 52"/>
                <a:gd name="T93" fmla="*/ 12 h 28"/>
                <a:gd name="T94" fmla="*/ 25 w 52"/>
                <a:gd name="T95" fmla="*/ 10 h 28"/>
                <a:gd name="T96" fmla="*/ 28 w 52"/>
                <a:gd name="T97" fmla="*/ 4 h 28"/>
                <a:gd name="T98" fmla="*/ 29 w 52"/>
                <a:gd name="T99" fmla="*/ 6 h 28"/>
                <a:gd name="T100" fmla="*/ 33 w 52"/>
                <a:gd name="T101" fmla="*/ 1 h 28"/>
                <a:gd name="T102" fmla="*/ 38 w 52"/>
                <a:gd name="T103" fmla="*/ 0 h 28"/>
                <a:gd name="T104" fmla="*/ 39 w 52"/>
                <a:gd name="T105" fmla="*/ 1 h 28"/>
                <a:gd name="T106" fmla="*/ 39 w 52"/>
                <a:gd name="T107" fmla="*/ 3 h 28"/>
                <a:gd name="T108" fmla="*/ 40 w 52"/>
                <a:gd name="T109" fmla="*/ 3 h 28"/>
                <a:gd name="T110" fmla="*/ 41 w 52"/>
                <a:gd name="T111" fmla="*/ 5 h 28"/>
                <a:gd name="T112" fmla="*/ 44 w 52"/>
                <a:gd name="T113" fmla="*/ 6 h 28"/>
                <a:gd name="T114" fmla="*/ 44 w 52"/>
                <a:gd name="T115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" h="28">
                  <a:moveTo>
                    <a:pt x="44" y="7"/>
                  </a:moveTo>
                  <a:lnTo>
                    <a:pt x="45" y="7"/>
                  </a:lnTo>
                  <a:lnTo>
                    <a:pt x="46" y="10"/>
                  </a:lnTo>
                  <a:lnTo>
                    <a:pt x="49" y="10"/>
                  </a:lnTo>
                  <a:lnTo>
                    <a:pt x="49" y="12"/>
                  </a:lnTo>
                  <a:lnTo>
                    <a:pt x="51" y="14"/>
                  </a:lnTo>
                  <a:lnTo>
                    <a:pt x="51" y="16"/>
                  </a:lnTo>
                  <a:lnTo>
                    <a:pt x="52" y="17"/>
                  </a:lnTo>
                  <a:lnTo>
                    <a:pt x="52" y="22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6" y="27"/>
                  </a:lnTo>
                  <a:lnTo>
                    <a:pt x="45" y="26"/>
                  </a:lnTo>
                  <a:lnTo>
                    <a:pt x="38" y="28"/>
                  </a:lnTo>
                  <a:lnTo>
                    <a:pt x="35" y="27"/>
                  </a:lnTo>
                  <a:lnTo>
                    <a:pt x="31" y="22"/>
                  </a:lnTo>
                  <a:lnTo>
                    <a:pt x="29" y="22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19"/>
                  </a:lnTo>
                  <a:lnTo>
                    <a:pt x="26" y="22"/>
                  </a:lnTo>
                  <a:lnTo>
                    <a:pt x="27" y="25"/>
                  </a:lnTo>
                  <a:lnTo>
                    <a:pt x="25" y="26"/>
                  </a:lnTo>
                  <a:lnTo>
                    <a:pt x="26" y="28"/>
                  </a:lnTo>
                  <a:lnTo>
                    <a:pt x="21" y="28"/>
                  </a:lnTo>
                  <a:lnTo>
                    <a:pt x="19" y="24"/>
                  </a:lnTo>
                  <a:lnTo>
                    <a:pt x="15" y="23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7" y="27"/>
                  </a:lnTo>
                  <a:lnTo>
                    <a:pt x="4" y="28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2" y="20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13" y="13"/>
                  </a:lnTo>
                  <a:lnTo>
                    <a:pt x="21" y="12"/>
                  </a:lnTo>
                  <a:lnTo>
                    <a:pt x="25" y="10"/>
                  </a:lnTo>
                  <a:lnTo>
                    <a:pt x="28" y="4"/>
                  </a:lnTo>
                  <a:lnTo>
                    <a:pt x="29" y="6"/>
                  </a:lnTo>
                  <a:lnTo>
                    <a:pt x="33" y="1"/>
                  </a:lnTo>
                  <a:lnTo>
                    <a:pt x="38" y="0"/>
                  </a:lnTo>
                  <a:lnTo>
                    <a:pt x="39" y="1"/>
                  </a:lnTo>
                  <a:lnTo>
                    <a:pt x="39" y="3"/>
                  </a:lnTo>
                  <a:lnTo>
                    <a:pt x="40" y="3"/>
                  </a:lnTo>
                  <a:lnTo>
                    <a:pt x="41" y="5"/>
                  </a:lnTo>
                  <a:lnTo>
                    <a:pt x="44" y="6"/>
                  </a:lnTo>
                  <a:lnTo>
                    <a:pt x="44" y="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0" name="Freeform 216"/>
            <p:cNvSpPr>
              <a:spLocks/>
            </p:cNvSpPr>
            <p:nvPr/>
          </p:nvSpPr>
          <p:spPr bwMode="auto">
            <a:xfrm>
              <a:off x="1468438" y="214313"/>
              <a:ext cx="60325" cy="36513"/>
            </a:xfrm>
            <a:custGeom>
              <a:avLst/>
              <a:gdLst>
                <a:gd name="T0" fmla="*/ 14 w 38"/>
                <a:gd name="T1" fmla="*/ 4 h 23"/>
                <a:gd name="T2" fmla="*/ 16 w 38"/>
                <a:gd name="T3" fmla="*/ 5 h 23"/>
                <a:gd name="T4" fmla="*/ 17 w 38"/>
                <a:gd name="T5" fmla="*/ 3 h 23"/>
                <a:gd name="T6" fmla="*/ 20 w 38"/>
                <a:gd name="T7" fmla="*/ 3 h 23"/>
                <a:gd name="T8" fmla="*/ 20 w 38"/>
                <a:gd name="T9" fmla="*/ 4 h 23"/>
                <a:gd name="T10" fmla="*/ 24 w 38"/>
                <a:gd name="T11" fmla="*/ 5 h 23"/>
                <a:gd name="T12" fmla="*/ 24 w 38"/>
                <a:gd name="T13" fmla="*/ 4 h 23"/>
                <a:gd name="T14" fmla="*/ 29 w 38"/>
                <a:gd name="T15" fmla="*/ 6 h 23"/>
                <a:gd name="T16" fmla="*/ 31 w 38"/>
                <a:gd name="T17" fmla="*/ 6 h 23"/>
                <a:gd name="T18" fmla="*/ 32 w 38"/>
                <a:gd name="T19" fmla="*/ 4 h 23"/>
                <a:gd name="T20" fmla="*/ 34 w 38"/>
                <a:gd name="T21" fmla="*/ 6 h 23"/>
                <a:gd name="T22" fmla="*/ 37 w 38"/>
                <a:gd name="T23" fmla="*/ 7 h 23"/>
                <a:gd name="T24" fmla="*/ 38 w 38"/>
                <a:gd name="T25" fmla="*/ 10 h 23"/>
                <a:gd name="T26" fmla="*/ 38 w 38"/>
                <a:gd name="T27" fmla="*/ 11 h 23"/>
                <a:gd name="T28" fmla="*/ 35 w 38"/>
                <a:gd name="T29" fmla="*/ 12 h 23"/>
                <a:gd name="T30" fmla="*/ 34 w 38"/>
                <a:gd name="T31" fmla="*/ 13 h 23"/>
                <a:gd name="T32" fmla="*/ 35 w 38"/>
                <a:gd name="T33" fmla="*/ 14 h 23"/>
                <a:gd name="T34" fmla="*/ 35 w 38"/>
                <a:gd name="T35" fmla="*/ 16 h 23"/>
                <a:gd name="T36" fmla="*/ 34 w 38"/>
                <a:gd name="T37" fmla="*/ 19 h 23"/>
                <a:gd name="T38" fmla="*/ 35 w 38"/>
                <a:gd name="T39" fmla="*/ 20 h 23"/>
                <a:gd name="T40" fmla="*/ 34 w 38"/>
                <a:gd name="T41" fmla="*/ 23 h 23"/>
                <a:gd name="T42" fmla="*/ 29 w 38"/>
                <a:gd name="T43" fmla="*/ 23 h 23"/>
                <a:gd name="T44" fmla="*/ 24 w 38"/>
                <a:gd name="T45" fmla="*/ 22 h 23"/>
                <a:gd name="T46" fmla="*/ 23 w 38"/>
                <a:gd name="T47" fmla="*/ 20 h 23"/>
                <a:gd name="T48" fmla="*/ 19 w 38"/>
                <a:gd name="T49" fmla="*/ 21 h 23"/>
                <a:gd name="T50" fmla="*/ 19 w 38"/>
                <a:gd name="T51" fmla="*/ 20 h 23"/>
                <a:gd name="T52" fmla="*/ 15 w 38"/>
                <a:gd name="T53" fmla="*/ 22 h 23"/>
                <a:gd name="T54" fmla="*/ 14 w 38"/>
                <a:gd name="T55" fmla="*/ 21 h 23"/>
                <a:gd name="T56" fmla="*/ 12 w 38"/>
                <a:gd name="T57" fmla="*/ 20 h 23"/>
                <a:gd name="T58" fmla="*/ 8 w 38"/>
                <a:gd name="T59" fmla="*/ 20 h 23"/>
                <a:gd name="T60" fmla="*/ 5 w 38"/>
                <a:gd name="T61" fmla="*/ 17 h 23"/>
                <a:gd name="T62" fmla="*/ 4 w 38"/>
                <a:gd name="T63" fmla="*/ 17 h 23"/>
                <a:gd name="T64" fmla="*/ 1 w 38"/>
                <a:gd name="T65" fmla="*/ 14 h 23"/>
                <a:gd name="T66" fmla="*/ 0 w 38"/>
                <a:gd name="T67" fmla="*/ 12 h 23"/>
                <a:gd name="T68" fmla="*/ 0 w 38"/>
                <a:gd name="T69" fmla="*/ 10 h 23"/>
                <a:gd name="T70" fmla="*/ 0 w 38"/>
                <a:gd name="T71" fmla="*/ 10 h 23"/>
                <a:gd name="T72" fmla="*/ 0 w 38"/>
                <a:gd name="T73" fmla="*/ 7 h 23"/>
                <a:gd name="T74" fmla="*/ 3 w 38"/>
                <a:gd name="T75" fmla="*/ 5 h 23"/>
                <a:gd name="T76" fmla="*/ 7 w 38"/>
                <a:gd name="T77" fmla="*/ 4 h 23"/>
                <a:gd name="T78" fmla="*/ 8 w 38"/>
                <a:gd name="T79" fmla="*/ 0 h 23"/>
                <a:gd name="T80" fmla="*/ 9 w 38"/>
                <a:gd name="T81" fmla="*/ 0 h 23"/>
                <a:gd name="T82" fmla="*/ 10 w 38"/>
                <a:gd name="T83" fmla="*/ 4 h 23"/>
                <a:gd name="T84" fmla="*/ 11 w 38"/>
                <a:gd name="T85" fmla="*/ 3 h 23"/>
                <a:gd name="T86" fmla="*/ 12 w 38"/>
                <a:gd name="T87" fmla="*/ 4 h 23"/>
                <a:gd name="T88" fmla="*/ 14 w 38"/>
                <a:gd name="T8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8" h="23">
                  <a:moveTo>
                    <a:pt x="14" y="4"/>
                  </a:moveTo>
                  <a:lnTo>
                    <a:pt x="16" y="5"/>
                  </a:lnTo>
                  <a:lnTo>
                    <a:pt x="17" y="3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9" y="6"/>
                  </a:lnTo>
                  <a:lnTo>
                    <a:pt x="31" y="6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7" y="7"/>
                  </a:lnTo>
                  <a:lnTo>
                    <a:pt x="38" y="10"/>
                  </a:lnTo>
                  <a:lnTo>
                    <a:pt x="38" y="11"/>
                  </a:lnTo>
                  <a:lnTo>
                    <a:pt x="35" y="12"/>
                  </a:lnTo>
                  <a:lnTo>
                    <a:pt x="34" y="13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4" y="19"/>
                  </a:lnTo>
                  <a:lnTo>
                    <a:pt x="35" y="20"/>
                  </a:lnTo>
                  <a:lnTo>
                    <a:pt x="34" y="23"/>
                  </a:lnTo>
                  <a:lnTo>
                    <a:pt x="29" y="23"/>
                  </a:lnTo>
                  <a:lnTo>
                    <a:pt x="24" y="22"/>
                  </a:lnTo>
                  <a:lnTo>
                    <a:pt x="23" y="20"/>
                  </a:lnTo>
                  <a:lnTo>
                    <a:pt x="19" y="21"/>
                  </a:lnTo>
                  <a:lnTo>
                    <a:pt x="19" y="20"/>
                  </a:lnTo>
                  <a:lnTo>
                    <a:pt x="15" y="22"/>
                  </a:lnTo>
                  <a:lnTo>
                    <a:pt x="14" y="21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5"/>
                  </a:lnTo>
                  <a:lnTo>
                    <a:pt x="7" y="4"/>
                  </a:lnTo>
                  <a:lnTo>
                    <a:pt x="8" y="0"/>
                  </a:lnTo>
                  <a:lnTo>
                    <a:pt x="9" y="0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1" name="Freeform 218"/>
            <p:cNvSpPr>
              <a:spLocks/>
            </p:cNvSpPr>
            <p:nvPr/>
          </p:nvSpPr>
          <p:spPr bwMode="auto">
            <a:xfrm>
              <a:off x="1449388" y="274638"/>
              <a:ext cx="352425" cy="203200"/>
            </a:xfrm>
            <a:custGeom>
              <a:avLst/>
              <a:gdLst>
                <a:gd name="T0" fmla="*/ 7 w 222"/>
                <a:gd name="T1" fmla="*/ 5 h 128"/>
                <a:gd name="T2" fmla="*/ 5 w 222"/>
                <a:gd name="T3" fmla="*/ 11 h 128"/>
                <a:gd name="T4" fmla="*/ 1 w 222"/>
                <a:gd name="T5" fmla="*/ 15 h 128"/>
                <a:gd name="T6" fmla="*/ 9 w 222"/>
                <a:gd name="T7" fmla="*/ 23 h 128"/>
                <a:gd name="T8" fmla="*/ 26 w 222"/>
                <a:gd name="T9" fmla="*/ 45 h 128"/>
                <a:gd name="T10" fmla="*/ 40 w 222"/>
                <a:gd name="T11" fmla="*/ 42 h 128"/>
                <a:gd name="T12" fmla="*/ 46 w 222"/>
                <a:gd name="T13" fmla="*/ 38 h 128"/>
                <a:gd name="T14" fmla="*/ 54 w 222"/>
                <a:gd name="T15" fmla="*/ 58 h 128"/>
                <a:gd name="T16" fmla="*/ 63 w 222"/>
                <a:gd name="T17" fmla="*/ 76 h 128"/>
                <a:gd name="T18" fmla="*/ 58 w 222"/>
                <a:gd name="T19" fmla="*/ 98 h 128"/>
                <a:gd name="T20" fmla="*/ 64 w 222"/>
                <a:gd name="T21" fmla="*/ 115 h 128"/>
                <a:gd name="T22" fmla="*/ 72 w 222"/>
                <a:gd name="T23" fmla="*/ 116 h 128"/>
                <a:gd name="T24" fmla="*/ 81 w 222"/>
                <a:gd name="T25" fmla="*/ 120 h 128"/>
                <a:gd name="T26" fmla="*/ 93 w 222"/>
                <a:gd name="T27" fmla="*/ 125 h 128"/>
                <a:gd name="T28" fmla="*/ 97 w 222"/>
                <a:gd name="T29" fmla="*/ 113 h 128"/>
                <a:gd name="T30" fmla="*/ 104 w 222"/>
                <a:gd name="T31" fmla="*/ 111 h 128"/>
                <a:gd name="T32" fmla="*/ 109 w 222"/>
                <a:gd name="T33" fmla="*/ 127 h 128"/>
                <a:gd name="T34" fmla="*/ 121 w 222"/>
                <a:gd name="T35" fmla="*/ 124 h 128"/>
                <a:gd name="T36" fmla="*/ 131 w 222"/>
                <a:gd name="T37" fmla="*/ 125 h 128"/>
                <a:gd name="T38" fmla="*/ 138 w 222"/>
                <a:gd name="T39" fmla="*/ 125 h 128"/>
                <a:gd name="T40" fmla="*/ 150 w 222"/>
                <a:gd name="T41" fmla="*/ 126 h 128"/>
                <a:gd name="T42" fmla="*/ 154 w 222"/>
                <a:gd name="T43" fmla="*/ 125 h 128"/>
                <a:gd name="T44" fmla="*/ 171 w 222"/>
                <a:gd name="T45" fmla="*/ 107 h 128"/>
                <a:gd name="T46" fmla="*/ 182 w 222"/>
                <a:gd name="T47" fmla="*/ 125 h 128"/>
                <a:gd name="T48" fmla="*/ 196 w 222"/>
                <a:gd name="T49" fmla="*/ 125 h 128"/>
                <a:gd name="T50" fmla="*/ 214 w 222"/>
                <a:gd name="T51" fmla="*/ 114 h 128"/>
                <a:gd name="T52" fmla="*/ 215 w 222"/>
                <a:gd name="T53" fmla="*/ 97 h 128"/>
                <a:gd name="T54" fmla="*/ 219 w 222"/>
                <a:gd name="T55" fmla="*/ 81 h 128"/>
                <a:gd name="T56" fmla="*/ 214 w 222"/>
                <a:gd name="T57" fmla="*/ 74 h 128"/>
                <a:gd name="T58" fmla="*/ 201 w 222"/>
                <a:gd name="T59" fmla="*/ 65 h 128"/>
                <a:gd name="T60" fmla="*/ 173 w 222"/>
                <a:gd name="T61" fmla="*/ 65 h 128"/>
                <a:gd name="T62" fmla="*/ 157 w 222"/>
                <a:gd name="T63" fmla="*/ 71 h 128"/>
                <a:gd name="T64" fmla="*/ 149 w 222"/>
                <a:gd name="T65" fmla="*/ 75 h 128"/>
                <a:gd name="T66" fmla="*/ 143 w 222"/>
                <a:gd name="T67" fmla="*/ 78 h 128"/>
                <a:gd name="T68" fmla="*/ 145 w 222"/>
                <a:gd name="T69" fmla="*/ 86 h 128"/>
                <a:gd name="T70" fmla="*/ 131 w 222"/>
                <a:gd name="T71" fmla="*/ 83 h 128"/>
                <a:gd name="T72" fmla="*/ 118 w 222"/>
                <a:gd name="T73" fmla="*/ 83 h 128"/>
                <a:gd name="T74" fmla="*/ 109 w 222"/>
                <a:gd name="T75" fmla="*/ 82 h 128"/>
                <a:gd name="T76" fmla="*/ 102 w 222"/>
                <a:gd name="T77" fmla="*/ 75 h 128"/>
                <a:gd name="T78" fmla="*/ 96 w 222"/>
                <a:gd name="T79" fmla="*/ 77 h 128"/>
                <a:gd name="T80" fmla="*/ 92 w 222"/>
                <a:gd name="T81" fmla="*/ 76 h 128"/>
                <a:gd name="T82" fmla="*/ 89 w 222"/>
                <a:gd name="T83" fmla="*/ 66 h 128"/>
                <a:gd name="T84" fmla="*/ 84 w 222"/>
                <a:gd name="T85" fmla="*/ 60 h 128"/>
                <a:gd name="T86" fmla="*/ 77 w 222"/>
                <a:gd name="T87" fmla="*/ 62 h 128"/>
                <a:gd name="T88" fmla="*/ 83 w 222"/>
                <a:gd name="T89" fmla="*/ 57 h 128"/>
                <a:gd name="T90" fmla="*/ 76 w 222"/>
                <a:gd name="T91" fmla="*/ 53 h 128"/>
                <a:gd name="T92" fmla="*/ 70 w 222"/>
                <a:gd name="T93" fmla="*/ 44 h 128"/>
                <a:gd name="T94" fmla="*/ 82 w 222"/>
                <a:gd name="T95" fmla="*/ 50 h 128"/>
                <a:gd name="T96" fmla="*/ 98 w 222"/>
                <a:gd name="T97" fmla="*/ 42 h 128"/>
                <a:gd name="T98" fmla="*/ 81 w 222"/>
                <a:gd name="T99" fmla="*/ 37 h 128"/>
                <a:gd name="T100" fmla="*/ 76 w 222"/>
                <a:gd name="T101" fmla="*/ 31 h 128"/>
                <a:gd name="T102" fmla="*/ 82 w 222"/>
                <a:gd name="T103" fmla="*/ 30 h 128"/>
                <a:gd name="T104" fmla="*/ 69 w 222"/>
                <a:gd name="T105" fmla="*/ 20 h 128"/>
                <a:gd name="T106" fmla="*/ 55 w 222"/>
                <a:gd name="T107" fmla="*/ 26 h 128"/>
                <a:gd name="T108" fmla="*/ 45 w 222"/>
                <a:gd name="T109" fmla="*/ 26 h 128"/>
                <a:gd name="T110" fmla="*/ 41 w 222"/>
                <a:gd name="T111" fmla="*/ 8 h 128"/>
                <a:gd name="T112" fmla="*/ 26 w 222"/>
                <a:gd name="T113" fmla="*/ 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2" h="128">
                  <a:moveTo>
                    <a:pt x="26" y="3"/>
                  </a:moveTo>
                  <a:lnTo>
                    <a:pt x="24" y="4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7" y="5"/>
                  </a:lnTo>
                  <a:lnTo>
                    <a:pt x="5" y="6"/>
                  </a:lnTo>
                  <a:lnTo>
                    <a:pt x="2" y="5"/>
                  </a:lnTo>
                  <a:lnTo>
                    <a:pt x="2" y="7"/>
                  </a:lnTo>
                  <a:lnTo>
                    <a:pt x="1" y="8"/>
                  </a:lnTo>
                  <a:lnTo>
                    <a:pt x="2" y="10"/>
                  </a:lnTo>
                  <a:lnTo>
                    <a:pt x="5" y="11"/>
                  </a:lnTo>
                  <a:lnTo>
                    <a:pt x="8" y="14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5" y="16"/>
                  </a:lnTo>
                  <a:lnTo>
                    <a:pt x="2" y="14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2" y="19"/>
                  </a:lnTo>
                  <a:lnTo>
                    <a:pt x="6" y="20"/>
                  </a:lnTo>
                  <a:lnTo>
                    <a:pt x="6" y="21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1" y="26"/>
                  </a:lnTo>
                  <a:lnTo>
                    <a:pt x="12" y="26"/>
                  </a:lnTo>
                  <a:lnTo>
                    <a:pt x="17" y="36"/>
                  </a:lnTo>
                  <a:lnTo>
                    <a:pt x="22" y="36"/>
                  </a:lnTo>
                  <a:lnTo>
                    <a:pt x="24" y="38"/>
                  </a:lnTo>
                  <a:lnTo>
                    <a:pt x="26" y="45"/>
                  </a:lnTo>
                  <a:lnTo>
                    <a:pt x="26" y="41"/>
                  </a:lnTo>
                  <a:lnTo>
                    <a:pt x="28" y="43"/>
                  </a:lnTo>
                  <a:lnTo>
                    <a:pt x="40" y="45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40" y="42"/>
                  </a:lnTo>
                  <a:lnTo>
                    <a:pt x="41" y="42"/>
                  </a:lnTo>
                  <a:lnTo>
                    <a:pt x="42" y="42"/>
                  </a:lnTo>
                  <a:lnTo>
                    <a:pt x="44" y="41"/>
                  </a:lnTo>
                  <a:lnTo>
                    <a:pt x="45" y="40"/>
                  </a:lnTo>
                  <a:lnTo>
                    <a:pt x="45" y="39"/>
                  </a:lnTo>
                  <a:lnTo>
                    <a:pt x="46" y="38"/>
                  </a:lnTo>
                  <a:lnTo>
                    <a:pt x="49" y="39"/>
                  </a:lnTo>
                  <a:lnTo>
                    <a:pt x="49" y="44"/>
                  </a:lnTo>
                  <a:lnTo>
                    <a:pt x="51" y="46"/>
                  </a:lnTo>
                  <a:lnTo>
                    <a:pt x="53" y="49"/>
                  </a:lnTo>
                  <a:lnTo>
                    <a:pt x="54" y="54"/>
                  </a:lnTo>
                  <a:lnTo>
                    <a:pt x="54" y="58"/>
                  </a:lnTo>
                  <a:lnTo>
                    <a:pt x="55" y="58"/>
                  </a:lnTo>
                  <a:lnTo>
                    <a:pt x="58" y="62"/>
                  </a:lnTo>
                  <a:lnTo>
                    <a:pt x="60" y="66"/>
                  </a:lnTo>
                  <a:lnTo>
                    <a:pt x="60" y="71"/>
                  </a:lnTo>
                  <a:lnTo>
                    <a:pt x="61" y="74"/>
                  </a:lnTo>
                  <a:lnTo>
                    <a:pt x="63" y="76"/>
                  </a:lnTo>
                  <a:lnTo>
                    <a:pt x="59" y="79"/>
                  </a:lnTo>
                  <a:lnTo>
                    <a:pt x="56" y="85"/>
                  </a:lnTo>
                  <a:lnTo>
                    <a:pt x="58" y="86"/>
                  </a:lnTo>
                  <a:lnTo>
                    <a:pt x="56" y="92"/>
                  </a:lnTo>
                  <a:lnTo>
                    <a:pt x="56" y="94"/>
                  </a:lnTo>
                  <a:lnTo>
                    <a:pt x="58" y="98"/>
                  </a:lnTo>
                  <a:lnTo>
                    <a:pt x="62" y="97"/>
                  </a:lnTo>
                  <a:lnTo>
                    <a:pt x="61" y="100"/>
                  </a:lnTo>
                  <a:lnTo>
                    <a:pt x="60" y="103"/>
                  </a:lnTo>
                  <a:lnTo>
                    <a:pt x="61" y="109"/>
                  </a:lnTo>
                  <a:lnTo>
                    <a:pt x="60" y="111"/>
                  </a:lnTo>
                  <a:lnTo>
                    <a:pt x="64" y="115"/>
                  </a:lnTo>
                  <a:lnTo>
                    <a:pt x="68" y="116"/>
                  </a:lnTo>
                  <a:lnTo>
                    <a:pt x="66" y="117"/>
                  </a:lnTo>
                  <a:lnTo>
                    <a:pt x="67" y="119"/>
                  </a:lnTo>
                  <a:lnTo>
                    <a:pt x="68" y="120"/>
                  </a:lnTo>
                  <a:lnTo>
                    <a:pt x="72" y="119"/>
                  </a:lnTo>
                  <a:lnTo>
                    <a:pt x="72" y="116"/>
                  </a:lnTo>
                  <a:lnTo>
                    <a:pt x="73" y="115"/>
                  </a:lnTo>
                  <a:lnTo>
                    <a:pt x="78" y="111"/>
                  </a:lnTo>
                  <a:lnTo>
                    <a:pt x="75" y="116"/>
                  </a:lnTo>
                  <a:lnTo>
                    <a:pt x="78" y="120"/>
                  </a:lnTo>
                  <a:lnTo>
                    <a:pt x="78" y="115"/>
                  </a:lnTo>
                  <a:lnTo>
                    <a:pt x="81" y="120"/>
                  </a:lnTo>
                  <a:lnTo>
                    <a:pt x="83" y="120"/>
                  </a:lnTo>
                  <a:lnTo>
                    <a:pt x="83" y="122"/>
                  </a:lnTo>
                  <a:lnTo>
                    <a:pt x="85" y="123"/>
                  </a:lnTo>
                  <a:lnTo>
                    <a:pt x="86" y="121"/>
                  </a:lnTo>
                  <a:lnTo>
                    <a:pt x="87" y="124"/>
                  </a:lnTo>
                  <a:lnTo>
                    <a:pt x="93" y="125"/>
                  </a:lnTo>
                  <a:lnTo>
                    <a:pt x="98" y="120"/>
                  </a:lnTo>
                  <a:lnTo>
                    <a:pt x="98" y="119"/>
                  </a:lnTo>
                  <a:lnTo>
                    <a:pt x="95" y="117"/>
                  </a:lnTo>
                  <a:lnTo>
                    <a:pt x="96" y="114"/>
                  </a:lnTo>
                  <a:lnTo>
                    <a:pt x="95" y="114"/>
                  </a:lnTo>
                  <a:lnTo>
                    <a:pt x="97" y="113"/>
                  </a:lnTo>
                  <a:lnTo>
                    <a:pt x="98" y="114"/>
                  </a:lnTo>
                  <a:lnTo>
                    <a:pt x="98" y="111"/>
                  </a:lnTo>
                  <a:lnTo>
                    <a:pt x="100" y="116"/>
                  </a:lnTo>
                  <a:lnTo>
                    <a:pt x="101" y="118"/>
                  </a:lnTo>
                  <a:lnTo>
                    <a:pt x="103" y="114"/>
                  </a:lnTo>
                  <a:lnTo>
                    <a:pt x="104" y="111"/>
                  </a:lnTo>
                  <a:lnTo>
                    <a:pt x="105" y="111"/>
                  </a:lnTo>
                  <a:lnTo>
                    <a:pt x="107" y="114"/>
                  </a:lnTo>
                  <a:lnTo>
                    <a:pt x="107" y="116"/>
                  </a:lnTo>
                  <a:lnTo>
                    <a:pt x="106" y="121"/>
                  </a:lnTo>
                  <a:lnTo>
                    <a:pt x="106" y="126"/>
                  </a:lnTo>
                  <a:lnTo>
                    <a:pt x="109" y="127"/>
                  </a:lnTo>
                  <a:lnTo>
                    <a:pt x="111" y="126"/>
                  </a:lnTo>
                  <a:lnTo>
                    <a:pt x="114" y="127"/>
                  </a:lnTo>
                  <a:lnTo>
                    <a:pt x="116" y="125"/>
                  </a:lnTo>
                  <a:lnTo>
                    <a:pt x="117" y="128"/>
                  </a:lnTo>
                  <a:lnTo>
                    <a:pt x="121" y="126"/>
                  </a:lnTo>
                  <a:lnTo>
                    <a:pt x="121" y="124"/>
                  </a:lnTo>
                  <a:lnTo>
                    <a:pt x="123" y="124"/>
                  </a:lnTo>
                  <a:lnTo>
                    <a:pt x="123" y="126"/>
                  </a:lnTo>
                  <a:lnTo>
                    <a:pt x="125" y="127"/>
                  </a:lnTo>
                  <a:lnTo>
                    <a:pt x="130" y="127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2"/>
                  </a:lnTo>
                  <a:lnTo>
                    <a:pt x="131" y="125"/>
                  </a:lnTo>
                  <a:lnTo>
                    <a:pt x="134" y="126"/>
                  </a:lnTo>
                  <a:lnTo>
                    <a:pt x="136" y="125"/>
                  </a:lnTo>
                  <a:lnTo>
                    <a:pt x="137" y="122"/>
                  </a:lnTo>
                  <a:lnTo>
                    <a:pt x="138" y="125"/>
                  </a:lnTo>
                  <a:lnTo>
                    <a:pt x="139" y="127"/>
                  </a:lnTo>
                  <a:lnTo>
                    <a:pt x="144" y="126"/>
                  </a:lnTo>
                  <a:lnTo>
                    <a:pt x="146" y="124"/>
                  </a:lnTo>
                  <a:lnTo>
                    <a:pt x="146" y="118"/>
                  </a:lnTo>
                  <a:lnTo>
                    <a:pt x="149" y="125"/>
                  </a:lnTo>
                  <a:lnTo>
                    <a:pt x="150" y="126"/>
                  </a:lnTo>
                  <a:lnTo>
                    <a:pt x="151" y="124"/>
                  </a:lnTo>
                  <a:lnTo>
                    <a:pt x="153" y="122"/>
                  </a:lnTo>
                  <a:lnTo>
                    <a:pt x="152" y="119"/>
                  </a:lnTo>
                  <a:lnTo>
                    <a:pt x="152" y="117"/>
                  </a:lnTo>
                  <a:lnTo>
                    <a:pt x="153" y="120"/>
                  </a:lnTo>
                  <a:lnTo>
                    <a:pt x="154" y="125"/>
                  </a:lnTo>
                  <a:lnTo>
                    <a:pt x="160" y="125"/>
                  </a:lnTo>
                  <a:lnTo>
                    <a:pt x="171" y="122"/>
                  </a:lnTo>
                  <a:lnTo>
                    <a:pt x="175" y="114"/>
                  </a:lnTo>
                  <a:lnTo>
                    <a:pt x="173" y="112"/>
                  </a:lnTo>
                  <a:lnTo>
                    <a:pt x="171" y="109"/>
                  </a:lnTo>
                  <a:lnTo>
                    <a:pt x="171" y="107"/>
                  </a:lnTo>
                  <a:lnTo>
                    <a:pt x="173" y="108"/>
                  </a:lnTo>
                  <a:lnTo>
                    <a:pt x="175" y="111"/>
                  </a:lnTo>
                  <a:lnTo>
                    <a:pt x="177" y="111"/>
                  </a:lnTo>
                  <a:lnTo>
                    <a:pt x="178" y="115"/>
                  </a:lnTo>
                  <a:lnTo>
                    <a:pt x="178" y="120"/>
                  </a:lnTo>
                  <a:lnTo>
                    <a:pt x="182" y="125"/>
                  </a:lnTo>
                  <a:lnTo>
                    <a:pt x="185" y="125"/>
                  </a:lnTo>
                  <a:lnTo>
                    <a:pt x="185" y="123"/>
                  </a:lnTo>
                  <a:lnTo>
                    <a:pt x="186" y="125"/>
                  </a:lnTo>
                  <a:lnTo>
                    <a:pt x="190" y="126"/>
                  </a:lnTo>
                  <a:lnTo>
                    <a:pt x="193" y="127"/>
                  </a:lnTo>
                  <a:lnTo>
                    <a:pt x="196" y="125"/>
                  </a:lnTo>
                  <a:lnTo>
                    <a:pt x="201" y="123"/>
                  </a:lnTo>
                  <a:lnTo>
                    <a:pt x="209" y="123"/>
                  </a:lnTo>
                  <a:lnTo>
                    <a:pt x="211" y="121"/>
                  </a:lnTo>
                  <a:lnTo>
                    <a:pt x="215" y="121"/>
                  </a:lnTo>
                  <a:lnTo>
                    <a:pt x="215" y="115"/>
                  </a:lnTo>
                  <a:lnTo>
                    <a:pt x="214" y="114"/>
                  </a:lnTo>
                  <a:lnTo>
                    <a:pt x="214" y="112"/>
                  </a:lnTo>
                  <a:lnTo>
                    <a:pt x="213" y="110"/>
                  </a:lnTo>
                  <a:lnTo>
                    <a:pt x="210" y="106"/>
                  </a:lnTo>
                  <a:lnTo>
                    <a:pt x="210" y="101"/>
                  </a:lnTo>
                  <a:lnTo>
                    <a:pt x="212" y="100"/>
                  </a:lnTo>
                  <a:lnTo>
                    <a:pt x="215" y="97"/>
                  </a:lnTo>
                  <a:lnTo>
                    <a:pt x="216" y="95"/>
                  </a:lnTo>
                  <a:lnTo>
                    <a:pt x="219" y="93"/>
                  </a:lnTo>
                  <a:lnTo>
                    <a:pt x="222" y="89"/>
                  </a:lnTo>
                  <a:lnTo>
                    <a:pt x="221" y="81"/>
                  </a:lnTo>
                  <a:lnTo>
                    <a:pt x="221" y="81"/>
                  </a:lnTo>
                  <a:lnTo>
                    <a:pt x="219" y="81"/>
                  </a:lnTo>
                  <a:lnTo>
                    <a:pt x="219" y="79"/>
                  </a:lnTo>
                  <a:lnTo>
                    <a:pt x="219" y="78"/>
                  </a:lnTo>
                  <a:lnTo>
                    <a:pt x="213" y="79"/>
                  </a:lnTo>
                  <a:lnTo>
                    <a:pt x="211" y="78"/>
                  </a:lnTo>
                  <a:lnTo>
                    <a:pt x="214" y="76"/>
                  </a:lnTo>
                  <a:lnTo>
                    <a:pt x="214" y="74"/>
                  </a:lnTo>
                  <a:lnTo>
                    <a:pt x="213" y="73"/>
                  </a:lnTo>
                  <a:lnTo>
                    <a:pt x="209" y="71"/>
                  </a:lnTo>
                  <a:lnTo>
                    <a:pt x="206" y="72"/>
                  </a:lnTo>
                  <a:lnTo>
                    <a:pt x="201" y="71"/>
                  </a:lnTo>
                  <a:lnTo>
                    <a:pt x="202" y="67"/>
                  </a:lnTo>
                  <a:lnTo>
                    <a:pt x="201" y="65"/>
                  </a:lnTo>
                  <a:lnTo>
                    <a:pt x="200" y="66"/>
                  </a:lnTo>
                  <a:lnTo>
                    <a:pt x="187" y="63"/>
                  </a:lnTo>
                  <a:lnTo>
                    <a:pt x="182" y="64"/>
                  </a:lnTo>
                  <a:lnTo>
                    <a:pt x="177" y="67"/>
                  </a:lnTo>
                  <a:lnTo>
                    <a:pt x="174" y="67"/>
                  </a:lnTo>
                  <a:lnTo>
                    <a:pt x="173" y="65"/>
                  </a:lnTo>
                  <a:lnTo>
                    <a:pt x="171" y="66"/>
                  </a:lnTo>
                  <a:lnTo>
                    <a:pt x="169" y="64"/>
                  </a:lnTo>
                  <a:lnTo>
                    <a:pt x="167" y="64"/>
                  </a:lnTo>
                  <a:lnTo>
                    <a:pt x="165" y="67"/>
                  </a:lnTo>
                  <a:lnTo>
                    <a:pt x="158" y="70"/>
                  </a:lnTo>
                  <a:lnTo>
                    <a:pt x="157" y="71"/>
                  </a:lnTo>
                  <a:lnTo>
                    <a:pt x="157" y="73"/>
                  </a:lnTo>
                  <a:lnTo>
                    <a:pt x="158" y="73"/>
                  </a:lnTo>
                  <a:lnTo>
                    <a:pt x="153" y="72"/>
                  </a:lnTo>
                  <a:lnTo>
                    <a:pt x="151" y="73"/>
                  </a:lnTo>
                  <a:lnTo>
                    <a:pt x="150" y="75"/>
                  </a:lnTo>
                  <a:lnTo>
                    <a:pt x="149" y="75"/>
                  </a:lnTo>
                  <a:lnTo>
                    <a:pt x="150" y="78"/>
                  </a:lnTo>
                  <a:lnTo>
                    <a:pt x="149" y="79"/>
                  </a:lnTo>
                  <a:lnTo>
                    <a:pt x="149" y="78"/>
                  </a:lnTo>
                  <a:lnTo>
                    <a:pt x="146" y="77"/>
                  </a:lnTo>
                  <a:lnTo>
                    <a:pt x="146" y="75"/>
                  </a:lnTo>
                  <a:lnTo>
                    <a:pt x="143" y="78"/>
                  </a:lnTo>
                  <a:lnTo>
                    <a:pt x="141" y="78"/>
                  </a:lnTo>
                  <a:lnTo>
                    <a:pt x="137" y="80"/>
                  </a:lnTo>
                  <a:lnTo>
                    <a:pt x="137" y="81"/>
                  </a:lnTo>
                  <a:lnTo>
                    <a:pt x="140" y="83"/>
                  </a:lnTo>
                  <a:lnTo>
                    <a:pt x="144" y="84"/>
                  </a:lnTo>
                  <a:lnTo>
                    <a:pt x="145" y="86"/>
                  </a:lnTo>
                  <a:lnTo>
                    <a:pt x="142" y="85"/>
                  </a:lnTo>
                  <a:lnTo>
                    <a:pt x="137" y="85"/>
                  </a:lnTo>
                  <a:lnTo>
                    <a:pt x="130" y="88"/>
                  </a:lnTo>
                  <a:lnTo>
                    <a:pt x="129" y="87"/>
                  </a:lnTo>
                  <a:lnTo>
                    <a:pt x="133" y="85"/>
                  </a:lnTo>
                  <a:lnTo>
                    <a:pt x="131" y="83"/>
                  </a:lnTo>
                  <a:lnTo>
                    <a:pt x="126" y="81"/>
                  </a:lnTo>
                  <a:lnTo>
                    <a:pt x="124" y="77"/>
                  </a:lnTo>
                  <a:lnTo>
                    <a:pt x="120" y="75"/>
                  </a:lnTo>
                  <a:lnTo>
                    <a:pt x="118" y="78"/>
                  </a:lnTo>
                  <a:lnTo>
                    <a:pt x="118" y="81"/>
                  </a:lnTo>
                  <a:lnTo>
                    <a:pt x="118" y="83"/>
                  </a:lnTo>
                  <a:lnTo>
                    <a:pt x="117" y="78"/>
                  </a:lnTo>
                  <a:lnTo>
                    <a:pt x="115" y="77"/>
                  </a:lnTo>
                  <a:lnTo>
                    <a:pt x="113" y="80"/>
                  </a:lnTo>
                  <a:lnTo>
                    <a:pt x="112" y="81"/>
                  </a:lnTo>
                  <a:lnTo>
                    <a:pt x="111" y="83"/>
                  </a:lnTo>
                  <a:lnTo>
                    <a:pt x="109" y="82"/>
                  </a:lnTo>
                  <a:lnTo>
                    <a:pt x="110" y="80"/>
                  </a:lnTo>
                  <a:lnTo>
                    <a:pt x="110" y="79"/>
                  </a:lnTo>
                  <a:lnTo>
                    <a:pt x="107" y="77"/>
                  </a:lnTo>
                  <a:lnTo>
                    <a:pt x="107" y="75"/>
                  </a:lnTo>
                  <a:lnTo>
                    <a:pt x="104" y="73"/>
                  </a:lnTo>
                  <a:lnTo>
                    <a:pt x="102" y="75"/>
                  </a:lnTo>
                  <a:lnTo>
                    <a:pt x="102" y="77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0" y="83"/>
                  </a:lnTo>
                  <a:lnTo>
                    <a:pt x="99" y="79"/>
                  </a:lnTo>
                  <a:lnTo>
                    <a:pt x="96" y="77"/>
                  </a:lnTo>
                  <a:lnTo>
                    <a:pt x="94" y="79"/>
                  </a:lnTo>
                  <a:lnTo>
                    <a:pt x="93" y="79"/>
                  </a:lnTo>
                  <a:lnTo>
                    <a:pt x="93" y="78"/>
                  </a:lnTo>
                  <a:lnTo>
                    <a:pt x="93" y="77"/>
                  </a:lnTo>
                  <a:lnTo>
                    <a:pt x="91" y="78"/>
                  </a:lnTo>
                  <a:lnTo>
                    <a:pt x="92" y="76"/>
                  </a:lnTo>
                  <a:lnTo>
                    <a:pt x="96" y="75"/>
                  </a:lnTo>
                  <a:lnTo>
                    <a:pt x="98" y="68"/>
                  </a:lnTo>
                  <a:lnTo>
                    <a:pt x="97" y="68"/>
                  </a:lnTo>
                  <a:lnTo>
                    <a:pt x="96" y="65"/>
                  </a:lnTo>
                  <a:lnTo>
                    <a:pt x="92" y="67"/>
                  </a:lnTo>
                  <a:lnTo>
                    <a:pt x="89" y="66"/>
                  </a:lnTo>
                  <a:lnTo>
                    <a:pt x="91" y="63"/>
                  </a:lnTo>
                  <a:lnTo>
                    <a:pt x="89" y="60"/>
                  </a:lnTo>
                  <a:lnTo>
                    <a:pt x="88" y="59"/>
                  </a:lnTo>
                  <a:lnTo>
                    <a:pt x="87" y="61"/>
                  </a:lnTo>
                  <a:lnTo>
                    <a:pt x="86" y="62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59"/>
                  </a:lnTo>
                  <a:lnTo>
                    <a:pt x="80" y="60"/>
                  </a:lnTo>
                  <a:lnTo>
                    <a:pt x="78" y="60"/>
                  </a:lnTo>
                  <a:lnTo>
                    <a:pt x="78" y="59"/>
                  </a:lnTo>
                  <a:lnTo>
                    <a:pt x="77" y="62"/>
                  </a:lnTo>
                  <a:lnTo>
                    <a:pt x="72" y="67"/>
                  </a:lnTo>
                  <a:lnTo>
                    <a:pt x="73" y="63"/>
                  </a:lnTo>
                  <a:lnTo>
                    <a:pt x="74" y="62"/>
                  </a:lnTo>
                  <a:lnTo>
                    <a:pt x="75" y="60"/>
                  </a:lnTo>
                  <a:lnTo>
                    <a:pt x="73" y="58"/>
                  </a:lnTo>
                  <a:lnTo>
                    <a:pt x="83" y="57"/>
                  </a:lnTo>
                  <a:lnTo>
                    <a:pt x="81" y="55"/>
                  </a:lnTo>
                  <a:lnTo>
                    <a:pt x="78" y="56"/>
                  </a:lnTo>
                  <a:lnTo>
                    <a:pt x="77" y="54"/>
                  </a:lnTo>
                  <a:lnTo>
                    <a:pt x="77" y="54"/>
                  </a:lnTo>
                  <a:lnTo>
                    <a:pt x="78" y="53"/>
                  </a:lnTo>
                  <a:lnTo>
                    <a:pt x="76" y="53"/>
                  </a:lnTo>
                  <a:lnTo>
                    <a:pt x="75" y="51"/>
                  </a:lnTo>
                  <a:lnTo>
                    <a:pt x="72" y="50"/>
                  </a:lnTo>
                  <a:lnTo>
                    <a:pt x="68" y="49"/>
                  </a:lnTo>
                  <a:lnTo>
                    <a:pt x="71" y="47"/>
                  </a:lnTo>
                  <a:lnTo>
                    <a:pt x="69" y="46"/>
                  </a:lnTo>
                  <a:lnTo>
                    <a:pt x="70" y="44"/>
                  </a:lnTo>
                  <a:lnTo>
                    <a:pt x="73" y="48"/>
                  </a:lnTo>
                  <a:lnTo>
                    <a:pt x="77" y="49"/>
                  </a:lnTo>
                  <a:lnTo>
                    <a:pt x="79" y="49"/>
                  </a:lnTo>
                  <a:lnTo>
                    <a:pt x="82" y="52"/>
                  </a:lnTo>
                  <a:lnTo>
                    <a:pt x="84" y="52"/>
                  </a:lnTo>
                  <a:lnTo>
                    <a:pt x="82" y="50"/>
                  </a:lnTo>
                  <a:lnTo>
                    <a:pt x="84" y="50"/>
                  </a:lnTo>
                  <a:lnTo>
                    <a:pt x="91" y="51"/>
                  </a:lnTo>
                  <a:lnTo>
                    <a:pt x="94" y="51"/>
                  </a:lnTo>
                  <a:lnTo>
                    <a:pt x="98" y="48"/>
                  </a:lnTo>
                  <a:lnTo>
                    <a:pt x="99" y="44"/>
                  </a:lnTo>
                  <a:lnTo>
                    <a:pt x="98" y="42"/>
                  </a:lnTo>
                  <a:lnTo>
                    <a:pt x="94" y="42"/>
                  </a:lnTo>
                  <a:lnTo>
                    <a:pt x="91" y="42"/>
                  </a:lnTo>
                  <a:lnTo>
                    <a:pt x="84" y="38"/>
                  </a:lnTo>
                  <a:lnTo>
                    <a:pt x="83" y="37"/>
                  </a:lnTo>
                  <a:lnTo>
                    <a:pt x="82" y="38"/>
                  </a:lnTo>
                  <a:lnTo>
                    <a:pt x="81" y="37"/>
                  </a:lnTo>
                  <a:lnTo>
                    <a:pt x="76" y="34"/>
                  </a:lnTo>
                  <a:lnTo>
                    <a:pt x="70" y="34"/>
                  </a:lnTo>
                  <a:lnTo>
                    <a:pt x="69" y="33"/>
                  </a:lnTo>
                  <a:lnTo>
                    <a:pt x="69" y="31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4"/>
                  </a:lnTo>
                  <a:lnTo>
                    <a:pt x="83" y="34"/>
                  </a:lnTo>
                  <a:lnTo>
                    <a:pt x="83" y="32"/>
                  </a:lnTo>
                  <a:lnTo>
                    <a:pt x="82" y="30"/>
                  </a:lnTo>
                  <a:lnTo>
                    <a:pt x="81" y="28"/>
                  </a:lnTo>
                  <a:lnTo>
                    <a:pt x="75" y="24"/>
                  </a:lnTo>
                  <a:lnTo>
                    <a:pt x="73" y="23"/>
                  </a:lnTo>
                  <a:lnTo>
                    <a:pt x="71" y="22"/>
                  </a:lnTo>
                  <a:lnTo>
                    <a:pt x="71" y="21"/>
                  </a:lnTo>
                  <a:lnTo>
                    <a:pt x="69" y="20"/>
                  </a:lnTo>
                  <a:lnTo>
                    <a:pt x="68" y="21"/>
                  </a:lnTo>
                  <a:lnTo>
                    <a:pt x="63" y="23"/>
                  </a:lnTo>
                  <a:lnTo>
                    <a:pt x="61" y="26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5" y="26"/>
                  </a:lnTo>
                  <a:lnTo>
                    <a:pt x="49" y="26"/>
                  </a:lnTo>
                  <a:lnTo>
                    <a:pt x="45" y="33"/>
                  </a:lnTo>
                  <a:lnTo>
                    <a:pt x="42" y="35"/>
                  </a:lnTo>
                  <a:lnTo>
                    <a:pt x="43" y="33"/>
                  </a:lnTo>
                  <a:lnTo>
                    <a:pt x="43" y="32"/>
                  </a:lnTo>
                  <a:lnTo>
                    <a:pt x="45" y="26"/>
                  </a:lnTo>
                  <a:lnTo>
                    <a:pt x="45" y="24"/>
                  </a:lnTo>
                  <a:lnTo>
                    <a:pt x="46" y="19"/>
                  </a:lnTo>
                  <a:lnTo>
                    <a:pt x="45" y="18"/>
                  </a:lnTo>
                  <a:lnTo>
                    <a:pt x="45" y="15"/>
                  </a:lnTo>
                  <a:lnTo>
                    <a:pt x="44" y="14"/>
                  </a:lnTo>
                  <a:lnTo>
                    <a:pt x="41" y="8"/>
                  </a:lnTo>
                  <a:lnTo>
                    <a:pt x="39" y="8"/>
                  </a:lnTo>
                  <a:lnTo>
                    <a:pt x="38" y="6"/>
                  </a:lnTo>
                  <a:lnTo>
                    <a:pt x="37" y="8"/>
                  </a:lnTo>
                  <a:lnTo>
                    <a:pt x="34" y="10"/>
                  </a:lnTo>
                  <a:lnTo>
                    <a:pt x="32" y="7"/>
                  </a:lnTo>
                  <a:lnTo>
                    <a:pt x="26" y="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2" name="Freeform 220"/>
            <p:cNvSpPr>
              <a:spLocks/>
            </p:cNvSpPr>
            <p:nvPr/>
          </p:nvSpPr>
          <p:spPr bwMode="auto">
            <a:xfrm>
              <a:off x="1460500" y="385763"/>
              <a:ext cx="60325" cy="79375"/>
            </a:xfrm>
            <a:custGeom>
              <a:avLst/>
              <a:gdLst>
                <a:gd name="T0" fmla="*/ 19 w 38"/>
                <a:gd name="T1" fmla="*/ 0 h 50"/>
                <a:gd name="T2" fmla="*/ 25 w 38"/>
                <a:gd name="T3" fmla="*/ 5 h 50"/>
                <a:gd name="T4" fmla="*/ 29 w 38"/>
                <a:gd name="T5" fmla="*/ 9 h 50"/>
                <a:gd name="T6" fmla="*/ 30 w 38"/>
                <a:gd name="T7" fmla="*/ 11 h 50"/>
                <a:gd name="T8" fmla="*/ 31 w 38"/>
                <a:gd name="T9" fmla="*/ 17 h 50"/>
                <a:gd name="T10" fmla="*/ 35 w 38"/>
                <a:gd name="T11" fmla="*/ 17 h 50"/>
                <a:gd name="T12" fmla="*/ 37 w 38"/>
                <a:gd name="T13" fmla="*/ 20 h 50"/>
                <a:gd name="T14" fmla="*/ 37 w 38"/>
                <a:gd name="T15" fmla="*/ 24 h 50"/>
                <a:gd name="T16" fmla="*/ 37 w 38"/>
                <a:gd name="T17" fmla="*/ 32 h 50"/>
                <a:gd name="T18" fmla="*/ 38 w 38"/>
                <a:gd name="T19" fmla="*/ 46 h 50"/>
                <a:gd name="T20" fmla="*/ 35 w 38"/>
                <a:gd name="T21" fmla="*/ 49 h 50"/>
                <a:gd name="T22" fmla="*/ 29 w 38"/>
                <a:gd name="T23" fmla="*/ 50 h 50"/>
                <a:gd name="T24" fmla="*/ 23 w 38"/>
                <a:gd name="T25" fmla="*/ 50 h 50"/>
                <a:gd name="T26" fmla="*/ 20 w 38"/>
                <a:gd name="T27" fmla="*/ 46 h 50"/>
                <a:gd name="T28" fmla="*/ 18 w 38"/>
                <a:gd name="T29" fmla="*/ 43 h 50"/>
                <a:gd name="T30" fmla="*/ 15 w 38"/>
                <a:gd name="T31" fmla="*/ 41 h 50"/>
                <a:gd name="T32" fmla="*/ 14 w 38"/>
                <a:gd name="T33" fmla="*/ 43 h 50"/>
                <a:gd name="T34" fmla="*/ 12 w 38"/>
                <a:gd name="T35" fmla="*/ 42 h 50"/>
                <a:gd name="T36" fmla="*/ 12 w 38"/>
                <a:gd name="T37" fmla="*/ 39 h 50"/>
                <a:gd name="T38" fmla="*/ 9 w 38"/>
                <a:gd name="T39" fmla="*/ 40 h 50"/>
                <a:gd name="T40" fmla="*/ 6 w 38"/>
                <a:gd name="T41" fmla="*/ 35 h 50"/>
                <a:gd name="T42" fmla="*/ 7 w 38"/>
                <a:gd name="T43" fmla="*/ 31 h 50"/>
                <a:gd name="T44" fmla="*/ 6 w 38"/>
                <a:gd name="T45" fmla="*/ 30 h 50"/>
                <a:gd name="T46" fmla="*/ 3 w 38"/>
                <a:gd name="T47" fmla="*/ 35 h 50"/>
                <a:gd name="T48" fmla="*/ 1 w 38"/>
                <a:gd name="T49" fmla="*/ 31 h 50"/>
                <a:gd name="T50" fmla="*/ 0 w 38"/>
                <a:gd name="T51" fmla="*/ 25 h 50"/>
                <a:gd name="T52" fmla="*/ 1 w 38"/>
                <a:gd name="T53" fmla="*/ 23 h 50"/>
                <a:gd name="T54" fmla="*/ 2 w 38"/>
                <a:gd name="T55" fmla="*/ 20 h 50"/>
                <a:gd name="T56" fmla="*/ 5 w 38"/>
                <a:gd name="T57" fmla="*/ 18 h 50"/>
                <a:gd name="T58" fmla="*/ 8 w 38"/>
                <a:gd name="T59" fmla="*/ 16 h 50"/>
                <a:gd name="T60" fmla="*/ 6 w 38"/>
                <a:gd name="T61" fmla="*/ 15 h 50"/>
                <a:gd name="T62" fmla="*/ 7 w 38"/>
                <a:gd name="T63" fmla="*/ 14 h 50"/>
                <a:gd name="T64" fmla="*/ 9 w 38"/>
                <a:gd name="T65" fmla="*/ 11 h 50"/>
                <a:gd name="T66" fmla="*/ 5 w 38"/>
                <a:gd name="T67" fmla="*/ 13 h 50"/>
                <a:gd name="T68" fmla="*/ 6 w 38"/>
                <a:gd name="T69" fmla="*/ 10 h 50"/>
                <a:gd name="T70" fmla="*/ 10 w 38"/>
                <a:gd name="T71" fmla="*/ 10 h 50"/>
                <a:gd name="T72" fmla="*/ 15 w 38"/>
                <a:gd name="T73" fmla="*/ 1 h 50"/>
                <a:gd name="T74" fmla="*/ 20 w 38"/>
                <a:gd name="T7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50">
                  <a:moveTo>
                    <a:pt x="20" y="2"/>
                  </a:moveTo>
                  <a:lnTo>
                    <a:pt x="19" y="0"/>
                  </a:lnTo>
                  <a:lnTo>
                    <a:pt x="20" y="3"/>
                  </a:lnTo>
                  <a:lnTo>
                    <a:pt x="25" y="5"/>
                  </a:lnTo>
                  <a:lnTo>
                    <a:pt x="27" y="8"/>
                  </a:lnTo>
                  <a:lnTo>
                    <a:pt x="29" y="9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3"/>
                  </a:lnTo>
                  <a:lnTo>
                    <a:pt x="31" y="17"/>
                  </a:lnTo>
                  <a:lnTo>
                    <a:pt x="33" y="14"/>
                  </a:lnTo>
                  <a:lnTo>
                    <a:pt x="35" y="17"/>
                  </a:lnTo>
                  <a:lnTo>
                    <a:pt x="35" y="18"/>
                  </a:lnTo>
                  <a:lnTo>
                    <a:pt x="37" y="20"/>
                  </a:lnTo>
                  <a:lnTo>
                    <a:pt x="38" y="22"/>
                  </a:lnTo>
                  <a:lnTo>
                    <a:pt x="37" y="24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8" y="40"/>
                  </a:lnTo>
                  <a:lnTo>
                    <a:pt x="38" y="46"/>
                  </a:lnTo>
                  <a:lnTo>
                    <a:pt x="37" y="48"/>
                  </a:lnTo>
                  <a:lnTo>
                    <a:pt x="35" y="49"/>
                  </a:lnTo>
                  <a:lnTo>
                    <a:pt x="32" y="49"/>
                  </a:lnTo>
                  <a:lnTo>
                    <a:pt x="29" y="50"/>
                  </a:lnTo>
                  <a:lnTo>
                    <a:pt x="26" y="49"/>
                  </a:lnTo>
                  <a:lnTo>
                    <a:pt x="23" y="50"/>
                  </a:lnTo>
                  <a:lnTo>
                    <a:pt x="21" y="48"/>
                  </a:lnTo>
                  <a:lnTo>
                    <a:pt x="20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3" y="43"/>
                  </a:lnTo>
                  <a:lnTo>
                    <a:pt x="12" y="42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0" y="39"/>
                  </a:lnTo>
                  <a:lnTo>
                    <a:pt x="9" y="40"/>
                  </a:lnTo>
                  <a:lnTo>
                    <a:pt x="8" y="39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7" y="31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34"/>
                  </a:lnTo>
                  <a:lnTo>
                    <a:pt x="3" y="35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5" y="18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20" y="2"/>
                  </a:lnTo>
                  <a:close/>
                </a:path>
              </a:pathLst>
            </a:custGeom>
            <a:solidFill>
              <a:srgbClr val="A7BCB5">
                <a:alpha val="8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3" name="Freeform 222"/>
            <p:cNvSpPr>
              <a:spLocks/>
            </p:cNvSpPr>
            <p:nvPr/>
          </p:nvSpPr>
          <p:spPr bwMode="auto">
            <a:xfrm>
              <a:off x="1649413" y="954088"/>
              <a:ext cx="142875" cy="119063"/>
            </a:xfrm>
            <a:custGeom>
              <a:avLst/>
              <a:gdLst>
                <a:gd name="T0" fmla="*/ 21 w 90"/>
                <a:gd name="T1" fmla="*/ 0 h 75"/>
                <a:gd name="T2" fmla="*/ 26 w 90"/>
                <a:gd name="T3" fmla="*/ 5 h 75"/>
                <a:gd name="T4" fmla="*/ 28 w 90"/>
                <a:gd name="T5" fmla="*/ 13 h 75"/>
                <a:gd name="T6" fmla="*/ 31 w 90"/>
                <a:gd name="T7" fmla="*/ 15 h 75"/>
                <a:gd name="T8" fmla="*/ 38 w 90"/>
                <a:gd name="T9" fmla="*/ 15 h 75"/>
                <a:gd name="T10" fmla="*/ 42 w 90"/>
                <a:gd name="T11" fmla="*/ 20 h 75"/>
                <a:gd name="T12" fmla="*/ 50 w 90"/>
                <a:gd name="T13" fmla="*/ 25 h 75"/>
                <a:gd name="T14" fmla="*/ 57 w 90"/>
                <a:gd name="T15" fmla="*/ 30 h 75"/>
                <a:gd name="T16" fmla="*/ 65 w 90"/>
                <a:gd name="T17" fmla="*/ 33 h 75"/>
                <a:gd name="T18" fmla="*/ 69 w 90"/>
                <a:gd name="T19" fmla="*/ 39 h 75"/>
                <a:gd name="T20" fmla="*/ 71 w 90"/>
                <a:gd name="T21" fmla="*/ 50 h 75"/>
                <a:gd name="T22" fmla="*/ 77 w 90"/>
                <a:gd name="T23" fmla="*/ 51 h 75"/>
                <a:gd name="T24" fmla="*/ 82 w 90"/>
                <a:gd name="T25" fmla="*/ 50 h 75"/>
                <a:gd name="T26" fmla="*/ 85 w 90"/>
                <a:gd name="T27" fmla="*/ 55 h 75"/>
                <a:gd name="T28" fmla="*/ 90 w 90"/>
                <a:gd name="T29" fmla="*/ 58 h 75"/>
                <a:gd name="T30" fmla="*/ 82 w 90"/>
                <a:gd name="T31" fmla="*/ 63 h 75"/>
                <a:gd name="T32" fmla="*/ 75 w 90"/>
                <a:gd name="T33" fmla="*/ 65 h 75"/>
                <a:gd name="T34" fmla="*/ 72 w 90"/>
                <a:gd name="T35" fmla="*/ 64 h 75"/>
                <a:gd name="T36" fmla="*/ 67 w 90"/>
                <a:gd name="T37" fmla="*/ 61 h 75"/>
                <a:gd name="T38" fmla="*/ 62 w 90"/>
                <a:gd name="T39" fmla="*/ 60 h 75"/>
                <a:gd name="T40" fmla="*/ 62 w 90"/>
                <a:gd name="T41" fmla="*/ 54 h 75"/>
                <a:gd name="T42" fmla="*/ 55 w 90"/>
                <a:gd name="T43" fmla="*/ 53 h 75"/>
                <a:gd name="T44" fmla="*/ 54 w 90"/>
                <a:gd name="T45" fmla="*/ 50 h 75"/>
                <a:gd name="T46" fmla="*/ 50 w 90"/>
                <a:gd name="T47" fmla="*/ 48 h 75"/>
                <a:gd name="T48" fmla="*/ 46 w 90"/>
                <a:gd name="T49" fmla="*/ 55 h 75"/>
                <a:gd name="T50" fmla="*/ 44 w 90"/>
                <a:gd name="T51" fmla="*/ 59 h 75"/>
                <a:gd name="T52" fmla="*/ 41 w 90"/>
                <a:gd name="T53" fmla="*/ 62 h 75"/>
                <a:gd name="T54" fmla="*/ 36 w 90"/>
                <a:gd name="T55" fmla="*/ 66 h 75"/>
                <a:gd name="T56" fmla="*/ 34 w 90"/>
                <a:gd name="T57" fmla="*/ 68 h 75"/>
                <a:gd name="T58" fmla="*/ 25 w 90"/>
                <a:gd name="T59" fmla="*/ 75 h 75"/>
                <a:gd name="T60" fmla="*/ 21 w 90"/>
                <a:gd name="T61" fmla="*/ 71 h 75"/>
                <a:gd name="T62" fmla="*/ 20 w 90"/>
                <a:gd name="T63" fmla="*/ 61 h 75"/>
                <a:gd name="T64" fmla="*/ 18 w 90"/>
                <a:gd name="T65" fmla="*/ 56 h 75"/>
                <a:gd name="T66" fmla="*/ 15 w 90"/>
                <a:gd name="T67" fmla="*/ 61 h 75"/>
                <a:gd name="T68" fmla="*/ 9 w 90"/>
                <a:gd name="T69" fmla="*/ 61 h 75"/>
                <a:gd name="T70" fmla="*/ 1 w 90"/>
                <a:gd name="T71" fmla="*/ 63 h 75"/>
                <a:gd name="T72" fmla="*/ 5 w 90"/>
                <a:gd name="T73" fmla="*/ 53 h 75"/>
                <a:gd name="T74" fmla="*/ 12 w 90"/>
                <a:gd name="T75" fmla="*/ 45 h 75"/>
                <a:gd name="T76" fmla="*/ 10 w 90"/>
                <a:gd name="T77" fmla="*/ 37 h 75"/>
                <a:gd name="T78" fmla="*/ 13 w 90"/>
                <a:gd name="T79" fmla="*/ 27 h 75"/>
                <a:gd name="T80" fmla="*/ 14 w 90"/>
                <a:gd name="T81" fmla="*/ 15 h 75"/>
                <a:gd name="T82" fmla="*/ 15 w 90"/>
                <a:gd name="T83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0" h="75">
                  <a:moveTo>
                    <a:pt x="18" y="3"/>
                  </a:moveTo>
                  <a:lnTo>
                    <a:pt x="20" y="0"/>
                  </a:lnTo>
                  <a:lnTo>
                    <a:pt x="21" y="0"/>
                  </a:lnTo>
                  <a:lnTo>
                    <a:pt x="22" y="2"/>
                  </a:lnTo>
                  <a:lnTo>
                    <a:pt x="25" y="2"/>
                  </a:lnTo>
                  <a:lnTo>
                    <a:pt x="26" y="5"/>
                  </a:lnTo>
                  <a:lnTo>
                    <a:pt x="28" y="8"/>
                  </a:lnTo>
                  <a:lnTo>
                    <a:pt x="27" y="10"/>
                  </a:lnTo>
                  <a:lnTo>
                    <a:pt x="28" y="13"/>
                  </a:lnTo>
                  <a:lnTo>
                    <a:pt x="28" y="17"/>
                  </a:lnTo>
                  <a:lnTo>
                    <a:pt x="30" y="18"/>
                  </a:lnTo>
                  <a:lnTo>
                    <a:pt x="31" y="15"/>
                  </a:lnTo>
                  <a:lnTo>
                    <a:pt x="33" y="12"/>
                  </a:lnTo>
                  <a:lnTo>
                    <a:pt x="35" y="12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39" y="19"/>
                  </a:lnTo>
                  <a:lnTo>
                    <a:pt x="42" y="20"/>
                  </a:lnTo>
                  <a:lnTo>
                    <a:pt x="48" y="21"/>
                  </a:lnTo>
                  <a:lnTo>
                    <a:pt x="49" y="23"/>
                  </a:lnTo>
                  <a:lnTo>
                    <a:pt x="50" y="25"/>
                  </a:lnTo>
                  <a:lnTo>
                    <a:pt x="52" y="27"/>
                  </a:lnTo>
                  <a:lnTo>
                    <a:pt x="55" y="28"/>
                  </a:lnTo>
                  <a:lnTo>
                    <a:pt x="57" y="30"/>
                  </a:lnTo>
                  <a:lnTo>
                    <a:pt x="60" y="32"/>
                  </a:lnTo>
                  <a:lnTo>
                    <a:pt x="62" y="31"/>
                  </a:lnTo>
                  <a:lnTo>
                    <a:pt x="65" y="33"/>
                  </a:lnTo>
                  <a:lnTo>
                    <a:pt x="67" y="34"/>
                  </a:lnTo>
                  <a:lnTo>
                    <a:pt x="68" y="37"/>
                  </a:lnTo>
                  <a:lnTo>
                    <a:pt x="69" y="39"/>
                  </a:lnTo>
                  <a:lnTo>
                    <a:pt x="70" y="46"/>
                  </a:lnTo>
                  <a:lnTo>
                    <a:pt x="72" y="47"/>
                  </a:lnTo>
                  <a:lnTo>
                    <a:pt x="71" y="50"/>
                  </a:lnTo>
                  <a:lnTo>
                    <a:pt x="72" y="51"/>
                  </a:lnTo>
                  <a:lnTo>
                    <a:pt x="75" y="50"/>
                  </a:lnTo>
                  <a:lnTo>
                    <a:pt x="77" y="51"/>
                  </a:lnTo>
                  <a:lnTo>
                    <a:pt x="77" y="51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3" y="51"/>
                  </a:lnTo>
                  <a:lnTo>
                    <a:pt x="85" y="52"/>
                  </a:lnTo>
                  <a:lnTo>
                    <a:pt x="85" y="55"/>
                  </a:lnTo>
                  <a:lnTo>
                    <a:pt x="85" y="56"/>
                  </a:lnTo>
                  <a:lnTo>
                    <a:pt x="90" y="57"/>
                  </a:lnTo>
                  <a:lnTo>
                    <a:pt x="90" y="58"/>
                  </a:lnTo>
                  <a:lnTo>
                    <a:pt x="88" y="59"/>
                  </a:lnTo>
                  <a:lnTo>
                    <a:pt x="84" y="62"/>
                  </a:lnTo>
                  <a:lnTo>
                    <a:pt x="82" y="63"/>
                  </a:lnTo>
                  <a:lnTo>
                    <a:pt x="80" y="66"/>
                  </a:lnTo>
                  <a:lnTo>
                    <a:pt x="78" y="66"/>
                  </a:lnTo>
                  <a:lnTo>
                    <a:pt x="75" y="65"/>
                  </a:lnTo>
                  <a:lnTo>
                    <a:pt x="73" y="64"/>
                  </a:lnTo>
                  <a:lnTo>
                    <a:pt x="73" y="63"/>
                  </a:lnTo>
                  <a:lnTo>
                    <a:pt x="72" y="64"/>
                  </a:lnTo>
                  <a:lnTo>
                    <a:pt x="71" y="62"/>
                  </a:lnTo>
                  <a:lnTo>
                    <a:pt x="69" y="61"/>
                  </a:lnTo>
                  <a:lnTo>
                    <a:pt x="67" y="61"/>
                  </a:lnTo>
                  <a:lnTo>
                    <a:pt x="66" y="60"/>
                  </a:lnTo>
                  <a:lnTo>
                    <a:pt x="64" y="61"/>
                  </a:lnTo>
                  <a:lnTo>
                    <a:pt x="62" y="60"/>
                  </a:lnTo>
                  <a:lnTo>
                    <a:pt x="61" y="59"/>
                  </a:lnTo>
                  <a:lnTo>
                    <a:pt x="62" y="56"/>
                  </a:lnTo>
                  <a:lnTo>
                    <a:pt x="62" y="54"/>
                  </a:lnTo>
                  <a:lnTo>
                    <a:pt x="60" y="53"/>
                  </a:lnTo>
                  <a:lnTo>
                    <a:pt x="55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4" y="50"/>
                  </a:lnTo>
                  <a:lnTo>
                    <a:pt x="55" y="48"/>
                  </a:lnTo>
                  <a:lnTo>
                    <a:pt x="55" y="47"/>
                  </a:lnTo>
                  <a:lnTo>
                    <a:pt x="50" y="48"/>
                  </a:lnTo>
                  <a:lnTo>
                    <a:pt x="46" y="50"/>
                  </a:lnTo>
                  <a:lnTo>
                    <a:pt x="46" y="51"/>
                  </a:lnTo>
                  <a:lnTo>
                    <a:pt x="46" y="55"/>
                  </a:lnTo>
                  <a:lnTo>
                    <a:pt x="46" y="56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43" y="60"/>
                  </a:lnTo>
                  <a:lnTo>
                    <a:pt x="42" y="61"/>
                  </a:lnTo>
                  <a:lnTo>
                    <a:pt x="41" y="62"/>
                  </a:lnTo>
                  <a:lnTo>
                    <a:pt x="40" y="63"/>
                  </a:lnTo>
                  <a:lnTo>
                    <a:pt x="38" y="63"/>
                  </a:lnTo>
                  <a:lnTo>
                    <a:pt x="36" y="66"/>
                  </a:lnTo>
                  <a:lnTo>
                    <a:pt x="35" y="67"/>
                  </a:lnTo>
                  <a:lnTo>
                    <a:pt x="34" y="67"/>
                  </a:lnTo>
                  <a:lnTo>
                    <a:pt x="34" y="68"/>
                  </a:lnTo>
                  <a:lnTo>
                    <a:pt x="34" y="70"/>
                  </a:lnTo>
                  <a:lnTo>
                    <a:pt x="32" y="72"/>
                  </a:lnTo>
                  <a:lnTo>
                    <a:pt x="25" y="75"/>
                  </a:lnTo>
                  <a:lnTo>
                    <a:pt x="24" y="74"/>
                  </a:lnTo>
                  <a:lnTo>
                    <a:pt x="23" y="75"/>
                  </a:lnTo>
                  <a:lnTo>
                    <a:pt x="21" y="71"/>
                  </a:lnTo>
                  <a:lnTo>
                    <a:pt x="20" y="66"/>
                  </a:lnTo>
                  <a:lnTo>
                    <a:pt x="20" y="62"/>
                  </a:lnTo>
                  <a:lnTo>
                    <a:pt x="20" y="61"/>
                  </a:lnTo>
                  <a:lnTo>
                    <a:pt x="19" y="58"/>
                  </a:lnTo>
                  <a:lnTo>
                    <a:pt x="19" y="55"/>
                  </a:lnTo>
                  <a:lnTo>
                    <a:pt x="18" y="56"/>
                  </a:lnTo>
                  <a:lnTo>
                    <a:pt x="18" y="60"/>
                  </a:lnTo>
                  <a:lnTo>
                    <a:pt x="16" y="60"/>
                  </a:lnTo>
                  <a:lnTo>
                    <a:pt x="15" y="61"/>
                  </a:lnTo>
                  <a:lnTo>
                    <a:pt x="11" y="61"/>
                  </a:lnTo>
                  <a:lnTo>
                    <a:pt x="10" y="61"/>
                  </a:lnTo>
                  <a:lnTo>
                    <a:pt x="9" y="61"/>
                  </a:lnTo>
                  <a:lnTo>
                    <a:pt x="5" y="63"/>
                  </a:lnTo>
                  <a:lnTo>
                    <a:pt x="2" y="64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3" y="55"/>
                  </a:lnTo>
                  <a:lnTo>
                    <a:pt x="5" y="53"/>
                  </a:lnTo>
                  <a:lnTo>
                    <a:pt x="7" y="52"/>
                  </a:lnTo>
                  <a:lnTo>
                    <a:pt x="12" y="48"/>
                  </a:lnTo>
                  <a:lnTo>
                    <a:pt x="12" y="45"/>
                  </a:lnTo>
                  <a:lnTo>
                    <a:pt x="11" y="44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11" y="34"/>
                  </a:lnTo>
                  <a:lnTo>
                    <a:pt x="12" y="30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4" y="23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5" y="10"/>
                  </a:lnTo>
                  <a:lnTo>
                    <a:pt x="15" y="6"/>
                  </a:lnTo>
                  <a:lnTo>
                    <a:pt x="17" y="4"/>
                  </a:lnTo>
                  <a:lnTo>
                    <a:pt x="18" y="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4" name="Freeform 224"/>
            <p:cNvSpPr>
              <a:spLocks/>
            </p:cNvSpPr>
            <p:nvPr/>
          </p:nvSpPr>
          <p:spPr bwMode="auto">
            <a:xfrm>
              <a:off x="1851025" y="838200"/>
              <a:ext cx="44450" cy="53975"/>
            </a:xfrm>
            <a:custGeom>
              <a:avLst/>
              <a:gdLst>
                <a:gd name="T0" fmla="*/ 12 w 28"/>
                <a:gd name="T1" fmla="*/ 0 h 34"/>
                <a:gd name="T2" fmla="*/ 13 w 28"/>
                <a:gd name="T3" fmla="*/ 0 h 34"/>
                <a:gd name="T4" fmla="*/ 14 w 28"/>
                <a:gd name="T5" fmla="*/ 1 h 34"/>
                <a:gd name="T6" fmla="*/ 15 w 28"/>
                <a:gd name="T7" fmla="*/ 2 h 34"/>
                <a:gd name="T8" fmla="*/ 18 w 28"/>
                <a:gd name="T9" fmla="*/ 0 h 34"/>
                <a:gd name="T10" fmla="*/ 20 w 28"/>
                <a:gd name="T11" fmla="*/ 1 h 34"/>
                <a:gd name="T12" fmla="*/ 22 w 28"/>
                <a:gd name="T13" fmla="*/ 3 h 34"/>
                <a:gd name="T14" fmla="*/ 23 w 28"/>
                <a:gd name="T15" fmla="*/ 4 h 34"/>
                <a:gd name="T16" fmla="*/ 26 w 28"/>
                <a:gd name="T17" fmla="*/ 3 h 34"/>
                <a:gd name="T18" fmla="*/ 28 w 28"/>
                <a:gd name="T19" fmla="*/ 7 h 34"/>
                <a:gd name="T20" fmla="*/ 28 w 28"/>
                <a:gd name="T21" fmla="*/ 10 h 34"/>
                <a:gd name="T22" fmla="*/ 28 w 28"/>
                <a:gd name="T23" fmla="*/ 16 h 34"/>
                <a:gd name="T24" fmla="*/ 28 w 28"/>
                <a:gd name="T25" fmla="*/ 20 h 34"/>
                <a:gd name="T26" fmla="*/ 28 w 28"/>
                <a:gd name="T27" fmla="*/ 25 h 34"/>
                <a:gd name="T28" fmla="*/ 24 w 28"/>
                <a:gd name="T29" fmla="*/ 30 h 34"/>
                <a:gd name="T30" fmla="*/ 21 w 28"/>
                <a:gd name="T31" fmla="*/ 32 h 34"/>
                <a:gd name="T32" fmla="*/ 9 w 28"/>
                <a:gd name="T33" fmla="*/ 34 h 34"/>
                <a:gd name="T34" fmla="*/ 8 w 28"/>
                <a:gd name="T35" fmla="*/ 34 h 34"/>
                <a:gd name="T36" fmla="*/ 4 w 28"/>
                <a:gd name="T37" fmla="*/ 33 h 34"/>
                <a:gd name="T38" fmla="*/ 2 w 28"/>
                <a:gd name="T39" fmla="*/ 28 h 34"/>
                <a:gd name="T40" fmla="*/ 1 w 28"/>
                <a:gd name="T41" fmla="*/ 23 h 34"/>
                <a:gd name="T42" fmla="*/ 0 w 28"/>
                <a:gd name="T43" fmla="*/ 19 h 34"/>
                <a:gd name="T44" fmla="*/ 1 w 28"/>
                <a:gd name="T45" fmla="*/ 15 h 34"/>
                <a:gd name="T46" fmla="*/ 2 w 28"/>
                <a:gd name="T47" fmla="*/ 13 h 34"/>
                <a:gd name="T48" fmla="*/ 3 w 28"/>
                <a:gd name="T49" fmla="*/ 9 h 34"/>
                <a:gd name="T50" fmla="*/ 5 w 28"/>
                <a:gd name="T51" fmla="*/ 5 h 34"/>
                <a:gd name="T52" fmla="*/ 8 w 28"/>
                <a:gd name="T53" fmla="*/ 2 h 34"/>
                <a:gd name="T54" fmla="*/ 11 w 28"/>
                <a:gd name="T55" fmla="*/ 2 h 34"/>
                <a:gd name="T56" fmla="*/ 12 w 28"/>
                <a:gd name="T5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" h="34">
                  <a:moveTo>
                    <a:pt x="12" y="0"/>
                  </a:moveTo>
                  <a:lnTo>
                    <a:pt x="13" y="0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6" y="3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8" y="16"/>
                  </a:lnTo>
                  <a:lnTo>
                    <a:pt x="28" y="20"/>
                  </a:lnTo>
                  <a:lnTo>
                    <a:pt x="28" y="25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9" y="34"/>
                  </a:lnTo>
                  <a:lnTo>
                    <a:pt x="8" y="34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3" y="9"/>
                  </a:lnTo>
                  <a:lnTo>
                    <a:pt x="5" y="5"/>
                  </a:lnTo>
                  <a:lnTo>
                    <a:pt x="8" y="2"/>
                  </a:lnTo>
                  <a:lnTo>
                    <a:pt x="11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5" name="Freeform 226"/>
            <p:cNvSpPr>
              <a:spLocks/>
            </p:cNvSpPr>
            <p:nvPr/>
          </p:nvSpPr>
          <p:spPr bwMode="auto">
            <a:xfrm>
              <a:off x="1778000" y="527050"/>
              <a:ext cx="96838" cy="66675"/>
            </a:xfrm>
            <a:custGeom>
              <a:avLst/>
              <a:gdLst>
                <a:gd name="T0" fmla="*/ 25 w 61"/>
                <a:gd name="T1" fmla="*/ 4 h 42"/>
                <a:gd name="T2" fmla="*/ 30 w 61"/>
                <a:gd name="T3" fmla="*/ 3 h 42"/>
                <a:gd name="T4" fmla="*/ 34 w 61"/>
                <a:gd name="T5" fmla="*/ 4 h 42"/>
                <a:gd name="T6" fmla="*/ 46 w 61"/>
                <a:gd name="T7" fmla="*/ 10 h 42"/>
                <a:gd name="T8" fmla="*/ 48 w 61"/>
                <a:gd name="T9" fmla="*/ 13 h 42"/>
                <a:gd name="T10" fmla="*/ 48 w 61"/>
                <a:gd name="T11" fmla="*/ 15 h 42"/>
                <a:gd name="T12" fmla="*/ 50 w 61"/>
                <a:gd name="T13" fmla="*/ 18 h 42"/>
                <a:gd name="T14" fmla="*/ 53 w 61"/>
                <a:gd name="T15" fmla="*/ 19 h 42"/>
                <a:gd name="T16" fmla="*/ 56 w 61"/>
                <a:gd name="T17" fmla="*/ 26 h 42"/>
                <a:gd name="T18" fmla="*/ 59 w 61"/>
                <a:gd name="T19" fmla="*/ 28 h 42"/>
                <a:gd name="T20" fmla="*/ 59 w 61"/>
                <a:gd name="T21" fmla="*/ 30 h 42"/>
                <a:gd name="T22" fmla="*/ 59 w 61"/>
                <a:gd name="T23" fmla="*/ 32 h 42"/>
                <a:gd name="T24" fmla="*/ 61 w 61"/>
                <a:gd name="T25" fmla="*/ 35 h 42"/>
                <a:gd name="T26" fmla="*/ 59 w 61"/>
                <a:gd name="T27" fmla="*/ 38 h 42"/>
                <a:gd name="T28" fmla="*/ 55 w 61"/>
                <a:gd name="T29" fmla="*/ 38 h 42"/>
                <a:gd name="T30" fmla="*/ 49 w 61"/>
                <a:gd name="T31" fmla="*/ 37 h 42"/>
                <a:gd name="T32" fmla="*/ 43 w 61"/>
                <a:gd name="T33" fmla="*/ 35 h 42"/>
                <a:gd name="T34" fmla="*/ 34 w 61"/>
                <a:gd name="T35" fmla="*/ 35 h 42"/>
                <a:gd name="T36" fmla="*/ 25 w 61"/>
                <a:gd name="T37" fmla="*/ 40 h 42"/>
                <a:gd name="T38" fmla="*/ 20 w 61"/>
                <a:gd name="T39" fmla="*/ 42 h 42"/>
                <a:gd name="T40" fmla="*/ 15 w 61"/>
                <a:gd name="T41" fmla="*/ 39 h 42"/>
                <a:gd name="T42" fmla="*/ 11 w 61"/>
                <a:gd name="T43" fmla="*/ 36 h 42"/>
                <a:gd name="T44" fmla="*/ 9 w 61"/>
                <a:gd name="T45" fmla="*/ 32 h 42"/>
                <a:gd name="T46" fmla="*/ 9 w 61"/>
                <a:gd name="T47" fmla="*/ 22 h 42"/>
                <a:gd name="T48" fmla="*/ 2 w 61"/>
                <a:gd name="T49" fmla="*/ 20 h 42"/>
                <a:gd name="T50" fmla="*/ 0 w 61"/>
                <a:gd name="T51" fmla="*/ 16 h 42"/>
                <a:gd name="T52" fmla="*/ 0 w 61"/>
                <a:gd name="T53" fmla="*/ 12 h 42"/>
                <a:gd name="T54" fmla="*/ 1 w 61"/>
                <a:gd name="T55" fmla="*/ 10 h 42"/>
                <a:gd name="T56" fmla="*/ 1 w 61"/>
                <a:gd name="T57" fmla="*/ 4 h 42"/>
                <a:gd name="T58" fmla="*/ 3 w 61"/>
                <a:gd name="T59" fmla="*/ 1 h 42"/>
                <a:gd name="T60" fmla="*/ 6 w 61"/>
                <a:gd name="T61" fmla="*/ 0 h 42"/>
                <a:gd name="T62" fmla="*/ 9 w 61"/>
                <a:gd name="T63" fmla="*/ 2 h 42"/>
                <a:gd name="T64" fmla="*/ 11 w 61"/>
                <a:gd name="T65" fmla="*/ 2 h 42"/>
                <a:gd name="T66" fmla="*/ 17 w 61"/>
                <a:gd name="T67" fmla="*/ 4 h 42"/>
                <a:gd name="T68" fmla="*/ 23 w 61"/>
                <a:gd name="T69" fmla="*/ 5 h 42"/>
                <a:gd name="T70" fmla="*/ 25 w 61"/>
                <a:gd name="T71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" h="42">
                  <a:moveTo>
                    <a:pt x="25" y="4"/>
                  </a:moveTo>
                  <a:lnTo>
                    <a:pt x="30" y="3"/>
                  </a:lnTo>
                  <a:lnTo>
                    <a:pt x="34" y="4"/>
                  </a:lnTo>
                  <a:lnTo>
                    <a:pt x="46" y="10"/>
                  </a:lnTo>
                  <a:lnTo>
                    <a:pt x="48" y="13"/>
                  </a:lnTo>
                  <a:lnTo>
                    <a:pt x="48" y="15"/>
                  </a:lnTo>
                  <a:lnTo>
                    <a:pt x="50" y="18"/>
                  </a:lnTo>
                  <a:lnTo>
                    <a:pt x="53" y="19"/>
                  </a:lnTo>
                  <a:lnTo>
                    <a:pt x="56" y="26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2"/>
                  </a:lnTo>
                  <a:lnTo>
                    <a:pt x="61" y="35"/>
                  </a:lnTo>
                  <a:lnTo>
                    <a:pt x="59" y="38"/>
                  </a:lnTo>
                  <a:lnTo>
                    <a:pt x="55" y="38"/>
                  </a:lnTo>
                  <a:lnTo>
                    <a:pt x="49" y="37"/>
                  </a:lnTo>
                  <a:lnTo>
                    <a:pt x="43" y="35"/>
                  </a:lnTo>
                  <a:lnTo>
                    <a:pt x="34" y="35"/>
                  </a:lnTo>
                  <a:lnTo>
                    <a:pt x="25" y="40"/>
                  </a:lnTo>
                  <a:lnTo>
                    <a:pt x="20" y="42"/>
                  </a:lnTo>
                  <a:lnTo>
                    <a:pt x="15" y="39"/>
                  </a:lnTo>
                  <a:lnTo>
                    <a:pt x="11" y="36"/>
                  </a:lnTo>
                  <a:lnTo>
                    <a:pt x="9" y="32"/>
                  </a:lnTo>
                  <a:lnTo>
                    <a:pt x="9" y="22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4"/>
                  </a:lnTo>
                  <a:lnTo>
                    <a:pt x="3" y="1"/>
                  </a:lnTo>
                  <a:lnTo>
                    <a:pt x="6" y="0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7" y="4"/>
                  </a:lnTo>
                  <a:lnTo>
                    <a:pt x="23" y="5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6" name="Freeform 228"/>
            <p:cNvSpPr>
              <a:spLocks/>
            </p:cNvSpPr>
            <p:nvPr/>
          </p:nvSpPr>
          <p:spPr bwMode="auto">
            <a:xfrm>
              <a:off x="1589088" y="520700"/>
              <a:ext cx="588963" cy="604838"/>
            </a:xfrm>
            <a:custGeom>
              <a:avLst/>
              <a:gdLst>
                <a:gd name="T0" fmla="*/ 265 w 371"/>
                <a:gd name="T1" fmla="*/ 358 h 381"/>
                <a:gd name="T2" fmla="*/ 280 w 371"/>
                <a:gd name="T3" fmla="*/ 372 h 381"/>
                <a:gd name="T4" fmla="*/ 309 w 371"/>
                <a:gd name="T5" fmla="*/ 376 h 381"/>
                <a:gd name="T6" fmla="*/ 286 w 371"/>
                <a:gd name="T7" fmla="*/ 348 h 381"/>
                <a:gd name="T8" fmla="*/ 295 w 371"/>
                <a:gd name="T9" fmla="*/ 346 h 381"/>
                <a:gd name="T10" fmla="*/ 323 w 371"/>
                <a:gd name="T11" fmla="*/ 357 h 381"/>
                <a:gd name="T12" fmla="*/ 328 w 371"/>
                <a:gd name="T13" fmla="*/ 356 h 381"/>
                <a:gd name="T14" fmla="*/ 330 w 371"/>
                <a:gd name="T15" fmla="*/ 346 h 381"/>
                <a:gd name="T16" fmla="*/ 324 w 371"/>
                <a:gd name="T17" fmla="*/ 314 h 381"/>
                <a:gd name="T18" fmla="*/ 308 w 371"/>
                <a:gd name="T19" fmla="*/ 301 h 381"/>
                <a:gd name="T20" fmla="*/ 294 w 371"/>
                <a:gd name="T21" fmla="*/ 286 h 381"/>
                <a:gd name="T22" fmla="*/ 291 w 371"/>
                <a:gd name="T23" fmla="*/ 266 h 381"/>
                <a:gd name="T24" fmla="*/ 297 w 371"/>
                <a:gd name="T25" fmla="*/ 256 h 381"/>
                <a:gd name="T26" fmla="*/ 325 w 371"/>
                <a:gd name="T27" fmla="*/ 287 h 381"/>
                <a:gd name="T28" fmla="*/ 345 w 371"/>
                <a:gd name="T29" fmla="*/ 291 h 381"/>
                <a:gd name="T30" fmla="*/ 355 w 371"/>
                <a:gd name="T31" fmla="*/ 269 h 381"/>
                <a:gd name="T32" fmla="*/ 371 w 371"/>
                <a:gd name="T33" fmla="*/ 253 h 381"/>
                <a:gd name="T34" fmla="*/ 345 w 371"/>
                <a:gd name="T35" fmla="*/ 235 h 381"/>
                <a:gd name="T36" fmla="*/ 322 w 371"/>
                <a:gd name="T37" fmla="*/ 217 h 381"/>
                <a:gd name="T38" fmla="*/ 301 w 371"/>
                <a:gd name="T39" fmla="*/ 205 h 381"/>
                <a:gd name="T40" fmla="*/ 288 w 371"/>
                <a:gd name="T41" fmla="*/ 186 h 381"/>
                <a:gd name="T42" fmla="*/ 293 w 371"/>
                <a:gd name="T43" fmla="*/ 174 h 381"/>
                <a:gd name="T44" fmla="*/ 276 w 371"/>
                <a:gd name="T45" fmla="*/ 159 h 381"/>
                <a:gd name="T46" fmla="*/ 282 w 371"/>
                <a:gd name="T47" fmla="*/ 142 h 381"/>
                <a:gd name="T48" fmla="*/ 279 w 371"/>
                <a:gd name="T49" fmla="*/ 130 h 381"/>
                <a:gd name="T50" fmla="*/ 259 w 371"/>
                <a:gd name="T51" fmla="*/ 117 h 381"/>
                <a:gd name="T52" fmla="*/ 239 w 371"/>
                <a:gd name="T53" fmla="*/ 107 h 381"/>
                <a:gd name="T54" fmla="*/ 218 w 371"/>
                <a:gd name="T55" fmla="*/ 97 h 381"/>
                <a:gd name="T56" fmla="*/ 203 w 371"/>
                <a:gd name="T57" fmla="*/ 82 h 381"/>
                <a:gd name="T58" fmla="*/ 194 w 371"/>
                <a:gd name="T59" fmla="*/ 62 h 381"/>
                <a:gd name="T60" fmla="*/ 145 w 371"/>
                <a:gd name="T61" fmla="*/ 61 h 381"/>
                <a:gd name="T62" fmla="*/ 118 w 371"/>
                <a:gd name="T63" fmla="*/ 76 h 381"/>
                <a:gd name="T64" fmla="*/ 120 w 371"/>
                <a:gd name="T65" fmla="*/ 38 h 381"/>
                <a:gd name="T66" fmla="*/ 92 w 371"/>
                <a:gd name="T67" fmla="*/ 7 h 381"/>
                <a:gd name="T68" fmla="*/ 69 w 371"/>
                <a:gd name="T69" fmla="*/ 20 h 381"/>
                <a:gd name="T70" fmla="*/ 69 w 371"/>
                <a:gd name="T71" fmla="*/ 38 h 381"/>
                <a:gd name="T72" fmla="*/ 66 w 371"/>
                <a:gd name="T73" fmla="*/ 59 h 381"/>
                <a:gd name="T74" fmla="*/ 66 w 371"/>
                <a:gd name="T75" fmla="*/ 87 h 381"/>
                <a:gd name="T76" fmla="*/ 65 w 371"/>
                <a:gd name="T77" fmla="*/ 104 h 381"/>
                <a:gd name="T78" fmla="*/ 66 w 371"/>
                <a:gd name="T79" fmla="*/ 98 h 381"/>
                <a:gd name="T80" fmla="*/ 52 w 371"/>
                <a:gd name="T81" fmla="*/ 22 h 381"/>
                <a:gd name="T82" fmla="*/ 18 w 371"/>
                <a:gd name="T83" fmla="*/ 21 h 381"/>
                <a:gd name="T84" fmla="*/ 2 w 371"/>
                <a:gd name="T85" fmla="*/ 59 h 381"/>
                <a:gd name="T86" fmla="*/ 27 w 371"/>
                <a:gd name="T87" fmla="*/ 102 h 381"/>
                <a:gd name="T88" fmla="*/ 20 w 371"/>
                <a:gd name="T89" fmla="*/ 129 h 381"/>
                <a:gd name="T90" fmla="*/ 63 w 371"/>
                <a:gd name="T91" fmla="*/ 146 h 381"/>
                <a:gd name="T92" fmla="*/ 105 w 371"/>
                <a:gd name="T93" fmla="*/ 152 h 381"/>
                <a:gd name="T94" fmla="*/ 129 w 371"/>
                <a:gd name="T95" fmla="*/ 146 h 381"/>
                <a:gd name="T96" fmla="*/ 155 w 371"/>
                <a:gd name="T97" fmla="*/ 137 h 381"/>
                <a:gd name="T98" fmla="*/ 176 w 371"/>
                <a:gd name="T99" fmla="*/ 163 h 381"/>
                <a:gd name="T100" fmla="*/ 199 w 371"/>
                <a:gd name="T101" fmla="*/ 178 h 381"/>
                <a:gd name="T102" fmla="*/ 214 w 371"/>
                <a:gd name="T103" fmla="*/ 203 h 381"/>
                <a:gd name="T104" fmla="*/ 223 w 371"/>
                <a:gd name="T105" fmla="*/ 240 h 381"/>
                <a:gd name="T106" fmla="*/ 213 w 371"/>
                <a:gd name="T107" fmla="*/ 282 h 381"/>
                <a:gd name="T108" fmla="*/ 174 w 371"/>
                <a:gd name="T109" fmla="*/ 289 h 381"/>
                <a:gd name="T110" fmla="*/ 157 w 371"/>
                <a:gd name="T111" fmla="*/ 313 h 381"/>
                <a:gd name="T112" fmla="*/ 183 w 371"/>
                <a:gd name="T113" fmla="*/ 311 h 381"/>
                <a:gd name="T114" fmla="*/ 199 w 371"/>
                <a:gd name="T115" fmla="*/ 304 h 381"/>
                <a:gd name="T116" fmla="*/ 216 w 371"/>
                <a:gd name="T117" fmla="*/ 312 h 381"/>
                <a:gd name="T118" fmla="*/ 227 w 371"/>
                <a:gd name="T119" fmla="*/ 332 h 381"/>
                <a:gd name="T120" fmla="*/ 235 w 371"/>
                <a:gd name="T121" fmla="*/ 34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71" h="381">
                  <a:moveTo>
                    <a:pt x="243" y="353"/>
                  </a:moveTo>
                  <a:lnTo>
                    <a:pt x="247" y="354"/>
                  </a:lnTo>
                  <a:lnTo>
                    <a:pt x="251" y="355"/>
                  </a:lnTo>
                  <a:lnTo>
                    <a:pt x="251" y="357"/>
                  </a:lnTo>
                  <a:lnTo>
                    <a:pt x="253" y="357"/>
                  </a:lnTo>
                  <a:lnTo>
                    <a:pt x="256" y="359"/>
                  </a:lnTo>
                  <a:lnTo>
                    <a:pt x="259" y="357"/>
                  </a:lnTo>
                  <a:lnTo>
                    <a:pt x="260" y="355"/>
                  </a:lnTo>
                  <a:lnTo>
                    <a:pt x="261" y="356"/>
                  </a:lnTo>
                  <a:lnTo>
                    <a:pt x="260" y="359"/>
                  </a:lnTo>
                  <a:lnTo>
                    <a:pt x="262" y="360"/>
                  </a:lnTo>
                  <a:lnTo>
                    <a:pt x="263" y="358"/>
                  </a:lnTo>
                  <a:lnTo>
                    <a:pt x="265" y="358"/>
                  </a:lnTo>
                  <a:lnTo>
                    <a:pt x="267" y="357"/>
                  </a:lnTo>
                  <a:lnTo>
                    <a:pt x="266" y="360"/>
                  </a:lnTo>
                  <a:lnTo>
                    <a:pt x="267" y="362"/>
                  </a:lnTo>
                  <a:lnTo>
                    <a:pt x="269" y="362"/>
                  </a:lnTo>
                  <a:lnTo>
                    <a:pt x="269" y="363"/>
                  </a:lnTo>
                  <a:lnTo>
                    <a:pt x="270" y="365"/>
                  </a:lnTo>
                  <a:lnTo>
                    <a:pt x="272" y="368"/>
                  </a:lnTo>
                  <a:lnTo>
                    <a:pt x="274" y="369"/>
                  </a:lnTo>
                  <a:lnTo>
                    <a:pt x="276" y="366"/>
                  </a:lnTo>
                  <a:lnTo>
                    <a:pt x="276" y="369"/>
                  </a:lnTo>
                  <a:lnTo>
                    <a:pt x="277" y="369"/>
                  </a:lnTo>
                  <a:lnTo>
                    <a:pt x="278" y="371"/>
                  </a:lnTo>
                  <a:lnTo>
                    <a:pt x="280" y="372"/>
                  </a:lnTo>
                  <a:lnTo>
                    <a:pt x="283" y="371"/>
                  </a:lnTo>
                  <a:lnTo>
                    <a:pt x="284" y="373"/>
                  </a:lnTo>
                  <a:lnTo>
                    <a:pt x="290" y="373"/>
                  </a:lnTo>
                  <a:lnTo>
                    <a:pt x="290" y="375"/>
                  </a:lnTo>
                  <a:lnTo>
                    <a:pt x="293" y="377"/>
                  </a:lnTo>
                  <a:lnTo>
                    <a:pt x="294" y="377"/>
                  </a:lnTo>
                  <a:lnTo>
                    <a:pt x="297" y="377"/>
                  </a:lnTo>
                  <a:lnTo>
                    <a:pt x="300" y="375"/>
                  </a:lnTo>
                  <a:lnTo>
                    <a:pt x="306" y="381"/>
                  </a:lnTo>
                  <a:lnTo>
                    <a:pt x="311" y="381"/>
                  </a:lnTo>
                  <a:lnTo>
                    <a:pt x="310" y="379"/>
                  </a:lnTo>
                  <a:lnTo>
                    <a:pt x="309" y="377"/>
                  </a:lnTo>
                  <a:lnTo>
                    <a:pt x="309" y="376"/>
                  </a:lnTo>
                  <a:lnTo>
                    <a:pt x="310" y="375"/>
                  </a:lnTo>
                  <a:lnTo>
                    <a:pt x="310" y="372"/>
                  </a:lnTo>
                  <a:lnTo>
                    <a:pt x="309" y="370"/>
                  </a:lnTo>
                  <a:lnTo>
                    <a:pt x="305" y="366"/>
                  </a:lnTo>
                  <a:lnTo>
                    <a:pt x="301" y="363"/>
                  </a:lnTo>
                  <a:lnTo>
                    <a:pt x="300" y="361"/>
                  </a:lnTo>
                  <a:lnTo>
                    <a:pt x="298" y="360"/>
                  </a:lnTo>
                  <a:lnTo>
                    <a:pt x="294" y="357"/>
                  </a:lnTo>
                  <a:lnTo>
                    <a:pt x="293" y="354"/>
                  </a:lnTo>
                  <a:lnTo>
                    <a:pt x="290" y="353"/>
                  </a:lnTo>
                  <a:lnTo>
                    <a:pt x="290" y="350"/>
                  </a:lnTo>
                  <a:lnTo>
                    <a:pt x="287" y="351"/>
                  </a:lnTo>
                  <a:lnTo>
                    <a:pt x="286" y="348"/>
                  </a:lnTo>
                  <a:lnTo>
                    <a:pt x="285" y="347"/>
                  </a:lnTo>
                  <a:lnTo>
                    <a:pt x="284" y="348"/>
                  </a:lnTo>
                  <a:lnTo>
                    <a:pt x="284" y="347"/>
                  </a:lnTo>
                  <a:lnTo>
                    <a:pt x="279" y="340"/>
                  </a:lnTo>
                  <a:lnTo>
                    <a:pt x="276" y="338"/>
                  </a:lnTo>
                  <a:lnTo>
                    <a:pt x="274" y="334"/>
                  </a:lnTo>
                  <a:lnTo>
                    <a:pt x="277" y="333"/>
                  </a:lnTo>
                  <a:lnTo>
                    <a:pt x="281" y="336"/>
                  </a:lnTo>
                  <a:lnTo>
                    <a:pt x="285" y="340"/>
                  </a:lnTo>
                  <a:lnTo>
                    <a:pt x="289" y="341"/>
                  </a:lnTo>
                  <a:lnTo>
                    <a:pt x="288" y="339"/>
                  </a:lnTo>
                  <a:lnTo>
                    <a:pt x="290" y="338"/>
                  </a:lnTo>
                  <a:lnTo>
                    <a:pt x="295" y="346"/>
                  </a:lnTo>
                  <a:lnTo>
                    <a:pt x="298" y="347"/>
                  </a:lnTo>
                  <a:lnTo>
                    <a:pt x="300" y="347"/>
                  </a:lnTo>
                  <a:lnTo>
                    <a:pt x="302" y="352"/>
                  </a:lnTo>
                  <a:lnTo>
                    <a:pt x="309" y="352"/>
                  </a:lnTo>
                  <a:lnTo>
                    <a:pt x="312" y="355"/>
                  </a:lnTo>
                  <a:lnTo>
                    <a:pt x="313" y="354"/>
                  </a:lnTo>
                  <a:lnTo>
                    <a:pt x="314" y="355"/>
                  </a:lnTo>
                  <a:lnTo>
                    <a:pt x="317" y="355"/>
                  </a:lnTo>
                  <a:lnTo>
                    <a:pt x="318" y="354"/>
                  </a:lnTo>
                  <a:lnTo>
                    <a:pt x="319" y="354"/>
                  </a:lnTo>
                  <a:lnTo>
                    <a:pt x="319" y="355"/>
                  </a:lnTo>
                  <a:lnTo>
                    <a:pt x="321" y="358"/>
                  </a:lnTo>
                  <a:lnTo>
                    <a:pt x="323" y="357"/>
                  </a:lnTo>
                  <a:lnTo>
                    <a:pt x="323" y="358"/>
                  </a:lnTo>
                  <a:lnTo>
                    <a:pt x="322" y="360"/>
                  </a:lnTo>
                  <a:lnTo>
                    <a:pt x="321" y="361"/>
                  </a:lnTo>
                  <a:lnTo>
                    <a:pt x="324" y="362"/>
                  </a:lnTo>
                  <a:lnTo>
                    <a:pt x="325" y="365"/>
                  </a:lnTo>
                  <a:lnTo>
                    <a:pt x="327" y="364"/>
                  </a:lnTo>
                  <a:lnTo>
                    <a:pt x="326" y="362"/>
                  </a:lnTo>
                  <a:lnTo>
                    <a:pt x="326" y="361"/>
                  </a:lnTo>
                  <a:lnTo>
                    <a:pt x="324" y="357"/>
                  </a:lnTo>
                  <a:lnTo>
                    <a:pt x="324" y="356"/>
                  </a:lnTo>
                  <a:lnTo>
                    <a:pt x="325" y="354"/>
                  </a:lnTo>
                  <a:lnTo>
                    <a:pt x="327" y="355"/>
                  </a:lnTo>
                  <a:lnTo>
                    <a:pt x="328" y="356"/>
                  </a:lnTo>
                  <a:lnTo>
                    <a:pt x="331" y="357"/>
                  </a:lnTo>
                  <a:lnTo>
                    <a:pt x="331" y="355"/>
                  </a:lnTo>
                  <a:lnTo>
                    <a:pt x="331" y="354"/>
                  </a:lnTo>
                  <a:lnTo>
                    <a:pt x="330" y="354"/>
                  </a:lnTo>
                  <a:lnTo>
                    <a:pt x="330" y="353"/>
                  </a:lnTo>
                  <a:lnTo>
                    <a:pt x="329" y="352"/>
                  </a:lnTo>
                  <a:lnTo>
                    <a:pt x="327" y="353"/>
                  </a:lnTo>
                  <a:lnTo>
                    <a:pt x="325" y="348"/>
                  </a:lnTo>
                  <a:lnTo>
                    <a:pt x="324" y="346"/>
                  </a:lnTo>
                  <a:lnTo>
                    <a:pt x="324" y="344"/>
                  </a:lnTo>
                  <a:lnTo>
                    <a:pt x="324" y="341"/>
                  </a:lnTo>
                  <a:lnTo>
                    <a:pt x="327" y="343"/>
                  </a:lnTo>
                  <a:lnTo>
                    <a:pt x="330" y="346"/>
                  </a:lnTo>
                  <a:lnTo>
                    <a:pt x="330" y="345"/>
                  </a:lnTo>
                  <a:lnTo>
                    <a:pt x="329" y="342"/>
                  </a:lnTo>
                  <a:lnTo>
                    <a:pt x="330" y="341"/>
                  </a:lnTo>
                  <a:lnTo>
                    <a:pt x="330" y="337"/>
                  </a:lnTo>
                  <a:lnTo>
                    <a:pt x="331" y="335"/>
                  </a:lnTo>
                  <a:lnTo>
                    <a:pt x="329" y="332"/>
                  </a:lnTo>
                  <a:lnTo>
                    <a:pt x="329" y="326"/>
                  </a:lnTo>
                  <a:lnTo>
                    <a:pt x="325" y="325"/>
                  </a:lnTo>
                  <a:lnTo>
                    <a:pt x="322" y="324"/>
                  </a:lnTo>
                  <a:lnTo>
                    <a:pt x="321" y="323"/>
                  </a:lnTo>
                  <a:lnTo>
                    <a:pt x="321" y="318"/>
                  </a:lnTo>
                  <a:lnTo>
                    <a:pt x="323" y="318"/>
                  </a:lnTo>
                  <a:lnTo>
                    <a:pt x="324" y="314"/>
                  </a:lnTo>
                  <a:lnTo>
                    <a:pt x="324" y="311"/>
                  </a:lnTo>
                  <a:lnTo>
                    <a:pt x="321" y="312"/>
                  </a:lnTo>
                  <a:lnTo>
                    <a:pt x="321" y="310"/>
                  </a:lnTo>
                  <a:lnTo>
                    <a:pt x="320" y="308"/>
                  </a:lnTo>
                  <a:lnTo>
                    <a:pt x="319" y="307"/>
                  </a:lnTo>
                  <a:lnTo>
                    <a:pt x="316" y="310"/>
                  </a:lnTo>
                  <a:lnTo>
                    <a:pt x="316" y="306"/>
                  </a:lnTo>
                  <a:lnTo>
                    <a:pt x="315" y="303"/>
                  </a:lnTo>
                  <a:lnTo>
                    <a:pt x="312" y="303"/>
                  </a:lnTo>
                  <a:lnTo>
                    <a:pt x="308" y="306"/>
                  </a:lnTo>
                  <a:lnTo>
                    <a:pt x="307" y="304"/>
                  </a:lnTo>
                  <a:lnTo>
                    <a:pt x="310" y="301"/>
                  </a:lnTo>
                  <a:lnTo>
                    <a:pt x="308" y="301"/>
                  </a:lnTo>
                  <a:lnTo>
                    <a:pt x="305" y="301"/>
                  </a:lnTo>
                  <a:lnTo>
                    <a:pt x="303" y="301"/>
                  </a:lnTo>
                  <a:lnTo>
                    <a:pt x="302" y="305"/>
                  </a:lnTo>
                  <a:lnTo>
                    <a:pt x="301" y="301"/>
                  </a:lnTo>
                  <a:lnTo>
                    <a:pt x="299" y="298"/>
                  </a:lnTo>
                  <a:lnTo>
                    <a:pt x="299" y="296"/>
                  </a:lnTo>
                  <a:lnTo>
                    <a:pt x="298" y="294"/>
                  </a:lnTo>
                  <a:lnTo>
                    <a:pt x="295" y="293"/>
                  </a:lnTo>
                  <a:lnTo>
                    <a:pt x="295" y="292"/>
                  </a:lnTo>
                  <a:lnTo>
                    <a:pt x="296" y="290"/>
                  </a:lnTo>
                  <a:lnTo>
                    <a:pt x="295" y="289"/>
                  </a:lnTo>
                  <a:lnTo>
                    <a:pt x="296" y="288"/>
                  </a:lnTo>
                  <a:lnTo>
                    <a:pt x="294" y="286"/>
                  </a:lnTo>
                  <a:lnTo>
                    <a:pt x="294" y="284"/>
                  </a:lnTo>
                  <a:lnTo>
                    <a:pt x="295" y="282"/>
                  </a:lnTo>
                  <a:lnTo>
                    <a:pt x="291" y="281"/>
                  </a:lnTo>
                  <a:lnTo>
                    <a:pt x="286" y="283"/>
                  </a:lnTo>
                  <a:lnTo>
                    <a:pt x="286" y="282"/>
                  </a:lnTo>
                  <a:lnTo>
                    <a:pt x="287" y="278"/>
                  </a:lnTo>
                  <a:lnTo>
                    <a:pt x="286" y="274"/>
                  </a:lnTo>
                  <a:lnTo>
                    <a:pt x="288" y="274"/>
                  </a:lnTo>
                  <a:lnTo>
                    <a:pt x="290" y="274"/>
                  </a:lnTo>
                  <a:lnTo>
                    <a:pt x="294" y="273"/>
                  </a:lnTo>
                  <a:lnTo>
                    <a:pt x="296" y="273"/>
                  </a:lnTo>
                  <a:lnTo>
                    <a:pt x="295" y="269"/>
                  </a:lnTo>
                  <a:lnTo>
                    <a:pt x="291" y="266"/>
                  </a:lnTo>
                  <a:lnTo>
                    <a:pt x="287" y="265"/>
                  </a:lnTo>
                  <a:lnTo>
                    <a:pt x="285" y="264"/>
                  </a:lnTo>
                  <a:lnTo>
                    <a:pt x="284" y="260"/>
                  </a:lnTo>
                  <a:lnTo>
                    <a:pt x="288" y="260"/>
                  </a:lnTo>
                  <a:lnTo>
                    <a:pt x="286" y="258"/>
                  </a:lnTo>
                  <a:lnTo>
                    <a:pt x="289" y="258"/>
                  </a:lnTo>
                  <a:lnTo>
                    <a:pt x="294" y="262"/>
                  </a:lnTo>
                  <a:lnTo>
                    <a:pt x="295" y="262"/>
                  </a:lnTo>
                  <a:lnTo>
                    <a:pt x="294" y="258"/>
                  </a:lnTo>
                  <a:lnTo>
                    <a:pt x="295" y="258"/>
                  </a:lnTo>
                  <a:lnTo>
                    <a:pt x="292" y="256"/>
                  </a:lnTo>
                  <a:lnTo>
                    <a:pt x="294" y="254"/>
                  </a:lnTo>
                  <a:lnTo>
                    <a:pt x="297" y="256"/>
                  </a:lnTo>
                  <a:lnTo>
                    <a:pt x="299" y="256"/>
                  </a:lnTo>
                  <a:lnTo>
                    <a:pt x="300" y="260"/>
                  </a:lnTo>
                  <a:lnTo>
                    <a:pt x="298" y="262"/>
                  </a:lnTo>
                  <a:lnTo>
                    <a:pt x="302" y="262"/>
                  </a:lnTo>
                  <a:lnTo>
                    <a:pt x="309" y="267"/>
                  </a:lnTo>
                  <a:lnTo>
                    <a:pt x="312" y="268"/>
                  </a:lnTo>
                  <a:lnTo>
                    <a:pt x="313" y="273"/>
                  </a:lnTo>
                  <a:lnTo>
                    <a:pt x="317" y="273"/>
                  </a:lnTo>
                  <a:lnTo>
                    <a:pt x="319" y="271"/>
                  </a:lnTo>
                  <a:lnTo>
                    <a:pt x="318" y="275"/>
                  </a:lnTo>
                  <a:lnTo>
                    <a:pt x="319" y="280"/>
                  </a:lnTo>
                  <a:lnTo>
                    <a:pt x="320" y="282"/>
                  </a:lnTo>
                  <a:lnTo>
                    <a:pt x="325" y="287"/>
                  </a:lnTo>
                  <a:lnTo>
                    <a:pt x="328" y="286"/>
                  </a:lnTo>
                  <a:lnTo>
                    <a:pt x="329" y="288"/>
                  </a:lnTo>
                  <a:lnTo>
                    <a:pt x="327" y="291"/>
                  </a:lnTo>
                  <a:lnTo>
                    <a:pt x="329" y="295"/>
                  </a:lnTo>
                  <a:lnTo>
                    <a:pt x="333" y="293"/>
                  </a:lnTo>
                  <a:lnTo>
                    <a:pt x="335" y="298"/>
                  </a:lnTo>
                  <a:lnTo>
                    <a:pt x="338" y="296"/>
                  </a:lnTo>
                  <a:lnTo>
                    <a:pt x="339" y="298"/>
                  </a:lnTo>
                  <a:lnTo>
                    <a:pt x="340" y="301"/>
                  </a:lnTo>
                  <a:lnTo>
                    <a:pt x="342" y="302"/>
                  </a:lnTo>
                  <a:lnTo>
                    <a:pt x="344" y="297"/>
                  </a:lnTo>
                  <a:lnTo>
                    <a:pt x="344" y="295"/>
                  </a:lnTo>
                  <a:lnTo>
                    <a:pt x="345" y="291"/>
                  </a:lnTo>
                  <a:lnTo>
                    <a:pt x="347" y="291"/>
                  </a:lnTo>
                  <a:lnTo>
                    <a:pt x="346" y="287"/>
                  </a:lnTo>
                  <a:lnTo>
                    <a:pt x="344" y="281"/>
                  </a:lnTo>
                  <a:lnTo>
                    <a:pt x="344" y="278"/>
                  </a:lnTo>
                  <a:lnTo>
                    <a:pt x="350" y="283"/>
                  </a:lnTo>
                  <a:lnTo>
                    <a:pt x="353" y="283"/>
                  </a:lnTo>
                  <a:lnTo>
                    <a:pt x="354" y="281"/>
                  </a:lnTo>
                  <a:lnTo>
                    <a:pt x="355" y="278"/>
                  </a:lnTo>
                  <a:lnTo>
                    <a:pt x="357" y="277"/>
                  </a:lnTo>
                  <a:lnTo>
                    <a:pt x="357" y="272"/>
                  </a:lnTo>
                  <a:lnTo>
                    <a:pt x="361" y="271"/>
                  </a:lnTo>
                  <a:lnTo>
                    <a:pt x="359" y="268"/>
                  </a:lnTo>
                  <a:lnTo>
                    <a:pt x="355" y="269"/>
                  </a:lnTo>
                  <a:lnTo>
                    <a:pt x="355" y="266"/>
                  </a:lnTo>
                  <a:lnTo>
                    <a:pt x="358" y="266"/>
                  </a:lnTo>
                  <a:lnTo>
                    <a:pt x="359" y="263"/>
                  </a:lnTo>
                  <a:lnTo>
                    <a:pt x="355" y="262"/>
                  </a:lnTo>
                  <a:lnTo>
                    <a:pt x="358" y="261"/>
                  </a:lnTo>
                  <a:lnTo>
                    <a:pt x="363" y="264"/>
                  </a:lnTo>
                  <a:lnTo>
                    <a:pt x="366" y="264"/>
                  </a:lnTo>
                  <a:lnTo>
                    <a:pt x="367" y="262"/>
                  </a:lnTo>
                  <a:lnTo>
                    <a:pt x="365" y="260"/>
                  </a:lnTo>
                  <a:lnTo>
                    <a:pt x="366" y="259"/>
                  </a:lnTo>
                  <a:lnTo>
                    <a:pt x="367" y="257"/>
                  </a:lnTo>
                  <a:lnTo>
                    <a:pt x="369" y="256"/>
                  </a:lnTo>
                  <a:lnTo>
                    <a:pt x="371" y="253"/>
                  </a:lnTo>
                  <a:lnTo>
                    <a:pt x="369" y="250"/>
                  </a:lnTo>
                  <a:lnTo>
                    <a:pt x="365" y="245"/>
                  </a:lnTo>
                  <a:lnTo>
                    <a:pt x="362" y="244"/>
                  </a:lnTo>
                  <a:lnTo>
                    <a:pt x="360" y="243"/>
                  </a:lnTo>
                  <a:lnTo>
                    <a:pt x="357" y="243"/>
                  </a:lnTo>
                  <a:lnTo>
                    <a:pt x="355" y="242"/>
                  </a:lnTo>
                  <a:lnTo>
                    <a:pt x="351" y="243"/>
                  </a:lnTo>
                  <a:lnTo>
                    <a:pt x="346" y="245"/>
                  </a:lnTo>
                  <a:lnTo>
                    <a:pt x="347" y="238"/>
                  </a:lnTo>
                  <a:lnTo>
                    <a:pt x="349" y="236"/>
                  </a:lnTo>
                  <a:lnTo>
                    <a:pt x="349" y="233"/>
                  </a:lnTo>
                  <a:lnTo>
                    <a:pt x="347" y="233"/>
                  </a:lnTo>
                  <a:lnTo>
                    <a:pt x="345" y="235"/>
                  </a:lnTo>
                  <a:lnTo>
                    <a:pt x="337" y="236"/>
                  </a:lnTo>
                  <a:lnTo>
                    <a:pt x="334" y="235"/>
                  </a:lnTo>
                  <a:lnTo>
                    <a:pt x="336" y="234"/>
                  </a:lnTo>
                  <a:lnTo>
                    <a:pt x="333" y="233"/>
                  </a:lnTo>
                  <a:lnTo>
                    <a:pt x="335" y="232"/>
                  </a:lnTo>
                  <a:lnTo>
                    <a:pt x="338" y="232"/>
                  </a:lnTo>
                  <a:lnTo>
                    <a:pt x="338" y="229"/>
                  </a:lnTo>
                  <a:lnTo>
                    <a:pt x="334" y="222"/>
                  </a:lnTo>
                  <a:lnTo>
                    <a:pt x="332" y="219"/>
                  </a:lnTo>
                  <a:lnTo>
                    <a:pt x="331" y="218"/>
                  </a:lnTo>
                  <a:lnTo>
                    <a:pt x="329" y="217"/>
                  </a:lnTo>
                  <a:lnTo>
                    <a:pt x="323" y="218"/>
                  </a:lnTo>
                  <a:lnTo>
                    <a:pt x="322" y="217"/>
                  </a:lnTo>
                  <a:lnTo>
                    <a:pt x="323" y="214"/>
                  </a:lnTo>
                  <a:lnTo>
                    <a:pt x="324" y="213"/>
                  </a:lnTo>
                  <a:lnTo>
                    <a:pt x="324" y="210"/>
                  </a:lnTo>
                  <a:lnTo>
                    <a:pt x="320" y="211"/>
                  </a:lnTo>
                  <a:lnTo>
                    <a:pt x="315" y="211"/>
                  </a:lnTo>
                  <a:lnTo>
                    <a:pt x="312" y="214"/>
                  </a:lnTo>
                  <a:lnTo>
                    <a:pt x="310" y="212"/>
                  </a:lnTo>
                  <a:lnTo>
                    <a:pt x="308" y="211"/>
                  </a:lnTo>
                  <a:lnTo>
                    <a:pt x="308" y="209"/>
                  </a:lnTo>
                  <a:lnTo>
                    <a:pt x="310" y="207"/>
                  </a:lnTo>
                  <a:lnTo>
                    <a:pt x="308" y="204"/>
                  </a:lnTo>
                  <a:lnTo>
                    <a:pt x="304" y="205"/>
                  </a:lnTo>
                  <a:lnTo>
                    <a:pt x="301" y="205"/>
                  </a:lnTo>
                  <a:lnTo>
                    <a:pt x="300" y="204"/>
                  </a:lnTo>
                  <a:lnTo>
                    <a:pt x="301" y="201"/>
                  </a:lnTo>
                  <a:lnTo>
                    <a:pt x="302" y="199"/>
                  </a:lnTo>
                  <a:lnTo>
                    <a:pt x="300" y="198"/>
                  </a:lnTo>
                  <a:lnTo>
                    <a:pt x="294" y="197"/>
                  </a:lnTo>
                  <a:lnTo>
                    <a:pt x="285" y="195"/>
                  </a:lnTo>
                  <a:lnTo>
                    <a:pt x="282" y="193"/>
                  </a:lnTo>
                  <a:lnTo>
                    <a:pt x="281" y="191"/>
                  </a:lnTo>
                  <a:lnTo>
                    <a:pt x="285" y="191"/>
                  </a:lnTo>
                  <a:lnTo>
                    <a:pt x="285" y="190"/>
                  </a:lnTo>
                  <a:lnTo>
                    <a:pt x="289" y="189"/>
                  </a:lnTo>
                  <a:lnTo>
                    <a:pt x="287" y="187"/>
                  </a:lnTo>
                  <a:lnTo>
                    <a:pt x="288" y="186"/>
                  </a:lnTo>
                  <a:lnTo>
                    <a:pt x="284" y="183"/>
                  </a:lnTo>
                  <a:lnTo>
                    <a:pt x="284" y="180"/>
                  </a:lnTo>
                  <a:lnTo>
                    <a:pt x="288" y="181"/>
                  </a:lnTo>
                  <a:lnTo>
                    <a:pt x="289" y="179"/>
                  </a:lnTo>
                  <a:lnTo>
                    <a:pt x="286" y="177"/>
                  </a:lnTo>
                  <a:lnTo>
                    <a:pt x="282" y="175"/>
                  </a:lnTo>
                  <a:lnTo>
                    <a:pt x="279" y="175"/>
                  </a:lnTo>
                  <a:lnTo>
                    <a:pt x="278" y="173"/>
                  </a:lnTo>
                  <a:lnTo>
                    <a:pt x="282" y="172"/>
                  </a:lnTo>
                  <a:lnTo>
                    <a:pt x="283" y="173"/>
                  </a:lnTo>
                  <a:lnTo>
                    <a:pt x="285" y="172"/>
                  </a:lnTo>
                  <a:lnTo>
                    <a:pt x="285" y="169"/>
                  </a:lnTo>
                  <a:lnTo>
                    <a:pt x="293" y="174"/>
                  </a:lnTo>
                  <a:lnTo>
                    <a:pt x="296" y="174"/>
                  </a:lnTo>
                  <a:lnTo>
                    <a:pt x="300" y="172"/>
                  </a:lnTo>
                  <a:lnTo>
                    <a:pt x="304" y="174"/>
                  </a:lnTo>
                  <a:lnTo>
                    <a:pt x="305" y="172"/>
                  </a:lnTo>
                  <a:lnTo>
                    <a:pt x="305" y="170"/>
                  </a:lnTo>
                  <a:lnTo>
                    <a:pt x="302" y="167"/>
                  </a:lnTo>
                  <a:lnTo>
                    <a:pt x="298" y="165"/>
                  </a:lnTo>
                  <a:lnTo>
                    <a:pt x="293" y="164"/>
                  </a:lnTo>
                  <a:lnTo>
                    <a:pt x="288" y="164"/>
                  </a:lnTo>
                  <a:lnTo>
                    <a:pt x="284" y="162"/>
                  </a:lnTo>
                  <a:lnTo>
                    <a:pt x="283" y="165"/>
                  </a:lnTo>
                  <a:lnTo>
                    <a:pt x="279" y="161"/>
                  </a:lnTo>
                  <a:lnTo>
                    <a:pt x="276" y="159"/>
                  </a:lnTo>
                  <a:lnTo>
                    <a:pt x="274" y="161"/>
                  </a:lnTo>
                  <a:lnTo>
                    <a:pt x="277" y="157"/>
                  </a:lnTo>
                  <a:lnTo>
                    <a:pt x="282" y="158"/>
                  </a:lnTo>
                  <a:lnTo>
                    <a:pt x="285" y="156"/>
                  </a:lnTo>
                  <a:lnTo>
                    <a:pt x="287" y="153"/>
                  </a:lnTo>
                  <a:lnTo>
                    <a:pt x="290" y="153"/>
                  </a:lnTo>
                  <a:lnTo>
                    <a:pt x="295" y="155"/>
                  </a:lnTo>
                  <a:lnTo>
                    <a:pt x="297" y="151"/>
                  </a:lnTo>
                  <a:lnTo>
                    <a:pt x="296" y="148"/>
                  </a:lnTo>
                  <a:lnTo>
                    <a:pt x="288" y="137"/>
                  </a:lnTo>
                  <a:lnTo>
                    <a:pt x="283" y="135"/>
                  </a:lnTo>
                  <a:lnTo>
                    <a:pt x="281" y="138"/>
                  </a:lnTo>
                  <a:lnTo>
                    <a:pt x="282" y="142"/>
                  </a:lnTo>
                  <a:lnTo>
                    <a:pt x="278" y="144"/>
                  </a:lnTo>
                  <a:lnTo>
                    <a:pt x="276" y="147"/>
                  </a:lnTo>
                  <a:lnTo>
                    <a:pt x="272" y="147"/>
                  </a:lnTo>
                  <a:lnTo>
                    <a:pt x="276" y="142"/>
                  </a:lnTo>
                  <a:lnTo>
                    <a:pt x="276" y="139"/>
                  </a:lnTo>
                  <a:lnTo>
                    <a:pt x="268" y="139"/>
                  </a:lnTo>
                  <a:lnTo>
                    <a:pt x="265" y="141"/>
                  </a:lnTo>
                  <a:lnTo>
                    <a:pt x="264" y="140"/>
                  </a:lnTo>
                  <a:lnTo>
                    <a:pt x="267" y="137"/>
                  </a:lnTo>
                  <a:lnTo>
                    <a:pt x="274" y="135"/>
                  </a:lnTo>
                  <a:lnTo>
                    <a:pt x="276" y="130"/>
                  </a:lnTo>
                  <a:lnTo>
                    <a:pt x="279" y="133"/>
                  </a:lnTo>
                  <a:lnTo>
                    <a:pt x="279" y="130"/>
                  </a:lnTo>
                  <a:lnTo>
                    <a:pt x="279" y="125"/>
                  </a:lnTo>
                  <a:lnTo>
                    <a:pt x="271" y="122"/>
                  </a:lnTo>
                  <a:lnTo>
                    <a:pt x="268" y="120"/>
                  </a:lnTo>
                  <a:lnTo>
                    <a:pt x="265" y="119"/>
                  </a:lnTo>
                  <a:lnTo>
                    <a:pt x="261" y="121"/>
                  </a:lnTo>
                  <a:lnTo>
                    <a:pt x="258" y="124"/>
                  </a:lnTo>
                  <a:lnTo>
                    <a:pt x="256" y="125"/>
                  </a:lnTo>
                  <a:lnTo>
                    <a:pt x="254" y="128"/>
                  </a:lnTo>
                  <a:lnTo>
                    <a:pt x="254" y="127"/>
                  </a:lnTo>
                  <a:lnTo>
                    <a:pt x="255" y="123"/>
                  </a:lnTo>
                  <a:lnTo>
                    <a:pt x="259" y="121"/>
                  </a:lnTo>
                  <a:lnTo>
                    <a:pt x="260" y="116"/>
                  </a:lnTo>
                  <a:lnTo>
                    <a:pt x="259" y="117"/>
                  </a:lnTo>
                  <a:lnTo>
                    <a:pt x="256" y="119"/>
                  </a:lnTo>
                  <a:lnTo>
                    <a:pt x="252" y="120"/>
                  </a:lnTo>
                  <a:lnTo>
                    <a:pt x="248" y="123"/>
                  </a:lnTo>
                  <a:lnTo>
                    <a:pt x="248" y="121"/>
                  </a:lnTo>
                  <a:lnTo>
                    <a:pt x="250" y="118"/>
                  </a:lnTo>
                  <a:lnTo>
                    <a:pt x="252" y="113"/>
                  </a:lnTo>
                  <a:lnTo>
                    <a:pt x="251" y="109"/>
                  </a:lnTo>
                  <a:lnTo>
                    <a:pt x="249" y="108"/>
                  </a:lnTo>
                  <a:lnTo>
                    <a:pt x="245" y="111"/>
                  </a:lnTo>
                  <a:lnTo>
                    <a:pt x="241" y="112"/>
                  </a:lnTo>
                  <a:lnTo>
                    <a:pt x="240" y="110"/>
                  </a:lnTo>
                  <a:lnTo>
                    <a:pt x="232" y="108"/>
                  </a:lnTo>
                  <a:lnTo>
                    <a:pt x="239" y="107"/>
                  </a:lnTo>
                  <a:lnTo>
                    <a:pt x="243" y="107"/>
                  </a:lnTo>
                  <a:lnTo>
                    <a:pt x="244" y="105"/>
                  </a:lnTo>
                  <a:lnTo>
                    <a:pt x="246" y="102"/>
                  </a:lnTo>
                  <a:lnTo>
                    <a:pt x="244" y="97"/>
                  </a:lnTo>
                  <a:lnTo>
                    <a:pt x="241" y="92"/>
                  </a:lnTo>
                  <a:lnTo>
                    <a:pt x="231" y="88"/>
                  </a:lnTo>
                  <a:lnTo>
                    <a:pt x="227" y="84"/>
                  </a:lnTo>
                  <a:lnTo>
                    <a:pt x="226" y="84"/>
                  </a:lnTo>
                  <a:lnTo>
                    <a:pt x="226" y="88"/>
                  </a:lnTo>
                  <a:lnTo>
                    <a:pt x="223" y="91"/>
                  </a:lnTo>
                  <a:lnTo>
                    <a:pt x="219" y="90"/>
                  </a:lnTo>
                  <a:lnTo>
                    <a:pt x="216" y="91"/>
                  </a:lnTo>
                  <a:lnTo>
                    <a:pt x="218" y="97"/>
                  </a:lnTo>
                  <a:lnTo>
                    <a:pt x="218" y="99"/>
                  </a:lnTo>
                  <a:lnTo>
                    <a:pt x="217" y="97"/>
                  </a:lnTo>
                  <a:lnTo>
                    <a:pt x="214" y="98"/>
                  </a:lnTo>
                  <a:lnTo>
                    <a:pt x="214" y="97"/>
                  </a:lnTo>
                  <a:lnTo>
                    <a:pt x="212" y="95"/>
                  </a:lnTo>
                  <a:lnTo>
                    <a:pt x="213" y="90"/>
                  </a:lnTo>
                  <a:lnTo>
                    <a:pt x="210" y="89"/>
                  </a:lnTo>
                  <a:lnTo>
                    <a:pt x="207" y="94"/>
                  </a:lnTo>
                  <a:lnTo>
                    <a:pt x="210" y="87"/>
                  </a:lnTo>
                  <a:lnTo>
                    <a:pt x="214" y="82"/>
                  </a:lnTo>
                  <a:lnTo>
                    <a:pt x="214" y="81"/>
                  </a:lnTo>
                  <a:lnTo>
                    <a:pt x="207" y="82"/>
                  </a:lnTo>
                  <a:lnTo>
                    <a:pt x="203" y="82"/>
                  </a:lnTo>
                  <a:lnTo>
                    <a:pt x="200" y="87"/>
                  </a:lnTo>
                  <a:lnTo>
                    <a:pt x="198" y="88"/>
                  </a:lnTo>
                  <a:lnTo>
                    <a:pt x="198" y="84"/>
                  </a:lnTo>
                  <a:lnTo>
                    <a:pt x="195" y="86"/>
                  </a:lnTo>
                  <a:lnTo>
                    <a:pt x="199" y="82"/>
                  </a:lnTo>
                  <a:lnTo>
                    <a:pt x="203" y="79"/>
                  </a:lnTo>
                  <a:lnTo>
                    <a:pt x="204" y="76"/>
                  </a:lnTo>
                  <a:lnTo>
                    <a:pt x="203" y="71"/>
                  </a:lnTo>
                  <a:lnTo>
                    <a:pt x="199" y="70"/>
                  </a:lnTo>
                  <a:lnTo>
                    <a:pt x="194" y="70"/>
                  </a:lnTo>
                  <a:lnTo>
                    <a:pt x="192" y="69"/>
                  </a:lnTo>
                  <a:lnTo>
                    <a:pt x="195" y="65"/>
                  </a:lnTo>
                  <a:lnTo>
                    <a:pt x="194" y="62"/>
                  </a:lnTo>
                  <a:lnTo>
                    <a:pt x="192" y="57"/>
                  </a:lnTo>
                  <a:lnTo>
                    <a:pt x="190" y="55"/>
                  </a:lnTo>
                  <a:lnTo>
                    <a:pt x="191" y="53"/>
                  </a:lnTo>
                  <a:lnTo>
                    <a:pt x="186" y="51"/>
                  </a:lnTo>
                  <a:lnTo>
                    <a:pt x="181" y="51"/>
                  </a:lnTo>
                  <a:lnTo>
                    <a:pt x="167" y="45"/>
                  </a:lnTo>
                  <a:lnTo>
                    <a:pt x="161" y="44"/>
                  </a:lnTo>
                  <a:lnTo>
                    <a:pt x="154" y="47"/>
                  </a:lnTo>
                  <a:lnTo>
                    <a:pt x="148" y="52"/>
                  </a:lnTo>
                  <a:lnTo>
                    <a:pt x="148" y="57"/>
                  </a:lnTo>
                  <a:lnTo>
                    <a:pt x="152" y="60"/>
                  </a:lnTo>
                  <a:lnTo>
                    <a:pt x="149" y="61"/>
                  </a:lnTo>
                  <a:lnTo>
                    <a:pt x="145" y="61"/>
                  </a:lnTo>
                  <a:lnTo>
                    <a:pt x="143" y="64"/>
                  </a:lnTo>
                  <a:lnTo>
                    <a:pt x="138" y="59"/>
                  </a:lnTo>
                  <a:lnTo>
                    <a:pt x="135" y="62"/>
                  </a:lnTo>
                  <a:lnTo>
                    <a:pt x="133" y="60"/>
                  </a:lnTo>
                  <a:lnTo>
                    <a:pt x="133" y="57"/>
                  </a:lnTo>
                  <a:lnTo>
                    <a:pt x="132" y="54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8" y="65"/>
                  </a:lnTo>
                  <a:lnTo>
                    <a:pt x="126" y="65"/>
                  </a:lnTo>
                  <a:lnTo>
                    <a:pt x="125" y="69"/>
                  </a:lnTo>
                  <a:lnTo>
                    <a:pt x="122" y="74"/>
                  </a:lnTo>
                  <a:lnTo>
                    <a:pt x="118" y="76"/>
                  </a:lnTo>
                  <a:lnTo>
                    <a:pt x="119" y="74"/>
                  </a:lnTo>
                  <a:lnTo>
                    <a:pt x="117" y="72"/>
                  </a:lnTo>
                  <a:lnTo>
                    <a:pt x="118" y="69"/>
                  </a:lnTo>
                  <a:lnTo>
                    <a:pt x="122" y="70"/>
                  </a:lnTo>
                  <a:lnTo>
                    <a:pt x="122" y="69"/>
                  </a:lnTo>
                  <a:lnTo>
                    <a:pt x="120" y="67"/>
                  </a:lnTo>
                  <a:lnTo>
                    <a:pt x="119" y="67"/>
                  </a:lnTo>
                  <a:lnTo>
                    <a:pt x="120" y="62"/>
                  </a:lnTo>
                  <a:lnTo>
                    <a:pt x="122" y="59"/>
                  </a:lnTo>
                  <a:lnTo>
                    <a:pt x="124" y="49"/>
                  </a:lnTo>
                  <a:lnTo>
                    <a:pt x="125" y="45"/>
                  </a:lnTo>
                  <a:lnTo>
                    <a:pt x="122" y="42"/>
                  </a:lnTo>
                  <a:lnTo>
                    <a:pt x="120" y="38"/>
                  </a:lnTo>
                  <a:lnTo>
                    <a:pt x="119" y="36"/>
                  </a:lnTo>
                  <a:lnTo>
                    <a:pt x="122" y="34"/>
                  </a:lnTo>
                  <a:lnTo>
                    <a:pt x="122" y="32"/>
                  </a:lnTo>
                  <a:lnTo>
                    <a:pt x="120" y="29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115" y="21"/>
                  </a:lnTo>
                  <a:lnTo>
                    <a:pt x="114" y="10"/>
                  </a:lnTo>
                  <a:lnTo>
                    <a:pt x="112" y="7"/>
                  </a:lnTo>
                  <a:lnTo>
                    <a:pt x="110" y="4"/>
                  </a:lnTo>
                  <a:lnTo>
                    <a:pt x="98" y="5"/>
                  </a:lnTo>
                  <a:lnTo>
                    <a:pt x="94" y="5"/>
                  </a:lnTo>
                  <a:lnTo>
                    <a:pt x="92" y="7"/>
                  </a:lnTo>
                  <a:lnTo>
                    <a:pt x="89" y="8"/>
                  </a:lnTo>
                  <a:lnTo>
                    <a:pt x="84" y="10"/>
                  </a:lnTo>
                  <a:lnTo>
                    <a:pt x="80" y="14"/>
                  </a:lnTo>
                  <a:lnTo>
                    <a:pt x="84" y="18"/>
                  </a:lnTo>
                  <a:lnTo>
                    <a:pt x="83" y="22"/>
                  </a:lnTo>
                  <a:lnTo>
                    <a:pt x="82" y="19"/>
                  </a:lnTo>
                  <a:lnTo>
                    <a:pt x="80" y="17"/>
                  </a:lnTo>
                  <a:lnTo>
                    <a:pt x="77" y="15"/>
                  </a:lnTo>
                  <a:lnTo>
                    <a:pt x="72" y="17"/>
                  </a:lnTo>
                  <a:lnTo>
                    <a:pt x="72" y="20"/>
                  </a:lnTo>
                  <a:lnTo>
                    <a:pt x="74" y="25"/>
                  </a:lnTo>
                  <a:lnTo>
                    <a:pt x="71" y="24"/>
                  </a:lnTo>
                  <a:lnTo>
                    <a:pt x="69" y="20"/>
                  </a:lnTo>
                  <a:lnTo>
                    <a:pt x="65" y="21"/>
                  </a:lnTo>
                  <a:lnTo>
                    <a:pt x="64" y="24"/>
                  </a:lnTo>
                  <a:lnTo>
                    <a:pt x="67" y="28"/>
                  </a:lnTo>
                  <a:lnTo>
                    <a:pt x="81" y="33"/>
                  </a:lnTo>
                  <a:lnTo>
                    <a:pt x="80" y="34"/>
                  </a:lnTo>
                  <a:lnTo>
                    <a:pt x="76" y="33"/>
                  </a:lnTo>
                  <a:lnTo>
                    <a:pt x="63" y="29"/>
                  </a:lnTo>
                  <a:lnTo>
                    <a:pt x="62" y="32"/>
                  </a:lnTo>
                  <a:lnTo>
                    <a:pt x="61" y="31"/>
                  </a:lnTo>
                  <a:lnTo>
                    <a:pt x="59" y="32"/>
                  </a:lnTo>
                  <a:lnTo>
                    <a:pt x="62" y="33"/>
                  </a:lnTo>
                  <a:lnTo>
                    <a:pt x="65" y="34"/>
                  </a:lnTo>
                  <a:lnTo>
                    <a:pt x="69" y="38"/>
                  </a:lnTo>
                  <a:lnTo>
                    <a:pt x="74" y="40"/>
                  </a:lnTo>
                  <a:lnTo>
                    <a:pt x="78" y="44"/>
                  </a:lnTo>
                  <a:lnTo>
                    <a:pt x="75" y="44"/>
                  </a:lnTo>
                  <a:lnTo>
                    <a:pt x="66" y="38"/>
                  </a:lnTo>
                  <a:lnTo>
                    <a:pt x="60" y="36"/>
                  </a:lnTo>
                  <a:lnTo>
                    <a:pt x="57" y="36"/>
                  </a:lnTo>
                  <a:lnTo>
                    <a:pt x="56" y="39"/>
                  </a:lnTo>
                  <a:lnTo>
                    <a:pt x="56" y="45"/>
                  </a:lnTo>
                  <a:lnTo>
                    <a:pt x="59" y="51"/>
                  </a:lnTo>
                  <a:lnTo>
                    <a:pt x="57" y="53"/>
                  </a:lnTo>
                  <a:lnTo>
                    <a:pt x="59" y="56"/>
                  </a:lnTo>
                  <a:lnTo>
                    <a:pt x="63" y="59"/>
                  </a:lnTo>
                  <a:lnTo>
                    <a:pt x="66" y="59"/>
                  </a:lnTo>
                  <a:lnTo>
                    <a:pt x="67" y="57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4" y="65"/>
                  </a:lnTo>
                  <a:lnTo>
                    <a:pt x="60" y="64"/>
                  </a:lnTo>
                  <a:lnTo>
                    <a:pt x="59" y="67"/>
                  </a:lnTo>
                  <a:lnTo>
                    <a:pt x="59" y="69"/>
                  </a:lnTo>
                  <a:lnTo>
                    <a:pt x="53" y="73"/>
                  </a:lnTo>
                  <a:lnTo>
                    <a:pt x="54" y="76"/>
                  </a:lnTo>
                  <a:lnTo>
                    <a:pt x="58" y="78"/>
                  </a:lnTo>
                  <a:lnTo>
                    <a:pt x="58" y="82"/>
                  </a:lnTo>
                  <a:lnTo>
                    <a:pt x="61" y="85"/>
                  </a:lnTo>
                  <a:lnTo>
                    <a:pt x="66" y="87"/>
                  </a:lnTo>
                  <a:lnTo>
                    <a:pt x="70" y="87"/>
                  </a:lnTo>
                  <a:lnTo>
                    <a:pt x="70" y="90"/>
                  </a:lnTo>
                  <a:lnTo>
                    <a:pt x="70" y="94"/>
                  </a:lnTo>
                  <a:lnTo>
                    <a:pt x="70" y="96"/>
                  </a:lnTo>
                  <a:lnTo>
                    <a:pt x="68" y="97"/>
                  </a:lnTo>
                  <a:lnTo>
                    <a:pt x="69" y="101"/>
                  </a:lnTo>
                  <a:lnTo>
                    <a:pt x="68" y="104"/>
                  </a:lnTo>
                  <a:lnTo>
                    <a:pt x="68" y="108"/>
                  </a:lnTo>
                  <a:lnTo>
                    <a:pt x="66" y="112"/>
                  </a:lnTo>
                  <a:lnTo>
                    <a:pt x="65" y="111"/>
                  </a:lnTo>
                  <a:lnTo>
                    <a:pt x="65" y="107"/>
                  </a:lnTo>
                  <a:lnTo>
                    <a:pt x="66" y="105"/>
                  </a:lnTo>
                  <a:lnTo>
                    <a:pt x="65" y="104"/>
                  </a:lnTo>
                  <a:lnTo>
                    <a:pt x="64" y="105"/>
                  </a:lnTo>
                  <a:lnTo>
                    <a:pt x="60" y="104"/>
                  </a:lnTo>
                  <a:lnTo>
                    <a:pt x="57" y="105"/>
                  </a:lnTo>
                  <a:lnTo>
                    <a:pt x="54" y="107"/>
                  </a:lnTo>
                  <a:lnTo>
                    <a:pt x="49" y="110"/>
                  </a:lnTo>
                  <a:lnTo>
                    <a:pt x="45" y="110"/>
                  </a:lnTo>
                  <a:lnTo>
                    <a:pt x="51" y="106"/>
                  </a:lnTo>
                  <a:lnTo>
                    <a:pt x="54" y="103"/>
                  </a:lnTo>
                  <a:lnTo>
                    <a:pt x="59" y="102"/>
                  </a:lnTo>
                  <a:lnTo>
                    <a:pt x="60" y="101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5" y="95"/>
                  </a:lnTo>
                  <a:lnTo>
                    <a:pt x="65" y="94"/>
                  </a:lnTo>
                  <a:lnTo>
                    <a:pt x="60" y="93"/>
                  </a:lnTo>
                  <a:lnTo>
                    <a:pt x="48" y="77"/>
                  </a:lnTo>
                  <a:lnTo>
                    <a:pt x="46" y="71"/>
                  </a:lnTo>
                  <a:lnTo>
                    <a:pt x="47" y="65"/>
                  </a:lnTo>
                  <a:lnTo>
                    <a:pt x="49" y="59"/>
                  </a:lnTo>
                  <a:lnTo>
                    <a:pt x="47" y="54"/>
                  </a:lnTo>
                  <a:lnTo>
                    <a:pt x="44" y="49"/>
                  </a:lnTo>
                  <a:lnTo>
                    <a:pt x="44" y="42"/>
                  </a:lnTo>
                  <a:lnTo>
                    <a:pt x="49" y="33"/>
                  </a:lnTo>
                  <a:lnTo>
                    <a:pt x="50" y="26"/>
                  </a:lnTo>
                  <a:lnTo>
                    <a:pt x="52" y="22"/>
                  </a:lnTo>
                  <a:lnTo>
                    <a:pt x="56" y="19"/>
                  </a:lnTo>
                  <a:lnTo>
                    <a:pt x="58" y="14"/>
                  </a:lnTo>
                  <a:lnTo>
                    <a:pt x="65" y="8"/>
                  </a:lnTo>
                  <a:lnTo>
                    <a:pt x="67" y="5"/>
                  </a:lnTo>
                  <a:lnTo>
                    <a:pt x="67" y="4"/>
                  </a:lnTo>
                  <a:lnTo>
                    <a:pt x="66" y="3"/>
                  </a:lnTo>
                  <a:lnTo>
                    <a:pt x="64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5" y="4"/>
                  </a:lnTo>
                  <a:lnTo>
                    <a:pt x="27" y="9"/>
                  </a:lnTo>
                  <a:lnTo>
                    <a:pt x="19" y="16"/>
                  </a:lnTo>
                  <a:lnTo>
                    <a:pt x="18" y="21"/>
                  </a:lnTo>
                  <a:lnTo>
                    <a:pt x="15" y="25"/>
                  </a:lnTo>
                  <a:lnTo>
                    <a:pt x="13" y="26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2" y="35"/>
                  </a:lnTo>
                  <a:lnTo>
                    <a:pt x="10" y="37"/>
                  </a:lnTo>
                  <a:lnTo>
                    <a:pt x="9" y="42"/>
                  </a:lnTo>
                  <a:lnTo>
                    <a:pt x="12" y="44"/>
                  </a:lnTo>
                  <a:lnTo>
                    <a:pt x="7" y="44"/>
                  </a:lnTo>
                  <a:lnTo>
                    <a:pt x="6" y="49"/>
                  </a:lnTo>
                  <a:lnTo>
                    <a:pt x="4" y="50"/>
                  </a:lnTo>
                  <a:lnTo>
                    <a:pt x="4" y="56"/>
                  </a:lnTo>
                  <a:lnTo>
                    <a:pt x="2" y="59"/>
                  </a:lnTo>
                  <a:lnTo>
                    <a:pt x="3" y="66"/>
                  </a:lnTo>
                  <a:lnTo>
                    <a:pt x="7" y="66"/>
                  </a:lnTo>
                  <a:lnTo>
                    <a:pt x="4" y="68"/>
                  </a:lnTo>
                  <a:lnTo>
                    <a:pt x="2" y="71"/>
                  </a:lnTo>
                  <a:lnTo>
                    <a:pt x="0" y="74"/>
                  </a:lnTo>
                  <a:lnTo>
                    <a:pt x="2" y="79"/>
                  </a:lnTo>
                  <a:lnTo>
                    <a:pt x="3" y="82"/>
                  </a:lnTo>
                  <a:lnTo>
                    <a:pt x="1" y="86"/>
                  </a:lnTo>
                  <a:lnTo>
                    <a:pt x="1" y="94"/>
                  </a:lnTo>
                  <a:lnTo>
                    <a:pt x="2" y="97"/>
                  </a:lnTo>
                  <a:lnTo>
                    <a:pt x="3" y="98"/>
                  </a:lnTo>
                  <a:lnTo>
                    <a:pt x="15" y="101"/>
                  </a:lnTo>
                  <a:lnTo>
                    <a:pt x="27" y="102"/>
                  </a:lnTo>
                  <a:lnTo>
                    <a:pt x="30" y="105"/>
                  </a:lnTo>
                  <a:lnTo>
                    <a:pt x="34" y="108"/>
                  </a:lnTo>
                  <a:lnTo>
                    <a:pt x="38" y="110"/>
                  </a:lnTo>
                  <a:lnTo>
                    <a:pt x="31" y="113"/>
                  </a:lnTo>
                  <a:lnTo>
                    <a:pt x="25" y="114"/>
                  </a:lnTo>
                  <a:lnTo>
                    <a:pt x="18" y="109"/>
                  </a:lnTo>
                  <a:lnTo>
                    <a:pt x="13" y="109"/>
                  </a:lnTo>
                  <a:lnTo>
                    <a:pt x="9" y="108"/>
                  </a:lnTo>
                  <a:lnTo>
                    <a:pt x="11" y="110"/>
                  </a:lnTo>
                  <a:lnTo>
                    <a:pt x="9" y="114"/>
                  </a:lnTo>
                  <a:lnTo>
                    <a:pt x="12" y="117"/>
                  </a:lnTo>
                  <a:lnTo>
                    <a:pt x="15" y="123"/>
                  </a:lnTo>
                  <a:lnTo>
                    <a:pt x="20" y="129"/>
                  </a:lnTo>
                  <a:lnTo>
                    <a:pt x="28" y="134"/>
                  </a:lnTo>
                  <a:lnTo>
                    <a:pt x="25" y="134"/>
                  </a:lnTo>
                  <a:lnTo>
                    <a:pt x="29" y="136"/>
                  </a:lnTo>
                  <a:lnTo>
                    <a:pt x="30" y="135"/>
                  </a:lnTo>
                  <a:lnTo>
                    <a:pt x="33" y="134"/>
                  </a:lnTo>
                  <a:lnTo>
                    <a:pt x="40" y="135"/>
                  </a:lnTo>
                  <a:lnTo>
                    <a:pt x="44" y="134"/>
                  </a:lnTo>
                  <a:lnTo>
                    <a:pt x="46" y="130"/>
                  </a:lnTo>
                  <a:lnTo>
                    <a:pt x="46" y="136"/>
                  </a:lnTo>
                  <a:lnTo>
                    <a:pt x="49" y="141"/>
                  </a:lnTo>
                  <a:lnTo>
                    <a:pt x="53" y="144"/>
                  </a:lnTo>
                  <a:lnTo>
                    <a:pt x="60" y="146"/>
                  </a:lnTo>
                  <a:lnTo>
                    <a:pt x="63" y="146"/>
                  </a:lnTo>
                  <a:lnTo>
                    <a:pt x="59" y="144"/>
                  </a:lnTo>
                  <a:lnTo>
                    <a:pt x="63" y="144"/>
                  </a:lnTo>
                  <a:lnTo>
                    <a:pt x="69" y="146"/>
                  </a:lnTo>
                  <a:lnTo>
                    <a:pt x="81" y="147"/>
                  </a:lnTo>
                  <a:lnTo>
                    <a:pt x="84" y="149"/>
                  </a:lnTo>
                  <a:lnTo>
                    <a:pt x="85" y="148"/>
                  </a:lnTo>
                  <a:lnTo>
                    <a:pt x="90" y="145"/>
                  </a:lnTo>
                  <a:lnTo>
                    <a:pt x="99" y="150"/>
                  </a:lnTo>
                  <a:lnTo>
                    <a:pt x="102" y="151"/>
                  </a:lnTo>
                  <a:lnTo>
                    <a:pt x="103" y="152"/>
                  </a:lnTo>
                  <a:lnTo>
                    <a:pt x="104" y="150"/>
                  </a:lnTo>
                  <a:lnTo>
                    <a:pt x="104" y="150"/>
                  </a:lnTo>
                  <a:lnTo>
                    <a:pt x="105" y="152"/>
                  </a:lnTo>
                  <a:lnTo>
                    <a:pt x="107" y="148"/>
                  </a:lnTo>
                  <a:lnTo>
                    <a:pt x="110" y="147"/>
                  </a:lnTo>
                  <a:lnTo>
                    <a:pt x="114" y="149"/>
                  </a:lnTo>
                  <a:lnTo>
                    <a:pt x="117" y="154"/>
                  </a:lnTo>
                  <a:lnTo>
                    <a:pt x="119" y="154"/>
                  </a:lnTo>
                  <a:lnTo>
                    <a:pt x="118" y="151"/>
                  </a:lnTo>
                  <a:lnTo>
                    <a:pt x="113" y="146"/>
                  </a:lnTo>
                  <a:lnTo>
                    <a:pt x="109" y="144"/>
                  </a:lnTo>
                  <a:lnTo>
                    <a:pt x="109" y="141"/>
                  </a:lnTo>
                  <a:lnTo>
                    <a:pt x="122" y="145"/>
                  </a:lnTo>
                  <a:lnTo>
                    <a:pt x="125" y="146"/>
                  </a:lnTo>
                  <a:lnTo>
                    <a:pt x="128" y="145"/>
                  </a:lnTo>
                  <a:lnTo>
                    <a:pt x="129" y="146"/>
                  </a:lnTo>
                  <a:lnTo>
                    <a:pt x="131" y="146"/>
                  </a:lnTo>
                  <a:lnTo>
                    <a:pt x="134" y="151"/>
                  </a:lnTo>
                  <a:lnTo>
                    <a:pt x="140" y="150"/>
                  </a:lnTo>
                  <a:lnTo>
                    <a:pt x="145" y="149"/>
                  </a:lnTo>
                  <a:lnTo>
                    <a:pt x="147" y="147"/>
                  </a:lnTo>
                  <a:lnTo>
                    <a:pt x="146" y="141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6" y="132"/>
                  </a:lnTo>
                  <a:lnTo>
                    <a:pt x="139" y="130"/>
                  </a:lnTo>
                  <a:lnTo>
                    <a:pt x="146" y="132"/>
                  </a:lnTo>
                  <a:lnTo>
                    <a:pt x="153" y="139"/>
                  </a:lnTo>
                  <a:lnTo>
                    <a:pt x="155" y="137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1" y="151"/>
                  </a:lnTo>
                  <a:lnTo>
                    <a:pt x="163" y="153"/>
                  </a:lnTo>
                  <a:lnTo>
                    <a:pt x="165" y="150"/>
                  </a:lnTo>
                  <a:lnTo>
                    <a:pt x="167" y="152"/>
                  </a:lnTo>
                  <a:lnTo>
                    <a:pt x="170" y="151"/>
                  </a:lnTo>
                  <a:lnTo>
                    <a:pt x="171" y="153"/>
                  </a:lnTo>
                  <a:lnTo>
                    <a:pt x="171" y="156"/>
                  </a:lnTo>
                  <a:lnTo>
                    <a:pt x="168" y="158"/>
                  </a:lnTo>
                  <a:lnTo>
                    <a:pt x="171" y="158"/>
                  </a:lnTo>
                  <a:lnTo>
                    <a:pt x="173" y="160"/>
                  </a:lnTo>
                  <a:lnTo>
                    <a:pt x="176" y="163"/>
                  </a:lnTo>
                  <a:lnTo>
                    <a:pt x="185" y="170"/>
                  </a:lnTo>
                  <a:lnTo>
                    <a:pt x="186" y="175"/>
                  </a:lnTo>
                  <a:lnTo>
                    <a:pt x="181" y="179"/>
                  </a:lnTo>
                  <a:lnTo>
                    <a:pt x="177" y="177"/>
                  </a:lnTo>
                  <a:lnTo>
                    <a:pt x="173" y="177"/>
                  </a:lnTo>
                  <a:lnTo>
                    <a:pt x="174" y="183"/>
                  </a:lnTo>
                  <a:lnTo>
                    <a:pt x="174" y="190"/>
                  </a:lnTo>
                  <a:lnTo>
                    <a:pt x="179" y="189"/>
                  </a:lnTo>
                  <a:lnTo>
                    <a:pt x="186" y="184"/>
                  </a:lnTo>
                  <a:lnTo>
                    <a:pt x="187" y="181"/>
                  </a:lnTo>
                  <a:lnTo>
                    <a:pt x="191" y="182"/>
                  </a:lnTo>
                  <a:lnTo>
                    <a:pt x="195" y="179"/>
                  </a:lnTo>
                  <a:lnTo>
                    <a:pt x="199" y="178"/>
                  </a:lnTo>
                  <a:lnTo>
                    <a:pt x="204" y="179"/>
                  </a:lnTo>
                  <a:lnTo>
                    <a:pt x="196" y="181"/>
                  </a:lnTo>
                  <a:lnTo>
                    <a:pt x="198" y="182"/>
                  </a:lnTo>
                  <a:lnTo>
                    <a:pt x="196" y="185"/>
                  </a:lnTo>
                  <a:lnTo>
                    <a:pt x="201" y="191"/>
                  </a:lnTo>
                  <a:lnTo>
                    <a:pt x="205" y="194"/>
                  </a:lnTo>
                  <a:lnTo>
                    <a:pt x="206" y="193"/>
                  </a:lnTo>
                  <a:lnTo>
                    <a:pt x="204" y="190"/>
                  </a:lnTo>
                  <a:lnTo>
                    <a:pt x="205" y="188"/>
                  </a:lnTo>
                  <a:lnTo>
                    <a:pt x="209" y="189"/>
                  </a:lnTo>
                  <a:lnTo>
                    <a:pt x="209" y="197"/>
                  </a:lnTo>
                  <a:lnTo>
                    <a:pt x="210" y="201"/>
                  </a:lnTo>
                  <a:lnTo>
                    <a:pt x="214" y="203"/>
                  </a:lnTo>
                  <a:lnTo>
                    <a:pt x="217" y="202"/>
                  </a:lnTo>
                  <a:lnTo>
                    <a:pt x="220" y="206"/>
                  </a:lnTo>
                  <a:lnTo>
                    <a:pt x="221" y="212"/>
                  </a:lnTo>
                  <a:lnTo>
                    <a:pt x="222" y="215"/>
                  </a:lnTo>
                  <a:lnTo>
                    <a:pt x="224" y="217"/>
                  </a:lnTo>
                  <a:lnTo>
                    <a:pt x="225" y="222"/>
                  </a:lnTo>
                  <a:lnTo>
                    <a:pt x="226" y="225"/>
                  </a:lnTo>
                  <a:lnTo>
                    <a:pt x="227" y="229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28" y="236"/>
                  </a:lnTo>
                  <a:lnTo>
                    <a:pt x="226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21" y="250"/>
                  </a:lnTo>
                  <a:lnTo>
                    <a:pt x="220" y="251"/>
                  </a:lnTo>
                  <a:lnTo>
                    <a:pt x="217" y="251"/>
                  </a:lnTo>
                  <a:lnTo>
                    <a:pt x="214" y="255"/>
                  </a:lnTo>
                  <a:lnTo>
                    <a:pt x="210" y="258"/>
                  </a:lnTo>
                  <a:lnTo>
                    <a:pt x="207" y="262"/>
                  </a:lnTo>
                  <a:lnTo>
                    <a:pt x="202" y="266"/>
                  </a:lnTo>
                  <a:lnTo>
                    <a:pt x="203" y="269"/>
                  </a:lnTo>
                  <a:lnTo>
                    <a:pt x="206" y="273"/>
                  </a:lnTo>
                  <a:lnTo>
                    <a:pt x="210" y="277"/>
                  </a:lnTo>
                  <a:lnTo>
                    <a:pt x="211" y="281"/>
                  </a:lnTo>
                  <a:lnTo>
                    <a:pt x="213" y="282"/>
                  </a:lnTo>
                  <a:lnTo>
                    <a:pt x="213" y="287"/>
                  </a:lnTo>
                  <a:lnTo>
                    <a:pt x="209" y="285"/>
                  </a:lnTo>
                  <a:lnTo>
                    <a:pt x="208" y="286"/>
                  </a:lnTo>
                  <a:lnTo>
                    <a:pt x="205" y="285"/>
                  </a:lnTo>
                  <a:lnTo>
                    <a:pt x="204" y="286"/>
                  </a:lnTo>
                  <a:lnTo>
                    <a:pt x="202" y="287"/>
                  </a:lnTo>
                  <a:lnTo>
                    <a:pt x="199" y="289"/>
                  </a:lnTo>
                  <a:lnTo>
                    <a:pt x="193" y="289"/>
                  </a:lnTo>
                  <a:lnTo>
                    <a:pt x="192" y="292"/>
                  </a:lnTo>
                  <a:lnTo>
                    <a:pt x="190" y="292"/>
                  </a:lnTo>
                  <a:lnTo>
                    <a:pt x="186" y="290"/>
                  </a:lnTo>
                  <a:lnTo>
                    <a:pt x="180" y="291"/>
                  </a:lnTo>
                  <a:lnTo>
                    <a:pt x="174" y="289"/>
                  </a:lnTo>
                  <a:lnTo>
                    <a:pt x="172" y="289"/>
                  </a:lnTo>
                  <a:lnTo>
                    <a:pt x="169" y="288"/>
                  </a:lnTo>
                  <a:lnTo>
                    <a:pt x="167" y="287"/>
                  </a:lnTo>
                  <a:lnTo>
                    <a:pt x="164" y="287"/>
                  </a:lnTo>
                  <a:lnTo>
                    <a:pt x="166" y="289"/>
                  </a:lnTo>
                  <a:lnTo>
                    <a:pt x="164" y="289"/>
                  </a:lnTo>
                  <a:lnTo>
                    <a:pt x="164" y="295"/>
                  </a:lnTo>
                  <a:lnTo>
                    <a:pt x="162" y="295"/>
                  </a:lnTo>
                  <a:lnTo>
                    <a:pt x="157" y="299"/>
                  </a:lnTo>
                  <a:lnTo>
                    <a:pt x="155" y="302"/>
                  </a:lnTo>
                  <a:lnTo>
                    <a:pt x="155" y="306"/>
                  </a:lnTo>
                  <a:lnTo>
                    <a:pt x="155" y="309"/>
                  </a:lnTo>
                  <a:lnTo>
                    <a:pt x="157" y="313"/>
                  </a:lnTo>
                  <a:lnTo>
                    <a:pt x="160" y="316"/>
                  </a:lnTo>
                  <a:lnTo>
                    <a:pt x="162" y="316"/>
                  </a:lnTo>
                  <a:lnTo>
                    <a:pt x="165" y="319"/>
                  </a:lnTo>
                  <a:lnTo>
                    <a:pt x="167" y="318"/>
                  </a:lnTo>
                  <a:lnTo>
                    <a:pt x="172" y="320"/>
                  </a:lnTo>
                  <a:lnTo>
                    <a:pt x="173" y="321"/>
                  </a:lnTo>
                  <a:lnTo>
                    <a:pt x="174" y="320"/>
                  </a:lnTo>
                  <a:lnTo>
                    <a:pt x="179" y="319"/>
                  </a:lnTo>
                  <a:lnTo>
                    <a:pt x="178" y="317"/>
                  </a:lnTo>
                  <a:lnTo>
                    <a:pt x="182" y="317"/>
                  </a:lnTo>
                  <a:lnTo>
                    <a:pt x="184" y="316"/>
                  </a:lnTo>
                  <a:lnTo>
                    <a:pt x="184" y="314"/>
                  </a:lnTo>
                  <a:lnTo>
                    <a:pt x="183" y="311"/>
                  </a:lnTo>
                  <a:lnTo>
                    <a:pt x="186" y="310"/>
                  </a:lnTo>
                  <a:lnTo>
                    <a:pt x="189" y="310"/>
                  </a:lnTo>
                  <a:lnTo>
                    <a:pt x="191" y="312"/>
                  </a:lnTo>
                  <a:lnTo>
                    <a:pt x="191" y="315"/>
                  </a:lnTo>
                  <a:lnTo>
                    <a:pt x="197" y="315"/>
                  </a:lnTo>
                  <a:lnTo>
                    <a:pt x="199" y="316"/>
                  </a:lnTo>
                  <a:lnTo>
                    <a:pt x="199" y="313"/>
                  </a:lnTo>
                  <a:lnTo>
                    <a:pt x="201" y="312"/>
                  </a:lnTo>
                  <a:lnTo>
                    <a:pt x="201" y="313"/>
                  </a:lnTo>
                  <a:lnTo>
                    <a:pt x="199" y="309"/>
                  </a:lnTo>
                  <a:lnTo>
                    <a:pt x="196" y="308"/>
                  </a:lnTo>
                  <a:lnTo>
                    <a:pt x="196" y="305"/>
                  </a:lnTo>
                  <a:lnTo>
                    <a:pt x="199" y="304"/>
                  </a:lnTo>
                  <a:lnTo>
                    <a:pt x="200" y="303"/>
                  </a:lnTo>
                  <a:lnTo>
                    <a:pt x="200" y="306"/>
                  </a:lnTo>
                  <a:lnTo>
                    <a:pt x="200" y="308"/>
                  </a:lnTo>
                  <a:lnTo>
                    <a:pt x="202" y="306"/>
                  </a:lnTo>
                  <a:lnTo>
                    <a:pt x="202" y="308"/>
                  </a:lnTo>
                  <a:lnTo>
                    <a:pt x="204" y="310"/>
                  </a:lnTo>
                  <a:lnTo>
                    <a:pt x="206" y="309"/>
                  </a:lnTo>
                  <a:lnTo>
                    <a:pt x="208" y="308"/>
                  </a:lnTo>
                  <a:lnTo>
                    <a:pt x="209" y="308"/>
                  </a:lnTo>
                  <a:lnTo>
                    <a:pt x="211" y="311"/>
                  </a:lnTo>
                  <a:lnTo>
                    <a:pt x="213" y="310"/>
                  </a:lnTo>
                  <a:lnTo>
                    <a:pt x="214" y="310"/>
                  </a:lnTo>
                  <a:lnTo>
                    <a:pt x="216" y="312"/>
                  </a:lnTo>
                  <a:lnTo>
                    <a:pt x="215" y="313"/>
                  </a:lnTo>
                  <a:lnTo>
                    <a:pt x="215" y="316"/>
                  </a:lnTo>
                  <a:lnTo>
                    <a:pt x="216" y="318"/>
                  </a:lnTo>
                  <a:lnTo>
                    <a:pt x="218" y="318"/>
                  </a:lnTo>
                  <a:lnTo>
                    <a:pt x="220" y="321"/>
                  </a:lnTo>
                  <a:lnTo>
                    <a:pt x="221" y="323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8"/>
                  </a:lnTo>
                  <a:lnTo>
                    <a:pt x="223" y="327"/>
                  </a:lnTo>
                  <a:lnTo>
                    <a:pt x="224" y="328"/>
                  </a:lnTo>
                  <a:lnTo>
                    <a:pt x="226" y="331"/>
                  </a:lnTo>
                  <a:lnTo>
                    <a:pt x="227" y="332"/>
                  </a:lnTo>
                  <a:lnTo>
                    <a:pt x="229" y="330"/>
                  </a:lnTo>
                  <a:lnTo>
                    <a:pt x="230" y="331"/>
                  </a:lnTo>
                  <a:lnTo>
                    <a:pt x="230" y="332"/>
                  </a:lnTo>
                  <a:lnTo>
                    <a:pt x="231" y="335"/>
                  </a:lnTo>
                  <a:lnTo>
                    <a:pt x="233" y="335"/>
                  </a:lnTo>
                  <a:lnTo>
                    <a:pt x="233" y="333"/>
                  </a:lnTo>
                  <a:lnTo>
                    <a:pt x="235" y="331"/>
                  </a:lnTo>
                  <a:lnTo>
                    <a:pt x="237" y="334"/>
                  </a:lnTo>
                  <a:lnTo>
                    <a:pt x="239" y="335"/>
                  </a:lnTo>
                  <a:lnTo>
                    <a:pt x="240" y="337"/>
                  </a:lnTo>
                  <a:lnTo>
                    <a:pt x="242" y="337"/>
                  </a:lnTo>
                  <a:lnTo>
                    <a:pt x="239" y="340"/>
                  </a:lnTo>
                  <a:lnTo>
                    <a:pt x="235" y="342"/>
                  </a:lnTo>
                  <a:lnTo>
                    <a:pt x="233" y="339"/>
                  </a:lnTo>
                  <a:lnTo>
                    <a:pt x="234" y="342"/>
                  </a:lnTo>
                  <a:lnTo>
                    <a:pt x="238" y="349"/>
                  </a:lnTo>
                  <a:lnTo>
                    <a:pt x="240" y="350"/>
                  </a:lnTo>
                  <a:lnTo>
                    <a:pt x="243" y="352"/>
                  </a:lnTo>
                  <a:lnTo>
                    <a:pt x="243" y="35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7" name="Freeform 230"/>
            <p:cNvSpPr>
              <a:spLocks/>
            </p:cNvSpPr>
            <p:nvPr/>
          </p:nvSpPr>
          <p:spPr bwMode="auto">
            <a:xfrm>
              <a:off x="552450" y="636588"/>
              <a:ext cx="1743075" cy="1104900"/>
            </a:xfrm>
            <a:custGeom>
              <a:avLst/>
              <a:gdLst>
                <a:gd name="T0" fmla="*/ 965 w 1098"/>
                <a:gd name="T1" fmla="*/ 554 h 696"/>
                <a:gd name="T2" fmla="*/ 934 w 1098"/>
                <a:gd name="T3" fmla="*/ 584 h 696"/>
                <a:gd name="T4" fmla="*/ 982 w 1098"/>
                <a:gd name="T5" fmla="*/ 623 h 696"/>
                <a:gd name="T6" fmla="*/ 996 w 1098"/>
                <a:gd name="T7" fmla="*/ 654 h 696"/>
                <a:gd name="T8" fmla="*/ 998 w 1098"/>
                <a:gd name="T9" fmla="*/ 641 h 696"/>
                <a:gd name="T10" fmla="*/ 920 w 1098"/>
                <a:gd name="T11" fmla="*/ 605 h 696"/>
                <a:gd name="T12" fmla="*/ 822 w 1098"/>
                <a:gd name="T13" fmla="*/ 665 h 696"/>
                <a:gd name="T14" fmla="*/ 746 w 1098"/>
                <a:gd name="T15" fmla="*/ 689 h 696"/>
                <a:gd name="T16" fmla="*/ 775 w 1098"/>
                <a:gd name="T17" fmla="*/ 653 h 696"/>
                <a:gd name="T18" fmla="*/ 732 w 1098"/>
                <a:gd name="T19" fmla="*/ 625 h 696"/>
                <a:gd name="T20" fmla="*/ 675 w 1098"/>
                <a:gd name="T21" fmla="*/ 588 h 696"/>
                <a:gd name="T22" fmla="*/ 599 w 1098"/>
                <a:gd name="T23" fmla="*/ 582 h 696"/>
                <a:gd name="T24" fmla="*/ 237 w 1098"/>
                <a:gd name="T25" fmla="*/ 574 h 696"/>
                <a:gd name="T26" fmla="*/ 210 w 1098"/>
                <a:gd name="T27" fmla="*/ 553 h 696"/>
                <a:gd name="T28" fmla="*/ 173 w 1098"/>
                <a:gd name="T29" fmla="*/ 534 h 696"/>
                <a:gd name="T30" fmla="*/ 154 w 1098"/>
                <a:gd name="T31" fmla="*/ 494 h 696"/>
                <a:gd name="T32" fmla="*/ 142 w 1098"/>
                <a:gd name="T33" fmla="*/ 443 h 696"/>
                <a:gd name="T34" fmla="*/ 59 w 1098"/>
                <a:gd name="T35" fmla="*/ 364 h 696"/>
                <a:gd name="T36" fmla="*/ 0 w 1098"/>
                <a:gd name="T37" fmla="*/ 193 h 696"/>
                <a:gd name="T38" fmla="*/ 72 w 1098"/>
                <a:gd name="T39" fmla="*/ 107 h 696"/>
                <a:gd name="T40" fmla="*/ 133 w 1098"/>
                <a:gd name="T41" fmla="*/ 66 h 696"/>
                <a:gd name="T42" fmla="*/ 123 w 1098"/>
                <a:gd name="T43" fmla="*/ 90 h 696"/>
                <a:gd name="T44" fmla="*/ 184 w 1098"/>
                <a:gd name="T45" fmla="*/ 84 h 696"/>
                <a:gd name="T46" fmla="*/ 213 w 1098"/>
                <a:gd name="T47" fmla="*/ 67 h 696"/>
                <a:gd name="T48" fmla="*/ 292 w 1098"/>
                <a:gd name="T49" fmla="*/ 101 h 696"/>
                <a:gd name="T50" fmla="*/ 326 w 1098"/>
                <a:gd name="T51" fmla="*/ 137 h 696"/>
                <a:gd name="T52" fmla="*/ 402 w 1098"/>
                <a:gd name="T53" fmla="*/ 141 h 696"/>
                <a:gd name="T54" fmla="*/ 433 w 1098"/>
                <a:gd name="T55" fmla="*/ 162 h 696"/>
                <a:gd name="T56" fmla="*/ 441 w 1098"/>
                <a:gd name="T57" fmla="*/ 126 h 696"/>
                <a:gd name="T58" fmla="*/ 447 w 1098"/>
                <a:gd name="T59" fmla="*/ 104 h 696"/>
                <a:gd name="T60" fmla="*/ 501 w 1098"/>
                <a:gd name="T61" fmla="*/ 143 h 696"/>
                <a:gd name="T62" fmla="*/ 553 w 1098"/>
                <a:gd name="T63" fmla="*/ 141 h 696"/>
                <a:gd name="T64" fmla="*/ 578 w 1098"/>
                <a:gd name="T65" fmla="*/ 137 h 696"/>
                <a:gd name="T66" fmla="*/ 607 w 1098"/>
                <a:gd name="T67" fmla="*/ 106 h 696"/>
                <a:gd name="T68" fmla="*/ 577 w 1098"/>
                <a:gd name="T69" fmla="*/ 76 h 696"/>
                <a:gd name="T70" fmla="*/ 591 w 1098"/>
                <a:gd name="T71" fmla="*/ 0 h 696"/>
                <a:gd name="T72" fmla="*/ 624 w 1098"/>
                <a:gd name="T73" fmla="*/ 65 h 696"/>
                <a:gd name="T74" fmla="*/ 648 w 1098"/>
                <a:gd name="T75" fmla="*/ 114 h 696"/>
                <a:gd name="T76" fmla="*/ 693 w 1098"/>
                <a:gd name="T77" fmla="*/ 155 h 696"/>
                <a:gd name="T78" fmla="*/ 713 w 1098"/>
                <a:gd name="T79" fmla="*/ 83 h 696"/>
                <a:gd name="T80" fmla="*/ 752 w 1098"/>
                <a:gd name="T81" fmla="*/ 120 h 696"/>
                <a:gd name="T82" fmla="*/ 733 w 1098"/>
                <a:gd name="T83" fmla="*/ 190 h 696"/>
                <a:gd name="T84" fmla="*/ 667 w 1098"/>
                <a:gd name="T85" fmla="*/ 204 h 696"/>
                <a:gd name="T86" fmla="*/ 658 w 1098"/>
                <a:gd name="T87" fmla="*/ 254 h 696"/>
                <a:gd name="T88" fmla="*/ 628 w 1098"/>
                <a:gd name="T89" fmla="*/ 260 h 696"/>
                <a:gd name="T90" fmla="*/ 615 w 1098"/>
                <a:gd name="T91" fmla="*/ 302 h 696"/>
                <a:gd name="T92" fmla="*/ 609 w 1098"/>
                <a:gd name="T93" fmla="*/ 382 h 696"/>
                <a:gd name="T94" fmla="*/ 707 w 1098"/>
                <a:gd name="T95" fmla="*/ 449 h 696"/>
                <a:gd name="T96" fmla="*/ 758 w 1098"/>
                <a:gd name="T97" fmla="*/ 520 h 696"/>
                <a:gd name="T98" fmla="*/ 809 w 1098"/>
                <a:gd name="T99" fmla="*/ 518 h 696"/>
                <a:gd name="T100" fmla="*/ 829 w 1098"/>
                <a:gd name="T101" fmla="*/ 430 h 696"/>
                <a:gd name="T102" fmla="*/ 818 w 1098"/>
                <a:gd name="T103" fmla="*/ 356 h 696"/>
                <a:gd name="T104" fmla="*/ 812 w 1098"/>
                <a:gd name="T105" fmla="*/ 292 h 696"/>
                <a:gd name="T106" fmla="*/ 886 w 1098"/>
                <a:gd name="T107" fmla="*/ 313 h 696"/>
                <a:gd name="T108" fmla="*/ 913 w 1098"/>
                <a:gd name="T109" fmla="*/ 353 h 696"/>
                <a:gd name="T110" fmla="*/ 924 w 1098"/>
                <a:gd name="T111" fmla="*/ 380 h 696"/>
                <a:gd name="T112" fmla="*/ 968 w 1098"/>
                <a:gd name="T113" fmla="*/ 376 h 696"/>
                <a:gd name="T114" fmla="*/ 998 w 1098"/>
                <a:gd name="T115" fmla="*/ 371 h 696"/>
                <a:gd name="T116" fmla="*/ 1011 w 1098"/>
                <a:gd name="T117" fmla="*/ 398 h 696"/>
                <a:gd name="T118" fmla="*/ 1025 w 1098"/>
                <a:gd name="T119" fmla="*/ 444 h 696"/>
                <a:gd name="T120" fmla="*/ 1071 w 1098"/>
                <a:gd name="T121" fmla="*/ 475 h 696"/>
                <a:gd name="T122" fmla="*/ 1067 w 1098"/>
                <a:gd name="T123" fmla="*/ 479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98" h="696">
                  <a:moveTo>
                    <a:pt x="1094" y="516"/>
                  </a:moveTo>
                  <a:lnTo>
                    <a:pt x="1096" y="517"/>
                  </a:lnTo>
                  <a:lnTo>
                    <a:pt x="1097" y="519"/>
                  </a:lnTo>
                  <a:lnTo>
                    <a:pt x="1095" y="521"/>
                  </a:lnTo>
                  <a:lnTo>
                    <a:pt x="1093" y="524"/>
                  </a:lnTo>
                  <a:lnTo>
                    <a:pt x="1088" y="527"/>
                  </a:lnTo>
                  <a:lnTo>
                    <a:pt x="1085" y="531"/>
                  </a:lnTo>
                  <a:lnTo>
                    <a:pt x="1082" y="531"/>
                  </a:lnTo>
                  <a:lnTo>
                    <a:pt x="1081" y="532"/>
                  </a:lnTo>
                  <a:lnTo>
                    <a:pt x="1078" y="532"/>
                  </a:lnTo>
                  <a:lnTo>
                    <a:pt x="1072" y="532"/>
                  </a:lnTo>
                  <a:lnTo>
                    <a:pt x="1069" y="534"/>
                  </a:lnTo>
                  <a:lnTo>
                    <a:pt x="1062" y="535"/>
                  </a:lnTo>
                  <a:lnTo>
                    <a:pt x="1059" y="537"/>
                  </a:lnTo>
                  <a:lnTo>
                    <a:pt x="1057" y="540"/>
                  </a:lnTo>
                  <a:lnTo>
                    <a:pt x="1055" y="540"/>
                  </a:lnTo>
                  <a:lnTo>
                    <a:pt x="1053" y="544"/>
                  </a:lnTo>
                  <a:lnTo>
                    <a:pt x="1049" y="549"/>
                  </a:lnTo>
                  <a:lnTo>
                    <a:pt x="1046" y="550"/>
                  </a:lnTo>
                  <a:lnTo>
                    <a:pt x="1043" y="553"/>
                  </a:lnTo>
                  <a:lnTo>
                    <a:pt x="1041" y="555"/>
                  </a:lnTo>
                  <a:lnTo>
                    <a:pt x="1040" y="555"/>
                  </a:lnTo>
                  <a:lnTo>
                    <a:pt x="1038" y="553"/>
                  </a:lnTo>
                  <a:lnTo>
                    <a:pt x="1040" y="551"/>
                  </a:lnTo>
                  <a:lnTo>
                    <a:pt x="1038" y="552"/>
                  </a:lnTo>
                  <a:lnTo>
                    <a:pt x="1037" y="554"/>
                  </a:lnTo>
                  <a:lnTo>
                    <a:pt x="1027" y="555"/>
                  </a:lnTo>
                  <a:lnTo>
                    <a:pt x="1021" y="558"/>
                  </a:lnTo>
                  <a:lnTo>
                    <a:pt x="1020" y="557"/>
                  </a:lnTo>
                  <a:lnTo>
                    <a:pt x="1019" y="556"/>
                  </a:lnTo>
                  <a:lnTo>
                    <a:pt x="1017" y="555"/>
                  </a:lnTo>
                  <a:lnTo>
                    <a:pt x="1013" y="554"/>
                  </a:lnTo>
                  <a:lnTo>
                    <a:pt x="1003" y="554"/>
                  </a:lnTo>
                  <a:lnTo>
                    <a:pt x="999" y="555"/>
                  </a:lnTo>
                  <a:lnTo>
                    <a:pt x="991" y="553"/>
                  </a:lnTo>
                  <a:lnTo>
                    <a:pt x="990" y="553"/>
                  </a:lnTo>
                  <a:lnTo>
                    <a:pt x="984" y="553"/>
                  </a:lnTo>
                  <a:lnTo>
                    <a:pt x="978" y="555"/>
                  </a:lnTo>
                  <a:lnTo>
                    <a:pt x="975" y="554"/>
                  </a:lnTo>
                  <a:lnTo>
                    <a:pt x="972" y="554"/>
                  </a:lnTo>
                  <a:lnTo>
                    <a:pt x="968" y="555"/>
                  </a:lnTo>
                  <a:lnTo>
                    <a:pt x="965" y="554"/>
                  </a:lnTo>
                  <a:lnTo>
                    <a:pt x="963" y="555"/>
                  </a:lnTo>
                  <a:lnTo>
                    <a:pt x="960" y="555"/>
                  </a:lnTo>
                  <a:lnTo>
                    <a:pt x="959" y="555"/>
                  </a:lnTo>
                  <a:lnTo>
                    <a:pt x="959" y="557"/>
                  </a:lnTo>
                  <a:lnTo>
                    <a:pt x="957" y="557"/>
                  </a:lnTo>
                  <a:lnTo>
                    <a:pt x="956" y="558"/>
                  </a:lnTo>
                  <a:lnTo>
                    <a:pt x="954" y="558"/>
                  </a:lnTo>
                  <a:lnTo>
                    <a:pt x="953" y="560"/>
                  </a:lnTo>
                  <a:lnTo>
                    <a:pt x="951" y="563"/>
                  </a:lnTo>
                  <a:lnTo>
                    <a:pt x="949" y="567"/>
                  </a:lnTo>
                  <a:lnTo>
                    <a:pt x="947" y="571"/>
                  </a:lnTo>
                  <a:lnTo>
                    <a:pt x="947" y="571"/>
                  </a:lnTo>
                  <a:lnTo>
                    <a:pt x="938" y="572"/>
                  </a:lnTo>
                  <a:lnTo>
                    <a:pt x="935" y="574"/>
                  </a:lnTo>
                  <a:lnTo>
                    <a:pt x="934" y="574"/>
                  </a:lnTo>
                  <a:lnTo>
                    <a:pt x="934" y="575"/>
                  </a:lnTo>
                  <a:lnTo>
                    <a:pt x="930" y="579"/>
                  </a:lnTo>
                  <a:lnTo>
                    <a:pt x="927" y="580"/>
                  </a:lnTo>
                  <a:lnTo>
                    <a:pt x="921" y="590"/>
                  </a:lnTo>
                  <a:lnTo>
                    <a:pt x="918" y="592"/>
                  </a:lnTo>
                  <a:lnTo>
                    <a:pt x="916" y="592"/>
                  </a:lnTo>
                  <a:lnTo>
                    <a:pt x="916" y="595"/>
                  </a:lnTo>
                  <a:lnTo>
                    <a:pt x="911" y="604"/>
                  </a:lnTo>
                  <a:lnTo>
                    <a:pt x="909" y="604"/>
                  </a:lnTo>
                  <a:lnTo>
                    <a:pt x="904" y="609"/>
                  </a:lnTo>
                  <a:lnTo>
                    <a:pt x="898" y="615"/>
                  </a:lnTo>
                  <a:lnTo>
                    <a:pt x="898" y="615"/>
                  </a:lnTo>
                  <a:lnTo>
                    <a:pt x="901" y="615"/>
                  </a:lnTo>
                  <a:lnTo>
                    <a:pt x="904" y="613"/>
                  </a:lnTo>
                  <a:lnTo>
                    <a:pt x="904" y="612"/>
                  </a:lnTo>
                  <a:lnTo>
                    <a:pt x="905" y="612"/>
                  </a:lnTo>
                  <a:lnTo>
                    <a:pt x="909" y="608"/>
                  </a:lnTo>
                  <a:lnTo>
                    <a:pt x="911" y="605"/>
                  </a:lnTo>
                  <a:lnTo>
                    <a:pt x="913" y="603"/>
                  </a:lnTo>
                  <a:lnTo>
                    <a:pt x="916" y="601"/>
                  </a:lnTo>
                  <a:lnTo>
                    <a:pt x="918" y="596"/>
                  </a:lnTo>
                  <a:lnTo>
                    <a:pt x="921" y="594"/>
                  </a:lnTo>
                  <a:lnTo>
                    <a:pt x="926" y="589"/>
                  </a:lnTo>
                  <a:lnTo>
                    <a:pt x="927" y="588"/>
                  </a:lnTo>
                  <a:lnTo>
                    <a:pt x="930" y="588"/>
                  </a:lnTo>
                  <a:lnTo>
                    <a:pt x="931" y="586"/>
                  </a:lnTo>
                  <a:lnTo>
                    <a:pt x="934" y="584"/>
                  </a:lnTo>
                  <a:lnTo>
                    <a:pt x="937" y="583"/>
                  </a:lnTo>
                  <a:lnTo>
                    <a:pt x="944" y="579"/>
                  </a:lnTo>
                  <a:lnTo>
                    <a:pt x="957" y="574"/>
                  </a:lnTo>
                  <a:lnTo>
                    <a:pt x="964" y="573"/>
                  </a:lnTo>
                  <a:lnTo>
                    <a:pt x="967" y="573"/>
                  </a:lnTo>
                  <a:lnTo>
                    <a:pt x="970" y="572"/>
                  </a:lnTo>
                  <a:lnTo>
                    <a:pt x="976" y="573"/>
                  </a:lnTo>
                  <a:lnTo>
                    <a:pt x="982" y="575"/>
                  </a:lnTo>
                  <a:lnTo>
                    <a:pt x="986" y="577"/>
                  </a:lnTo>
                  <a:lnTo>
                    <a:pt x="987" y="581"/>
                  </a:lnTo>
                  <a:lnTo>
                    <a:pt x="986" y="580"/>
                  </a:lnTo>
                  <a:lnTo>
                    <a:pt x="985" y="581"/>
                  </a:lnTo>
                  <a:lnTo>
                    <a:pt x="986" y="582"/>
                  </a:lnTo>
                  <a:lnTo>
                    <a:pt x="986" y="585"/>
                  </a:lnTo>
                  <a:lnTo>
                    <a:pt x="984" y="588"/>
                  </a:lnTo>
                  <a:lnTo>
                    <a:pt x="978" y="592"/>
                  </a:lnTo>
                  <a:lnTo>
                    <a:pt x="974" y="594"/>
                  </a:lnTo>
                  <a:lnTo>
                    <a:pt x="970" y="593"/>
                  </a:lnTo>
                  <a:lnTo>
                    <a:pt x="967" y="592"/>
                  </a:lnTo>
                  <a:lnTo>
                    <a:pt x="962" y="593"/>
                  </a:lnTo>
                  <a:lnTo>
                    <a:pt x="958" y="594"/>
                  </a:lnTo>
                  <a:lnTo>
                    <a:pt x="957" y="595"/>
                  </a:lnTo>
                  <a:lnTo>
                    <a:pt x="960" y="595"/>
                  </a:lnTo>
                  <a:lnTo>
                    <a:pt x="967" y="596"/>
                  </a:lnTo>
                  <a:lnTo>
                    <a:pt x="968" y="599"/>
                  </a:lnTo>
                  <a:lnTo>
                    <a:pt x="969" y="600"/>
                  </a:lnTo>
                  <a:lnTo>
                    <a:pt x="976" y="597"/>
                  </a:lnTo>
                  <a:lnTo>
                    <a:pt x="977" y="597"/>
                  </a:lnTo>
                  <a:lnTo>
                    <a:pt x="976" y="598"/>
                  </a:lnTo>
                  <a:lnTo>
                    <a:pt x="978" y="598"/>
                  </a:lnTo>
                  <a:lnTo>
                    <a:pt x="980" y="600"/>
                  </a:lnTo>
                  <a:lnTo>
                    <a:pt x="980" y="602"/>
                  </a:lnTo>
                  <a:lnTo>
                    <a:pt x="978" y="607"/>
                  </a:lnTo>
                  <a:lnTo>
                    <a:pt x="974" y="610"/>
                  </a:lnTo>
                  <a:lnTo>
                    <a:pt x="974" y="611"/>
                  </a:lnTo>
                  <a:lnTo>
                    <a:pt x="976" y="611"/>
                  </a:lnTo>
                  <a:lnTo>
                    <a:pt x="979" y="611"/>
                  </a:lnTo>
                  <a:lnTo>
                    <a:pt x="979" y="615"/>
                  </a:lnTo>
                  <a:lnTo>
                    <a:pt x="979" y="617"/>
                  </a:lnTo>
                  <a:lnTo>
                    <a:pt x="980" y="619"/>
                  </a:lnTo>
                  <a:lnTo>
                    <a:pt x="981" y="621"/>
                  </a:lnTo>
                  <a:lnTo>
                    <a:pt x="982" y="623"/>
                  </a:lnTo>
                  <a:lnTo>
                    <a:pt x="984" y="624"/>
                  </a:lnTo>
                  <a:lnTo>
                    <a:pt x="983" y="625"/>
                  </a:lnTo>
                  <a:lnTo>
                    <a:pt x="987" y="625"/>
                  </a:lnTo>
                  <a:lnTo>
                    <a:pt x="992" y="627"/>
                  </a:lnTo>
                  <a:lnTo>
                    <a:pt x="993" y="628"/>
                  </a:lnTo>
                  <a:lnTo>
                    <a:pt x="991" y="629"/>
                  </a:lnTo>
                  <a:lnTo>
                    <a:pt x="991" y="630"/>
                  </a:lnTo>
                  <a:lnTo>
                    <a:pt x="993" y="631"/>
                  </a:lnTo>
                  <a:lnTo>
                    <a:pt x="996" y="632"/>
                  </a:lnTo>
                  <a:lnTo>
                    <a:pt x="999" y="633"/>
                  </a:lnTo>
                  <a:lnTo>
                    <a:pt x="1006" y="634"/>
                  </a:lnTo>
                  <a:lnTo>
                    <a:pt x="1007" y="635"/>
                  </a:lnTo>
                  <a:lnTo>
                    <a:pt x="1012" y="634"/>
                  </a:lnTo>
                  <a:lnTo>
                    <a:pt x="1016" y="632"/>
                  </a:lnTo>
                  <a:lnTo>
                    <a:pt x="1018" y="634"/>
                  </a:lnTo>
                  <a:lnTo>
                    <a:pt x="1017" y="635"/>
                  </a:lnTo>
                  <a:lnTo>
                    <a:pt x="1019" y="635"/>
                  </a:lnTo>
                  <a:lnTo>
                    <a:pt x="1021" y="635"/>
                  </a:lnTo>
                  <a:lnTo>
                    <a:pt x="1023" y="635"/>
                  </a:lnTo>
                  <a:lnTo>
                    <a:pt x="1025" y="637"/>
                  </a:lnTo>
                  <a:lnTo>
                    <a:pt x="1026" y="638"/>
                  </a:lnTo>
                  <a:lnTo>
                    <a:pt x="1024" y="639"/>
                  </a:lnTo>
                  <a:lnTo>
                    <a:pt x="1024" y="640"/>
                  </a:lnTo>
                  <a:lnTo>
                    <a:pt x="1028" y="641"/>
                  </a:lnTo>
                  <a:lnTo>
                    <a:pt x="1029" y="641"/>
                  </a:lnTo>
                  <a:lnTo>
                    <a:pt x="1027" y="642"/>
                  </a:lnTo>
                  <a:lnTo>
                    <a:pt x="1025" y="642"/>
                  </a:lnTo>
                  <a:lnTo>
                    <a:pt x="1023" y="643"/>
                  </a:lnTo>
                  <a:lnTo>
                    <a:pt x="1021" y="643"/>
                  </a:lnTo>
                  <a:lnTo>
                    <a:pt x="1018" y="644"/>
                  </a:lnTo>
                  <a:lnTo>
                    <a:pt x="1013" y="646"/>
                  </a:lnTo>
                  <a:lnTo>
                    <a:pt x="1011" y="648"/>
                  </a:lnTo>
                  <a:lnTo>
                    <a:pt x="1010" y="648"/>
                  </a:lnTo>
                  <a:lnTo>
                    <a:pt x="1009" y="649"/>
                  </a:lnTo>
                  <a:lnTo>
                    <a:pt x="1007" y="649"/>
                  </a:lnTo>
                  <a:lnTo>
                    <a:pt x="1005" y="650"/>
                  </a:lnTo>
                  <a:lnTo>
                    <a:pt x="1002" y="651"/>
                  </a:lnTo>
                  <a:lnTo>
                    <a:pt x="1002" y="650"/>
                  </a:lnTo>
                  <a:lnTo>
                    <a:pt x="1000" y="651"/>
                  </a:lnTo>
                  <a:lnTo>
                    <a:pt x="998" y="652"/>
                  </a:lnTo>
                  <a:lnTo>
                    <a:pt x="996" y="651"/>
                  </a:lnTo>
                  <a:lnTo>
                    <a:pt x="996" y="654"/>
                  </a:lnTo>
                  <a:lnTo>
                    <a:pt x="996" y="655"/>
                  </a:lnTo>
                  <a:lnTo>
                    <a:pt x="993" y="655"/>
                  </a:lnTo>
                  <a:lnTo>
                    <a:pt x="991" y="653"/>
                  </a:lnTo>
                  <a:lnTo>
                    <a:pt x="991" y="652"/>
                  </a:lnTo>
                  <a:lnTo>
                    <a:pt x="989" y="655"/>
                  </a:lnTo>
                  <a:lnTo>
                    <a:pt x="989" y="653"/>
                  </a:lnTo>
                  <a:lnTo>
                    <a:pt x="987" y="655"/>
                  </a:lnTo>
                  <a:lnTo>
                    <a:pt x="987" y="658"/>
                  </a:lnTo>
                  <a:lnTo>
                    <a:pt x="985" y="660"/>
                  </a:lnTo>
                  <a:lnTo>
                    <a:pt x="981" y="663"/>
                  </a:lnTo>
                  <a:lnTo>
                    <a:pt x="981" y="664"/>
                  </a:lnTo>
                  <a:lnTo>
                    <a:pt x="978" y="666"/>
                  </a:lnTo>
                  <a:lnTo>
                    <a:pt x="977" y="668"/>
                  </a:lnTo>
                  <a:lnTo>
                    <a:pt x="975" y="667"/>
                  </a:lnTo>
                  <a:lnTo>
                    <a:pt x="974" y="668"/>
                  </a:lnTo>
                  <a:lnTo>
                    <a:pt x="973" y="670"/>
                  </a:lnTo>
                  <a:lnTo>
                    <a:pt x="972" y="671"/>
                  </a:lnTo>
                  <a:lnTo>
                    <a:pt x="971" y="671"/>
                  </a:lnTo>
                  <a:lnTo>
                    <a:pt x="968" y="671"/>
                  </a:lnTo>
                  <a:lnTo>
                    <a:pt x="967" y="668"/>
                  </a:lnTo>
                  <a:lnTo>
                    <a:pt x="966" y="666"/>
                  </a:lnTo>
                  <a:lnTo>
                    <a:pt x="964" y="666"/>
                  </a:lnTo>
                  <a:lnTo>
                    <a:pt x="963" y="663"/>
                  </a:lnTo>
                  <a:lnTo>
                    <a:pt x="963" y="660"/>
                  </a:lnTo>
                  <a:lnTo>
                    <a:pt x="963" y="657"/>
                  </a:lnTo>
                  <a:lnTo>
                    <a:pt x="966" y="653"/>
                  </a:lnTo>
                  <a:lnTo>
                    <a:pt x="965" y="655"/>
                  </a:lnTo>
                  <a:lnTo>
                    <a:pt x="962" y="656"/>
                  </a:lnTo>
                  <a:lnTo>
                    <a:pt x="963" y="654"/>
                  </a:lnTo>
                  <a:lnTo>
                    <a:pt x="967" y="652"/>
                  </a:lnTo>
                  <a:lnTo>
                    <a:pt x="968" y="652"/>
                  </a:lnTo>
                  <a:lnTo>
                    <a:pt x="971" y="651"/>
                  </a:lnTo>
                  <a:lnTo>
                    <a:pt x="971" y="649"/>
                  </a:lnTo>
                  <a:lnTo>
                    <a:pt x="976" y="646"/>
                  </a:lnTo>
                  <a:lnTo>
                    <a:pt x="981" y="643"/>
                  </a:lnTo>
                  <a:lnTo>
                    <a:pt x="985" y="641"/>
                  </a:lnTo>
                  <a:lnTo>
                    <a:pt x="986" y="642"/>
                  </a:lnTo>
                  <a:lnTo>
                    <a:pt x="986" y="644"/>
                  </a:lnTo>
                  <a:lnTo>
                    <a:pt x="988" y="645"/>
                  </a:lnTo>
                  <a:lnTo>
                    <a:pt x="990" y="643"/>
                  </a:lnTo>
                  <a:lnTo>
                    <a:pt x="993" y="641"/>
                  </a:lnTo>
                  <a:lnTo>
                    <a:pt x="998" y="641"/>
                  </a:lnTo>
                  <a:lnTo>
                    <a:pt x="998" y="640"/>
                  </a:lnTo>
                  <a:lnTo>
                    <a:pt x="995" y="639"/>
                  </a:lnTo>
                  <a:lnTo>
                    <a:pt x="991" y="640"/>
                  </a:lnTo>
                  <a:lnTo>
                    <a:pt x="986" y="639"/>
                  </a:lnTo>
                  <a:lnTo>
                    <a:pt x="982" y="641"/>
                  </a:lnTo>
                  <a:lnTo>
                    <a:pt x="980" y="641"/>
                  </a:lnTo>
                  <a:lnTo>
                    <a:pt x="980" y="638"/>
                  </a:lnTo>
                  <a:lnTo>
                    <a:pt x="983" y="636"/>
                  </a:lnTo>
                  <a:lnTo>
                    <a:pt x="986" y="633"/>
                  </a:lnTo>
                  <a:lnTo>
                    <a:pt x="984" y="633"/>
                  </a:lnTo>
                  <a:lnTo>
                    <a:pt x="983" y="631"/>
                  </a:lnTo>
                  <a:lnTo>
                    <a:pt x="981" y="635"/>
                  </a:lnTo>
                  <a:lnTo>
                    <a:pt x="978" y="635"/>
                  </a:lnTo>
                  <a:lnTo>
                    <a:pt x="971" y="641"/>
                  </a:lnTo>
                  <a:lnTo>
                    <a:pt x="968" y="642"/>
                  </a:lnTo>
                  <a:lnTo>
                    <a:pt x="966" y="642"/>
                  </a:lnTo>
                  <a:lnTo>
                    <a:pt x="964" y="642"/>
                  </a:lnTo>
                  <a:lnTo>
                    <a:pt x="963" y="643"/>
                  </a:lnTo>
                  <a:lnTo>
                    <a:pt x="961" y="644"/>
                  </a:lnTo>
                  <a:lnTo>
                    <a:pt x="956" y="645"/>
                  </a:lnTo>
                  <a:lnTo>
                    <a:pt x="954" y="645"/>
                  </a:lnTo>
                  <a:lnTo>
                    <a:pt x="953" y="644"/>
                  </a:lnTo>
                  <a:lnTo>
                    <a:pt x="951" y="643"/>
                  </a:lnTo>
                  <a:lnTo>
                    <a:pt x="950" y="644"/>
                  </a:lnTo>
                  <a:lnTo>
                    <a:pt x="949" y="644"/>
                  </a:lnTo>
                  <a:lnTo>
                    <a:pt x="947" y="644"/>
                  </a:lnTo>
                  <a:lnTo>
                    <a:pt x="945" y="643"/>
                  </a:lnTo>
                  <a:lnTo>
                    <a:pt x="945" y="641"/>
                  </a:lnTo>
                  <a:lnTo>
                    <a:pt x="944" y="641"/>
                  </a:lnTo>
                  <a:lnTo>
                    <a:pt x="944" y="637"/>
                  </a:lnTo>
                  <a:lnTo>
                    <a:pt x="941" y="635"/>
                  </a:lnTo>
                  <a:lnTo>
                    <a:pt x="941" y="623"/>
                  </a:lnTo>
                  <a:lnTo>
                    <a:pt x="941" y="612"/>
                  </a:lnTo>
                  <a:lnTo>
                    <a:pt x="935" y="607"/>
                  </a:lnTo>
                  <a:lnTo>
                    <a:pt x="933" y="607"/>
                  </a:lnTo>
                  <a:lnTo>
                    <a:pt x="931" y="609"/>
                  </a:lnTo>
                  <a:lnTo>
                    <a:pt x="927" y="610"/>
                  </a:lnTo>
                  <a:lnTo>
                    <a:pt x="924" y="609"/>
                  </a:lnTo>
                  <a:lnTo>
                    <a:pt x="924" y="608"/>
                  </a:lnTo>
                  <a:lnTo>
                    <a:pt x="923" y="607"/>
                  </a:lnTo>
                  <a:lnTo>
                    <a:pt x="922" y="606"/>
                  </a:lnTo>
                  <a:lnTo>
                    <a:pt x="920" y="605"/>
                  </a:lnTo>
                  <a:lnTo>
                    <a:pt x="919" y="606"/>
                  </a:lnTo>
                  <a:lnTo>
                    <a:pt x="912" y="616"/>
                  </a:lnTo>
                  <a:lnTo>
                    <a:pt x="912" y="621"/>
                  </a:lnTo>
                  <a:lnTo>
                    <a:pt x="910" y="624"/>
                  </a:lnTo>
                  <a:lnTo>
                    <a:pt x="910" y="625"/>
                  </a:lnTo>
                  <a:lnTo>
                    <a:pt x="909" y="627"/>
                  </a:lnTo>
                  <a:lnTo>
                    <a:pt x="908" y="628"/>
                  </a:lnTo>
                  <a:lnTo>
                    <a:pt x="907" y="636"/>
                  </a:lnTo>
                  <a:lnTo>
                    <a:pt x="907" y="636"/>
                  </a:lnTo>
                  <a:lnTo>
                    <a:pt x="905" y="638"/>
                  </a:lnTo>
                  <a:lnTo>
                    <a:pt x="904" y="639"/>
                  </a:lnTo>
                  <a:lnTo>
                    <a:pt x="904" y="640"/>
                  </a:lnTo>
                  <a:lnTo>
                    <a:pt x="904" y="641"/>
                  </a:lnTo>
                  <a:lnTo>
                    <a:pt x="904" y="641"/>
                  </a:lnTo>
                  <a:lnTo>
                    <a:pt x="903" y="641"/>
                  </a:lnTo>
                  <a:lnTo>
                    <a:pt x="903" y="641"/>
                  </a:lnTo>
                  <a:lnTo>
                    <a:pt x="903" y="642"/>
                  </a:lnTo>
                  <a:lnTo>
                    <a:pt x="900" y="641"/>
                  </a:lnTo>
                  <a:lnTo>
                    <a:pt x="898" y="642"/>
                  </a:lnTo>
                  <a:lnTo>
                    <a:pt x="897" y="643"/>
                  </a:lnTo>
                  <a:lnTo>
                    <a:pt x="894" y="643"/>
                  </a:lnTo>
                  <a:lnTo>
                    <a:pt x="894" y="644"/>
                  </a:lnTo>
                  <a:lnTo>
                    <a:pt x="892" y="647"/>
                  </a:lnTo>
                  <a:lnTo>
                    <a:pt x="892" y="647"/>
                  </a:lnTo>
                  <a:lnTo>
                    <a:pt x="869" y="647"/>
                  </a:lnTo>
                  <a:lnTo>
                    <a:pt x="851" y="647"/>
                  </a:lnTo>
                  <a:lnTo>
                    <a:pt x="848" y="647"/>
                  </a:lnTo>
                  <a:lnTo>
                    <a:pt x="844" y="650"/>
                  </a:lnTo>
                  <a:lnTo>
                    <a:pt x="840" y="653"/>
                  </a:lnTo>
                  <a:lnTo>
                    <a:pt x="839" y="654"/>
                  </a:lnTo>
                  <a:lnTo>
                    <a:pt x="839" y="654"/>
                  </a:lnTo>
                  <a:lnTo>
                    <a:pt x="836" y="657"/>
                  </a:lnTo>
                  <a:lnTo>
                    <a:pt x="833" y="658"/>
                  </a:lnTo>
                  <a:lnTo>
                    <a:pt x="826" y="661"/>
                  </a:lnTo>
                  <a:lnTo>
                    <a:pt x="823" y="662"/>
                  </a:lnTo>
                  <a:lnTo>
                    <a:pt x="822" y="660"/>
                  </a:lnTo>
                  <a:lnTo>
                    <a:pt x="822" y="660"/>
                  </a:lnTo>
                  <a:lnTo>
                    <a:pt x="820" y="661"/>
                  </a:lnTo>
                  <a:lnTo>
                    <a:pt x="819" y="661"/>
                  </a:lnTo>
                  <a:lnTo>
                    <a:pt x="821" y="661"/>
                  </a:lnTo>
                  <a:lnTo>
                    <a:pt x="822" y="664"/>
                  </a:lnTo>
                  <a:lnTo>
                    <a:pt x="822" y="665"/>
                  </a:lnTo>
                  <a:lnTo>
                    <a:pt x="820" y="665"/>
                  </a:lnTo>
                  <a:lnTo>
                    <a:pt x="819" y="664"/>
                  </a:lnTo>
                  <a:lnTo>
                    <a:pt x="816" y="664"/>
                  </a:lnTo>
                  <a:lnTo>
                    <a:pt x="815" y="663"/>
                  </a:lnTo>
                  <a:lnTo>
                    <a:pt x="812" y="663"/>
                  </a:lnTo>
                  <a:lnTo>
                    <a:pt x="808" y="663"/>
                  </a:lnTo>
                  <a:lnTo>
                    <a:pt x="795" y="667"/>
                  </a:lnTo>
                  <a:lnTo>
                    <a:pt x="791" y="670"/>
                  </a:lnTo>
                  <a:lnTo>
                    <a:pt x="790" y="671"/>
                  </a:lnTo>
                  <a:lnTo>
                    <a:pt x="789" y="672"/>
                  </a:lnTo>
                  <a:lnTo>
                    <a:pt x="787" y="675"/>
                  </a:lnTo>
                  <a:lnTo>
                    <a:pt x="792" y="676"/>
                  </a:lnTo>
                  <a:lnTo>
                    <a:pt x="794" y="676"/>
                  </a:lnTo>
                  <a:lnTo>
                    <a:pt x="796" y="676"/>
                  </a:lnTo>
                  <a:lnTo>
                    <a:pt x="797" y="678"/>
                  </a:lnTo>
                  <a:lnTo>
                    <a:pt x="798" y="679"/>
                  </a:lnTo>
                  <a:lnTo>
                    <a:pt x="798" y="682"/>
                  </a:lnTo>
                  <a:lnTo>
                    <a:pt x="793" y="681"/>
                  </a:lnTo>
                  <a:lnTo>
                    <a:pt x="792" y="681"/>
                  </a:lnTo>
                  <a:lnTo>
                    <a:pt x="789" y="681"/>
                  </a:lnTo>
                  <a:lnTo>
                    <a:pt x="788" y="681"/>
                  </a:lnTo>
                  <a:lnTo>
                    <a:pt x="783" y="682"/>
                  </a:lnTo>
                  <a:lnTo>
                    <a:pt x="781" y="683"/>
                  </a:lnTo>
                  <a:lnTo>
                    <a:pt x="777" y="686"/>
                  </a:lnTo>
                  <a:lnTo>
                    <a:pt x="774" y="685"/>
                  </a:lnTo>
                  <a:lnTo>
                    <a:pt x="770" y="685"/>
                  </a:lnTo>
                  <a:lnTo>
                    <a:pt x="765" y="686"/>
                  </a:lnTo>
                  <a:lnTo>
                    <a:pt x="764" y="687"/>
                  </a:lnTo>
                  <a:lnTo>
                    <a:pt x="763" y="687"/>
                  </a:lnTo>
                  <a:lnTo>
                    <a:pt x="761" y="690"/>
                  </a:lnTo>
                  <a:lnTo>
                    <a:pt x="760" y="690"/>
                  </a:lnTo>
                  <a:lnTo>
                    <a:pt x="758" y="691"/>
                  </a:lnTo>
                  <a:lnTo>
                    <a:pt x="756" y="692"/>
                  </a:lnTo>
                  <a:lnTo>
                    <a:pt x="754" y="694"/>
                  </a:lnTo>
                  <a:lnTo>
                    <a:pt x="753" y="695"/>
                  </a:lnTo>
                  <a:lnTo>
                    <a:pt x="752" y="696"/>
                  </a:lnTo>
                  <a:lnTo>
                    <a:pt x="749" y="695"/>
                  </a:lnTo>
                  <a:lnTo>
                    <a:pt x="748" y="696"/>
                  </a:lnTo>
                  <a:lnTo>
                    <a:pt x="744" y="695"/>
                  </a:lnTo>
                  <a:lnTo>
                    <a:pt x="744" y="693"/>
                  </a:lnTo>
                  <a:lnTo>
                    <a:pt x="745" y="690"/>
                  </a:lnTo>
                  <a:lnTo>
                    <a:pt x="746" y="689"/>
                  </a:lnTo>
                  <a:lnTo>
                    <a:pt x="747" y="690"/>
                  </a:lnTo>
                  <a:lnTo>
                    <a:pt x="749" y="691"/>
                  </a:lnTo>
                  <a:lnTo>
                    <a:pt x="751" y="690"/>
                  </a:lnTo>
                  <a:lnTo>
                    <a:pt x="752" y="690"/>
                  </a:lnTo>
                  <a:lnTo>
                    <a:pt x="752" y="689"/>
                  </a:lnTo>
                  <a:lnTo>
                    <a:pt x="753" y="688"/>
                  </a:lnTo>
                  <a:lnTo>
                    <a:pt x="752" y="687"/>
                  </a:lnTo>
                  <a:lnTo>
                    <a:pt x="751" y="687"/>
                  </a:lnTo>
                  <a:lnTo>
                    <a:pt x="751" y="685"/>
                  </a:lnTo>
                  <a:lnTo>
                    <a:pt x="753" y="680"/>
                  </a:lnTo>
                  <a:lnTo>
                    <a:pt x="753" y="678"/>
                  </a:lnTo>
                  <a:lnTo>
                    <a:pt x="755" y="678"/>
                  </a:lnTo>
                  <a:lnTo>
                    <a:pt x="756" y="677"/>
                  </a:lnTo>
                  <a:lnTo>
                    <a:pt x="757" y="676"/>
                  </a:lnTo>
                  <a:lnTo>
                    <a:pt x="759" y="676"/>
                  </a:lnTo>
                  <a:lnTo>
                    <a:pt x="761" y="673"/>
                  </a:lnTo>
                  <a:lnTo>
                    <a:pt x="762" y="670"/>
                  </a:lnTo>
                  <a:lnTo>
                    <a:pt x="761" y="667"/>
                  </a:lnTo>
                  <a:lnTo>
                    <a:pt x="761" y="663"/>
                  </a:lnTo>
                  <a:lnTo>
                    <a:pt x="761" y="661"/>
                  </a:lnTo>
                  <a:lnTo>
                    <a:pt x="765" y="655"/>
                  </a:lnTo>
                  <a:lnTo>
                    <a:pt x="766" y="653"/>
                  </a:lnTo>
                  <a:lnTo>
                    <a:pt x="766" y="651"/>
                  </a:lnTo>
                  <a:lnTo>
                    <a:pt x="766" y="649"/>
                  </a:lnTo>
                  <a:lnTo>
                    <a:pt x="765" y="647"/>
                  </a:lnTo>
                  <a:lnTo>
                    <a:pt x="764" y="644"/>
                  </a:lnTo>
                  <a:lnTo>
                    <a:pt x="763" y="644"/>
                  </a:lnTo>
                  <a:lnTo>
                    <a:pt x="763" y="642"/>
                  </a:lnTo>
                  <a:lnTo>
                    <a:pt x="763" y="642"/>
                  </a:lnTo>
                  <a:lnTo>
                    <a:pt x="767" y="643"/>
                  </a:lnTo>
                  <a:lnTo>
                    <a:pt x="767" y="646"/>
                  </a:lnTo>
                  <a:lnTo>
                    <a:pt x="769" y="648"/>
                  </a:lnTo>
                  <a:lnTo>
                    <a:pt x="769" y="648"/>
                  </a:lnTo>
                  <a:lnTo>
                    <a:pt x="770" y="648"/>
                  </a:lnTo>
                  <a:lnTo>
                    <a:pt x="771" y="647"/>
                  </a:lnTo>
                  <a:lnTo>
                    <a:pt x="770" y="650"/>
                  </a:lnTo>
                  <a:lnTo>
                    <a:pt x="771" y="650"/>
                  </a:lnTo>
                  <a:lnTo>
                    <a:pt x="772" y="652"/>
                  </a:lnTo>
                  <a:lnTo>
                    <a:pt x="772" y="653"/>
                  </a:lnTo>
                  <a:lnTo>
                    <a:pt x="774" y="651"/>
                  </a:lnTo>
                  <a:lnTo>
                    <a:pt x="774" y="651"/>
                  </a:lnTo>
                  <a:lnTo>
                    <a:pt x="775" y="653"/>
                  </a:lnTo>
                  <a:lnTo>
                    <a:pt x="777" y="653"/>
                  </a:lnTo>
                  <a:lnTo>
                    <a:pt x="779" y="655"/>
                  </a:lnTo>
                  <a:lnTo>
                    <a:pt x="783" y="655"/>
                  </a:lnTo>
                  <a:lnTo>
                    <a:pt x="784" y="653"/>
                  </a:lnTo>
                  <a:lnTo>
                    <a:pt x="784" y="652"/>
                  </a:lnTo>
                  <a:lnTo>
                    <a:pt x="783" y="650"/>
                  </a:lnTo>
                  <a:lnTo>
                    <a:pt x="783" y="649"/>
                  </a:lnTo>
                  <a:lnTo>
                    <a:pt x="783" y="649"/>
                  </a:lnTo>
                  <a:lnTo>
                    <a:pt x="785" y="650"/>
                  </a:lnTo>
                  <a:lnTo>
                    <a:pt x="787" y="650"/>
                  </a:lnTo>
                  <a:lnTo>
                    <a:pt x="788" y="649"/>
                  </a:lnTo>
                  <a:lnTo>
                    <a:pt x="788" y="649"/>
                  </a:lnTo>
                  <a:lnTo>
                    <a:pt x="787" y="648"/>
                  </a:lnTo>
                  <a:lnTo>
                    <a:pt x="787" y="648"/>
                  </a:lnTo>
                  <a:lnTo>
                    <a:pt x="785" y="647"/>
                  </a:lnTo>
                  <a:lnTo>
                    <a:pt x="783" y="644"/>
                  </a:lnTo>
                  <a:lnTo>
                    <a:pt x="784" y="644"/>
                  </a:lnTo>
                  <a:lnTo>
                    <a:pt x="783" y="642"/>
                  </a:lnTo>
                  <a:lnTo>
                    <a:pt x="783" y="641"/>
                  </a:lnTo>
                  <a:lnTo>
                    <a:pt x="782" y="641"/>
                  </a:lnTo>
                  <a:lnTo>
                    <a:pt x="780" y="640"/>
                  </a:lnTo>
                  <a:lnTo>
                    <a:pt x="779" y="638"/>
                  </a:lnTo>
                  <a:lnTo>
                    <a:pt x="777" y="636"/>
                  </a:lnTo>
                  <a:lnTo>
                    <a:pt x="776" y="633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7" y="630"/>
                  </a:lnTo>
                  <a:lnTo>
                    <a:pt x="763" y="631"/>
                  </a:lnTo>
                  <a:lnTo>
                    <a:pt x="763" y="630"/>
                  </a:lnTo>
                  <a:lnTo>
                    <a:pt x="763" y="629"/>
                  </a:lnTo>
                  <a:lnTo>
                    <a:pt x="760" y="629"/>
                  </a:lnTo>
                  <a:lnTo>
                    <a:pt x="757" y="629"/>
                  </a:lnTo>
                  <a:lnTo>
                    <a:pt x="753" y="628"/>
                  </a:lnTo>
                  <a:lnTo>
                    <a:pt x="752" y="627"/>
                  </a:lnTo>
                  <a:lnTo>
                    <a:pt x="751" y="627"/>
                  </a:lnTo>
                  <a:lnTo>
                    <a:pt x="749" y="627"/>
                  </a:lnTo>
                  <a:lnTo>
                    <a:pt x="748" y="626"/>
                  </a:lnTo>
                  <a:lnTo>
                    <a:pt x="745" y="627"/>
                  </a:lnTo>
                  <a:lnTo>
                    <a:pt x="744" y="627"/>
                  </a:lnTo>
                  <a:lnTo>
                    <a:pt x="743" y="627"/>
                  </a:lnTo>
                  <a:lnTo>
                    <a:pt x="735" y="624"/>
                  </a:lnTo>
                  <a:lnTo>
                    <a:pt x="732" y="625"/>
                  </a:lnTo>
                  <a:lnTo>
                    <a:pt x="731" y="625"/>
                  </a:lnTo>
                  <a:lnTo>
                    <a:pt x="731" y="623"/>
                  </a:lnTo>
                  <a:lnTo>
                    <a:pt x="729" y="620"/>
                  </a:lnTo>
                  <a:lnTo>
                    <a:pt x="728" y="620"/>
                  </a:lnTo>
                  <a:lnTo>
                    <a:pt x="728" y="620"/>
                  </a:lnTo>
                  <a:lnTo>
                    <a:pt x="728" y="621"/>
                  </a:lnTo>
                  <a:lnTo>
                    <a:pt x="728" y="622"/>
                  </a:lnTo>
                  <a:lnTo>
                    <a:pt x="726" y="622"/>
                  </a:lnTo>
                  <a:lnTo>
                    <a:pt x="726" y="621"/>
                  </a:lnTo>
                  <a:lnTo>
                    <a:pt x="726" y="621"/>
                  </a:lnTo>
                  <a:lnTo>
                    <a:pt x="726" y="621"/>
                  </a:lnTo>
                  <a:lnTo>
                    <a:pt x="725" y="619"/>
                  </a:lnTo>
                  <a:lnTo>
                    <a:pt x="726" y="618"/>
                  </a:lnTo>
                  <a:lnTo>
                    <a:pt x="726" y="618"/>
                  </a:lnTo>
                  <a:lnTo>
                    <a:pt x="725" y="617"/>
                  </a:lnTo>
                  <a:lnTo>
                    <a:pt x="727" y="615"/>
                  </a:lnTo>
                  <a:lnTo>
                    <a:pt x="724" y="613"/>
                  </a:lnTo>
                  <a:lnTo>
                    <a:pt x="723" y="611"/>
                  </a:lnTo>
                  <a:lnTo>
                    <a:pt x="724" y="607"/>
                  </a:lnTo>
                  <a:lnTo>
                    <a:pt x="720" y="603"/>
                  </a:lnTo>
                  <a:lnTo>
                    <a:pt x="720" y="602"/>
                  </a:lnTo>
                  <a:lnTo>
                    <a:pt x="720" y="598"/>
                  </a:lnTo>
                  <a:lnTo>
                    <a:pt x="721" y="596"/>
                  </a:lnTo>
                  <a:lnTo>
                    <a:pt x="715" y="596"/>
                  </a:lnTo>
                  <a:lnTo>
                    <a:pt x="710" y="597"/>
                  </a:lnTo>
                  <a:lnTo>
                    <a:pt x="707" y="595"/>
                  </a:lnTo>
                  <a:lnTo>
                    <a:pt x="704" y="588"/>
                  </a:lnTo>
                  <a:lnTo>
                    <a:pt x="703" y="584"/>
                  </a:lnTo>
                  <a:lnTo>
                    <a:pt x="701" y="583"/>
                  </a:lnTo>
                  <a:lnTo>
                    <a:pt x="700" y="583"/>
                  </a:lnTo>
                  <a:lnTo>
                    <a:pt x="696" y="582"/>
                  </a:lnTo>
                  <a:lnTo>
                    <a:pt x="693" y="582"/>
                  </a:lnTo>
                  <a:lnTo>
                    <a:pt x="693" y="590"/>
                  </a:lnTo>
                  <a:lnTo>
                    <a:pt x="688" y="580"/>
                  </a:lnTo>
                  <a:lnTo>
                    <a:pt x="680" y="578"/>
                  </a:lnTo>
                  <a:lnTo>
                    <a:pt x="679" y="578"/>
                  </a:lnTo>
                  <a:lnTo>
                    <a:pt x="679" y="579"/>
                  </a:lnTo>
                  <a:lnTo>
                    <a:pt x="679" y="583"/>
                  </a:lnTo>
                  <a:lnTo>
                    <a:pt x="679" y="584"/>
                  </a:lnTo>
                  <a:lnTo>
                    <a:pt x="677" y="585"/>
                  </a:lnTo>
                  <a:lnTo>
                    <a:pt x="676" y="587"/>
                  </a:lnTo>
                  <a:lnTo>
                    <a:pt x="675" y="588"/>
                  </a:lnTo>
                  <a:lnTo>
                    <a:pt x="674" y="586"/>
                  </a:lnTo>
                  <a:lnTo>
                    <a:pt x="675" y="584"/>
                  </a:lnTo>
                  <a:lnTo>
                    <a:pt x="676" y="582"/>
                  </a:lnTo>
                  <a:lnTo>
                    <a:pt x="676" y="581"/>
                  </a:lnTo>
                  <a:lnTo>
                    <a:pt x="675" y="583"/>
                  </a:lnTo>
                  <a:lnTo>
                    <a:pt x="672" y="588"/>
                  </a:lnTo>
                  <a:lnTo>
                    <a:pt x="671" y="589"/>
                  </a:lnTo>
                  <a:lnTo>
                    <a:pt x="670" y="589"/>
                  </a:lnTo>
                  <a:lnTo>
                    <a:pt x="670" y="587"/>
                  </a:lnTo>
                  <a:lnTo>
                    <a:pt x="670" y="585"/>
                  </a:lnTo>
                  <a:lnTo>
                    <a:pt x="667" y="589"/>
                  </a:lnTo>
                  <a:lnTo>
                    <a:pt x="665" y="592"/>
                  </a:lnTo>
                  <a:lnTo>
                    <a:pt x="664" y="593"/>
                  </a:lnTo>
                  <a:lnTo>
                    <a:pt x="664" y="594"/>
                  </a:lnTo>
                  <a:lnTo>
                    <a:pt x="659" y="596"/>
                  </a:lnTo>
                  <a:lnTo>
                    <a:pt x="658" y="596"/>
                  </a:lnTo>
                  <a:lnTo>
                    <a:pt x="654" y="594"/>
                  </a:lnTo>
                  <a:lnTo>
                    <a:pt x="648" y="594"/>
                  </a:lnTo>
                  <a:lnTo>
                    <a:pt x="644" y="593"/>
                  </a:lnTo>
                  <a:lnTo>
                    <a:pt x="642" y="593"/>
                  </a:lnTo>
                  <a:lnTo>
                    <a:pt x="639" y="594"/>
                  </a:lnTo>
                  <a:lnTo>
                    <a:pt x="637" y="595"/>
                  </a:lnTo>
                  <a:lnTo>
                    <a:pt x="635" y="593"/>
                  </a:lnTo>
                  <a:lnTo>
                    <a:pt x="633" y="591"/>
                  </a:lnTo>
                  <a:lnTo>
                    <a:pt x="630" y="590"/>
                  </a:lnTo>
                  <a:lnTo>
                    <a:pt x="628" y="589"/>
                  </a:lnTo>
                  <a:lnTo>
                    <a:pt x="626" y="589"/>
                  </a:lnTo>
                  <a:lnTo>
                    <a:pt x="625" y="588"/>
                  </a:lnTo>
                  <a:lnTo>
                    <a:pt x="624" y="586"/>
                  </a:lnTo>
                  <a:lnTo>
                    <a:pt x="622" y="585"/>
                  </a:lnTo>
                  <a:lnTo>
                    <a:pt x="619" y="584"/>
                  </a:lnTo>
                  <a:lnTo>
                    <a:pt x="613" y="584"/>
                  </a:lnTo>
                  <a:lnTo>
                    <a:pt x="611" y="585"/>
                  </a:lnTo>
                  <a:lnTo>
                    <a:pt x="609" y="585"/>
                  </a:lnTo>
                  <a:lnTo>
                    <a:pt x="607" y="585"/>
                  </a:lnTo>
                  <a:lnTo>
                    <a:pt x="607" y="584"/>
                  </a:lnTo>
                  <a:lnTo>
                    <a:pt x="607" y="584"/>
                  </a:lnTo>
                  <a:lnTo>
                    <a:pt x="604" y="583"/>
                  </a:lnTo>
                  <a:lnTo>
                    <a:pt x="603" y="582"/>
                  </a:lnTo>
                  <a:lnTo>
                    <a:pt x="600" y="583"/>
                  </a:lnTo>
                  <a:lnTo>
                    <a:pt x="599" y="583"/>
                  </a:lnTo>
                  <a:lnTo>
                    <a:pt x="599" y="582"/>
                  </a:lnTo>
                  <a:lnTo>
                    <a:pt x="597" y="583"/>
                  </a:lnTo>
                  <a:lnTo>
                    <a:pt x="595" y="578"/>
                  </a:lnTo>
                  <a:lnTo>
                    <a:pt x="594" y="578"/>
                  </a:lnTo>
                  <a:lnTo>
                    <a:pt x="592" y="571"/>
                  </a:lnTo>
                  <a:lnTo>
                    <a:pt x="590" y="570"/>
                  </a:lnTo>
                  <a:lnTo>
                    <a:pt x="589" y="570"/>
                  </a:lnTo>
                  <a:lnTo>
                    <a:pt x="589" y="578"/>
                  </a:lnTo>
                  <a:lnTo>
                    <a:pt x="575" y="578"/>
                  </a:lnTo>
                  <a:lnTo>
                    <a:pt x="562" y="578"/>
                  </a:lnTo>
                  <a:lnTo>
                    <a:pt x="559" y="578"/>
                  </a:lnTo>
                  <a:lnTo>
                    <a:pt x="549" y="578"/>
                  </a:lnTo>
                  <a:lnTo>
                    <a:pt x="537" y="578"/>
                  </a:lnTo>
                  <a:lnTo>
                    <a:pt x="525" y="578"/>
                  </a:lnTo>
                  <a:lnTo>
                    <a:pt x="513" y="578"/>
                  </a:lnTo>
                  <a:lnTo>
                    <a:pt x="509" y="578"/>
                  </a:lnTo>
                  <a:lnTo>
                    <a:pt x="475" y="578"/>
                  </a:lnTo>
                  <a:lnTo>
                    <a:pt x="465" y="578"/>
                  </a:lnTo>
                  <a:lnTo>
                    <a:pt x="452" y="578"/>
                  </a:lnTo>
                  <a:lnTo>
                    <a:pt x="440" y="578"/>
                  </a:lnTo>
                  <a:lnTo>
                    <a:pt x="429" y="578"/>
                  </a:lnTo>
                  <a:lnTo>
                    <a:pt x="418" y="578"/>
                  </a:lnTo>
                  <a:lnTo>
                    <a:pt x="406" y="578"/>
                  </a:lnTo>
                  <a:lnTo>
                    <a:pt x="398" y="578"/>
                  </a:lnTo>
                  <a:lnTo>
                    <a:pt x="387" y="578"/>
                  </a:lnTo>
                  <a:lnTo>
                    <a:pt x="374" y="578"/>
                  </a:lnTo>
                  <a:lnTo>
                    <a:pt x="362" y="578"/>
                  </a:lnTo>
                  <a:lnTo>
                    <a:pt x="346" y="578"/>
                  </a:lnTo>
                  <a:lnTo>
                    <a:pt x="321" y="578"/>
                  </a:lnTo>
                  <a:lnTo>
                    <a:pt x="308" y="578"/>
                  </a:lnTo>
                  <a:lnTo>
                    <a:pt x="296" y="578"/>
                  </a:lnTo>
                  <a:lnTo>
                    <a:pt x="285" y="578"/>
                  </a:lnTo>
                  <a:lnTo>
                    <a:pt x="273" y="578"/>
                  </a:lnTo>
                  <a:lnTo>
                    <a:pt x="261" y="578"/>
                  </a:lnTo>
                  <a:lnTo>
                    <a:pt x="249" y="578"/>
                  </a:lnTo>
                  <a:lnTo>
                    <a:pt x="235" y="578"/>
                  </a:lnTo>
                  <a:lnTo>
                    <a:pt x="234" y="577"/>
                  </a:lnTo>
                  <a:lnTo>
                    <a:pt x="233" y="576"/>
                  </a:lnTo>
                  <a:lnTo>
                    <a:pt x="232" y="576"/>
                  </a:lnTo>
                  <a:lnTo>
                    <a:pt x="232" y="576"/>
                  </a:lnTo>
                  <a:lnTo>
                    <a:pt x="232" y="575"/>
                  </a:lnTo>
                  <a:lnTo>
                    <a:pt x="234" y="574"/>
                  </a:lnTo>
                  <a:lnTo>
                    <a:pt x="237" y="574"/>
                  </a:lnTo>
                  <a:lnTo>
                    <a:pt x="237" y="573"/>
                  </a:lnTo>
                  <a:lnTo>
                    <a:pt x="236" y="573"/>
                  </a:lnTo>
                  <a:lnTo>
                    <a:pt x="236" y="573"/>
                  </a:lnTo>
                  <a:lnTo>
                    <a:pt x="235" y="572"/>
                  </a:lnTo>
                  <a:lnTo>
                    <a:pt x="233" y="573"/>
                  </a:lnTo>
                  <a:lnTo>
                    <a:pt x="230" y="573"/>
                  </a:lnTo>
                  <a:lnTo>
                    <a:pt x="229" y="572"/>
                  </a:lnTo>
                  <a:lnTo>
                    <a:pt x="229" y="572"/>
                  </a:lnTo>
                  <a:lnTo>
                    <a:pt x="229" y="571"/>
                  </a:lnTo>
                  <a:lnTo>
                    <a:pt x="229" y="570"/>
                  </a:lnTo>
                  <a:lnTo>
                    <a:pt x="229" y="570"/>
                  </a:lnTo>
                  <a:lnTo>
                    <a:pt x="230" y="565"/>
                  </a:lnTo>
                  <a:lnTo>
                    <a:pt x="229" y="564"/>
                  </a:lnTo>
                  <a:lnTo>
                    <a:pt x="229" y="566"/>
                  </a:lnTo>
                  <a:lnTo>
                    <a:pt x="226" y="567"/>
                  </a:lnTo>
                  <a:lnTo>
                    <a:pt x="225" y="570"/>
                  </a:lnTo>
                  <a:lnTo>
                    <a:pt x="224" y="569"/>
                  </a:lnTo>
                  <a:lnTo>
                    <a:pt x="223" y="568"/>
                  </a:lnTo>
                  <a:lnTo>
                    <a:pt x="223" y="567"/>
                  </a:lnTo>
                  <a:lnTo>
                    <a:pt x="224" y="565"/>
                  </a:lnTo>
                  <a:lnTo>
                    <a:pt x="222" y="565"/>
                  </a:lnTo>
                  <a:lnTo>
                    <a:pt x="222" y="564"/>
                  </a:lnTo>
                  <a:lnTo>
                    <a:pt x="222" y="564"/>
                  </a:lnTo>
                  <a:lnTo>
                    <a:pt x="221" y="563"/>
                  </a:lnTo>
                  <a:lnTo>
                    <a:pt x="221" y="561"/>
                  </a:lnTo>
                  <a:lnTo>
                    <a:pt x="220" y="560"/>
                  </a:lnTo>
                  <a:lnTo>
                    <a:pt x="219" y="559"/>
                  </a:lnTo>
                  <a:lnTo>
                    <a:pt x="219" y="559"/>
                  </a:lnTo>
                  <a:lnTo>
                    <a:pt x="220" y="561"/>
                  </a:lnTo>
                  <a:lnTo>
                    <a:pt x="219" y="562"/>
                  </a:lnTo>
                  <a:lnTo>
                    <a:pt x="218" y="560"/>
                  </a:lnTo>
                  <a:lnTo>
                    <a:pt x="217" y="562"/>
                  </a:lnTo>
                  <a:lnTo>
                    <a:pt x="216" y="563"/>
                  </a:lnTo>
                  <a:lnTo>
                    <a:pt x="214" y="563"/>
                  </a:lnTo>
                  <a:lnTo>
                    <a:pt x="211" y="561"/>
                  </a:lnTo>
                  <a:lnTo>
                    <a:pt x="210" y="560"/>
                  </a:lnTo>
                  <a:lnTo>
                    <a:pt x="209" y="559"/>
                  </a:lnTo>
                  <a:lnTo>
                    <a:pt x="209" y="558"/>
                  </a:lnTo>
                  <a:lnTo>
                    <a:pt x="210" y="556"/>
                  </a:lnTo>
                  <a:lnTo>
                    <a:pt x="211" y="556"/>
                  </a:lnTo>
                  <a:lnTo>
                    <a:pt x="211" y="554"/>
                  </a:lnTo>
                  <a:lnTo>
                    <a:pt x="210" y="553"/>
                  </a:lnTo>
                  <a:lnTo>
                    <a:pt x="211" y="552"/>
                  </a:lnTo>
                  <a:lnTo>
                    <a:pt x="210" y="551"/>
                  </a:lnTo>
                  <a:lnTo>
                    <a:pt x="209" y="552"/>
                  </a:lnTo>
                  <a:lnTo>
                    <a:pt x="207" y="553"/>
                  </a:lnTo>
                  <a:lnTo>
                    <a:pt x="206" y="552"/>
                  </a:lnTo>
                  <a:lnTo>
                    <a:pt x="206" y="549"/>
                  </a:lnTo>
                  <a:lnTo>
                    <a:pt x="205" y="549"/>
                  </a:lnTo>
                  <a:lnTo>
                    <a:pt x="203" y="551"/>
                  </a:lnTo>
                  <a:lnTo>
                    <a:pt x="200" y="550"/>
                  </a:lnTo>
                  <a:lnTo>
                    <a:pt x="199" y="550"/>
                  </a:lnTo>
                  <a:lnTo>
                    <a:pt x="197" y="549"/>
                  </a:lnTo>
                  <a:lnTo>
                    <a:pt x="197" y="550"/>
                  </a:lnTo>
                  <a:lnTo>
                    <a:pt x="196" y="551"/>
                  </a:lnTo>
                  <a:lnTo>
                    <a:pt x="195" y="550"/>
                  </a:lnTo>
                  <a:lnTo>
                    <a:pt x="188" y="550"/>
                  </a:lnTo>
                  <a:lnTo>
                    <a:pt x="188" y="549"/>
                  </a:lnTo>
                  <a:lnTo>
                    <a:pt x="194" y="547"/>
                  </a:lnTo>
                  <a:lnTo>
                    <a:pt x="194" y="546"/>
                  </a:lnTo>
                  <a:lnTo>
                    <a:pt x="191" y="546"/>
                  </a:lnTo>
                  <a:lnTo>
                    <a:pt x="192" y="544"/>
                  </a:lnTo>
                  <a:lnTo>
                    <a:pt x="190" y="544"/>
                  </a:lnTo>
                  <a:lnTo>
                    <a:pt x="188" y="543"/>
                  </a:lnTo>
                  <a:lnTo>
                    <a:pt x="188" y="543"/>
                  </a:lnTo>
                  <a:lnTo>
                    <a:pt x="190" y="543"/>
                  </a:lnTo>
                  <a:lnTo>
                    <a:pt x="191" y="543"/>
                  </a:lnTo>
                  <a:lnTo>
                    <a:pt x="190" y="541"/>
                  </a:lnTo>
                  <a:lnTo>
                    <a:pt x="186" y="541"/>
                  </a:lnTo>
                  <a:lnTo>
                    <a:pt x="184" y="542"/>
                  </a:lnTo>
                  <a:lnTo>
                    <a:pt x="184" y="541"/>
                  </a:lnTo>
                  <a:lnTo>
                    <a:pt x="180" y="541"/>
                  </a:lnTo>
                  <a:lnTo>
                    <a:pt x="179" y="542"/>
                  </a:lnTo>
                  <a:lnTo>
                    <a:pt x="180" y="543"/>
                  </a:lnTo>
                  <a:lnTo>
                    <a:pt x="179" y="543"/>
                  </a:lnTo>
                  <a:lnTo>
                    <a:pt x="173" y="541"/>
                  </a:lnTo>
                  <a:lnTo>
                    <a:pt x="171" y="538"/>
                  </a:lnTo>
                  <a:lnTo>
                    <a:pt x="171" y="537"/>
                  </a:lnTo>
                  <a:lnTo>
                    <a:pt x="171" y="536"/>
                  </a:lnTo>
                  <a:lnTo>
                    <a:pt x="172" y="535"/>
                  </a:lnTo>
                  <a:lnTo>
                    <a:pt x="174" y="535"/>
                  </a:lnTo>
                  <a:lnTo>
                    <a:pt x="175" y="535"/>
                  </a:lnTo>
                  <a:lnTo>
                    <a:pt x="175" y="534"/>
                  </a:lnTo>
                  <a:lnTo>
                    <a:pt x="173" y="534"/>
                  </a:lnTo>
                  <a:lnTo>
                    <a:pt x="171" y="534"/>
                  </a:lnTo>
                  <a:lnTo>
                    <a:pt x="171" y="533"/>
                  </a:lnTo>
                  <a:lnTo>
                    <a:pt x="174" y="532"/>
                  </a:lnTo>
                  <a:lnTo>
                    <a:pt x="176" y="532"/>
                  </a:lnTo>
                  <a:lnTo>
                    <a:pt x="177" y="532"/>
                  </a:lnTo>
                  <a:lnTo>
                    <a:pt x="175" y="531"/>
                  </a:lnTo>
                  <a:lnTo>
                    <a:pt x="174" y="530"/>
                  </a:lnTo>
                  <a:lnTo>
                    <a:pt x="176" y="528"/>
                  </a:lnTo>
                  <a:lnTo>
                    <a:pt x="174" y="526"/>
                  </a:lnTo>
                  <a:lnTo>
                    <a:pt x="172" y="529"/>
                  </a:lnTo>
                  <a:lnTo>
                    <a:pt x="171" y="530"/>
                  </a:lnTo>
                  <a:lnTo>
                    <a:pt x="170" y="529"/>
                  </a:lnTo>
                  <a:lnTo>
                    <a:pt x="169" y="528"/>
                  </a:lnTo>
                  <a:lnTo>
                    <a:pt x="169" y="525"/>
                  </a:lnTo>
                  <a:lnTo>
                    <a:pt x="170" y="522"/>
                  </a:lnTo>
                  <a:lnTo>
                    <a:pt x="169" y="522"/>
                  </a:lnTo>
                  <a:lnTo>
                    <a:pt x="169" y="521"/>
                  </a:lnTo>
                  <a:lnTo>
                    <a:pt x="169" y="520"/>
                  </a:lnTo>
                  <a:lnTo>
                    <a:pt x="170" y="518"/>
                  </a:lnTo>
                  <a:lnTo>
                    <a:pt x="169" y="517"/>
                  </a:lnTo>
                  <a:lnTo>
                    <a:pt x="169" y="516"/>
                  </a:lnTo>
                  <a:lnTo>
                    <a:pt x="169" y="515"/>
                  </a:lnTo>
                  <a:lnTo>
                    <a:pt x="168" y="513"/>
                  </a:lnTo>
                  <a:lnTo>
                    <a:pt x="166" y="515"/>
                  </a:lnTo>
                  <a:lnTo>
                    <a:pt x="164" y="515"/>
                  </a:lnTo>
                  <a:lnTo>
                    <a:pt x="164" y="514"/>
                  </a:lnTo>
                  <a:lnTo>
                    <a:pt x="165" y="513"/>
                  </a:lnTo>
                  <a:lnTo>
                    <a:pt x="165" y="512"/>
                  </a:lnTo>
                  <a:lnTo>
                    <a:pt x="164" y="511"/>
                  </a:lnTo>
                  <a:lnTo>
                    <a:pt x="162" y="511"/>
                  </a:lnTo>
                  <a:lnTo>
                    <a:pt x="160" y="512"/>
                  </a:lnTo>
                  <a:lnTo>
                    <a:pt x="158" y="512"/>
                  </a:lnTo>
                  <a:lnTo>
                    <a:pt x="157" y="511"/>
                  </a:lnTo>
                  <a:lnTo>
                    <a:pt x="157" y="508"/>
                  </a:lnTo>
                  <a:lnTo>
                    <a:pt x="155" y="508"/>
                  </a:lnTo>
                  <a:lnTo>
                    <a:pt x="154" y="505"/>
                  </a:lnTo>
                  <a:lnTo>
                    <a:pt x="154" y="504"/>
                  </a:lnTo>
                  <a:lnTo>
                    <a:pt x="153" y="502"/>
                  </a:lnTo>
                  <a:lnTo>
                    <a:pt x="153" y="500"/>
                  </a:lnTo>
                  <a:lnTo>
                    <a:pt x="154" y="499"/>
                  </a:lnTo>
                  <a:lnTo>
                    <a:pt x="154" y="496"/>
                  </a:lnTo>
                  <a:lnTo>
                    <a:pt x="154" y="494"/>
                  </a:lnTo>
                  <a:lnTo>
                    <a:pt x="154" y="494"/>
                  </a:lnTo>
                  <a:lnTo>
                    <a:pt x="153" y="493"/>
                  </a:lnTo>
                  <a:lnTo>
                    <a:pt x="152" y="494"/>
                  </a:lnTo>
                  <a:lnTo>
                    <a:pt x="151" y="494"/>
                  </a:lnTo>
                  <a:lnTo>
                    <a:pt x="151" y="494"/>
                  </a:lnTo>
                  <a:lnTo>
                    <a:pt x="151" y="494"/>
                  </a:lnTo>
                  <a:lnTo>
                    <a:pt x="150" y="494"/>
                  </a:lnTo>
                  <a:lnTo>
                    <a:pt x="146" y="490"/>
                  </a:lnTo>
                  <a:lnTo>
                    <a:pt x="146" y="488"/>
                  </a:lnTo>
                  <a:lnTo>
                    <a:pt x="144" y="487"/>
                  </a:lnTo>
                  <a:lnTo>
                    <a:pt x="141" y="484"/>
                  </a:lnTo>
                  <a:lnTo>
                    <a:pt x="140" y="483"/>
                  </a:lnTo>
                  <a:lnTo>
                    <a:pt x="141" y="481"/>
                  </a:lnTo>
                  <a:lnTo>
                    <a:pt x="142" y="480"/>
                  </a:lnTo>
                  <a:lnTo>
                    <a:pt x="143" y="480"/>
                  </a:lnTo>
                  <a:lnTo>
                    <a:pt x="143" y="479"/>
                  </a:lnTo>
                  <a:lnTo>
                    <a:pt x="139" y="479"/>
                  </a:lnTo>
                  <a:lnTo>
                    <a:pt x="138" y="478"/>
                  </a:lnTo>
                  <a:lnTo>
                    <a:pt x="137" y="475"/>
                  </a:lnTo>
                  <a:lnTo>
                    <a:pt x="136" y="475"/>
                  </a:lnTo>
                  <a:lnTo>
                    <a:pt x="136" y="472"/>
                  </a:lnTo>
                  <a:lnTo>
                    <a:pt x="137" y="471"/>
                  </a:lnTo>
                  <a:lnTo>
                    <a:pt x="137" y="469"/>
                  </a:lnTo>
                  <a:lnTo>
                    <a:pt x="139" y="469"/>
                  </a:lnTo>
                  <a:lnTo>
                    <a:pt x="140" y="470"/>
                  </a:lnTo>
                  <a:lnTo>
                    <a:pt x="141" y="469"/>
                  </a:lnTo>
                  <a:lnTo>
                    <a:pt x="140" y="468"/>
                  </a:lnTo>
                  <a:lnTo>
                    <a:pt x="140" y="467"/>
                  </a:lnTo>
                  <a:lnTo>
                    <a:pt x="140" y="465"/>
                  </a:lnTo>
                  <a:lnTo>
                    <a:pt x="142" y="464"/>
                  </a:lnTo>
                  <a:lnTo>
                    <a:pt x="142" y="463"/>
                  </a:lnTo>
                  <a:lnTo>
                    <a:pt x="141" y="462"/>
                  </a:lnTo>
                  <a:lnTo>
                    <a:pt x="140" y="462"/>
                  </a:lnTo>
                  <a:lnTo>
                    <a:pt x="141" y="460"/>
                  </a:lnTo>
                  <a:lnTo>
                    <a:pt x="141" y="459"/>
                  </a:lnTo>
                  <a:lnTo>
                    <a:pt x="142" y="458"/>
                  </a:lnTo>
                  <a:lnTo>
                    <a:pt x="142" y="457"/>
                  </a:lnTo>
                  <a:lnTo>
                    <a:pt x="141" y="453"/>
                  </a:lnTo>
                  <a:lnTo>
                    <a:pt x="141" y="448"/>
                  </a:lnTo>
                  <a:lnTo>
                    <a:pt x="141" y="444"/>
                  </a:lnTo>
                  <a:lnTo>
                    <a:pt x="142" y="443"/>
                  </a:lnTo>
                  <a:lnTo>
                    <a:pt x="142" y="443"/>
                  </a:lnTo>
                  <a:lnTo>
                    <a:pt x="141" y="442"/>
                  </a:lnTo>
                  <a:lnTo>
                    <a:pt x="140" y="441"/>
                  </a:lnTo>
                  <a:lnTo>
                    <a:pt x="136" y="440"/>
                  </a:lnTo>
                  <a:lnTo>
                    <a:pt x="135" y="438"/>
                  </a:lnTo>
                  <a:lnTo>
                    <a:pt x="129" y="434"/>
                  </a:lnTo>
                  <a:lnTo>
                    <a:pt x="121" y="432"/>
                  </a:lnTo>
                  <a:lnTo>
                    <a:pt x="118" y="430"/>
                  </a:lnTo>
                  <a:lnTo>
                    <a:pt x="117" y="429"/>
                  </a:lnTo>
                  <a:lnTo>
                    <a:pt x="115" y="427"/>
                  </a:lnTo>
                  <a:lnTo>
                    <a:pt x="114" y="423"/>
                  </a:lnTo>
                  <a:lnTo>
                    <a:pt x="114" y="423"/>
                  </a:lnTo>
                  <a:lnTo>
                    <a:pt x="113" y="421"/>
                  </a:lnTo>
                  <a:lnTo>
                    <a:pt x="111" y="419"/>
                  </a:lnTo>
                  <a:lnTo>
                    <a:pt x="111" y="418"/>
                  </a:lnTo>
                  <a:lnTo>
                    <a:pt x="111" y="417"/>
                  </a:lnTo>
                  <a:lnTo>
                    <a:pt x="111" y="416"/>
                  </a:lnTo>
                  <a:lnTo>
                    <a:pt x="111" y="415"/>
                  </a:lnTo>
                  <a:lnTo>
                    <a:pt x="107" y="411"/>
                  </a:lnTo>
                  <a:lnTo>
                    <a:pt x="106" y="407"/>
                  </a:lnTo>
                  <a:lnTo>
                    <a:pt x="105" y="407"/>
                  </a:lnTo>
                  <a:lnTo>
                    <a:pt x="105" y="406"/>
                  </a:lnTo>
                  <a:lnTo>
                    <a:pt x="103" y="402"/>
                  </a:lnTo>
                  <a:lnTo>
                    <a:pt x="97" y="393"/>
                  </a:lnTo>
                  <a:lnTo>
                    <a:pt x="94" y="389"/>
                  </a:lnTo>
                  <a:lnTo>
                    <a:pt x="93" y="384"/>
                  </a:lnTo>
                  <a:lnTo>
                    <a:pt x="90" y="382"/>
                  </a:lnTo>
                  <a:lnTo>
                    <a:pt x="85" y="380"/>
                  </a:lnTo>
                  <a:lnTo>
                    <a:pt x="84" y="378"/>
                  </a:lnTo>
                  <a:lnTo>
                    <a:pt x="84" y="378"/>
                  </a:lnTo>
                  <a:lnTo>
                    <a:pt x="83" y="374"/>
                  </a:lnTo>
                  <a:lnTo>
                    <a:pt x="81" y="372"/>
                  </a:lnTo>
                  <a:lnTo>
                    <a:pt x="80" y="370"/>
                  </a:lnTo>
                  <a:lnTo>
                    <a:pt x="78" y="367"/>
                  </a:lnTo>
                  <a:lnTo>
                    <a:pt x="77" y="364"/>
                  </a:lnTo>
                  <a:lnTo>
                    <a:pt x="76" y="364"/>
                  </a:lnTo>
                  <a:lnTo>
                    <a:pt x="75" y="364"/>
                  </a:lnTo>
                  <a:lnTo>
                    <a:pt x="73" y="360"/>
                  </a:lnTo>
                  <a:lnTo>
                    <a:pt x="72" y="358"/>
                  </a:lnTo>
                  <a:lnTo>
                    <a:pt x="70" y="358"/>
                  </a:lnTo>
                  <a:lnTo>
                    <a:pt x="65" y="362"/>
                  </a:lnTo>
                  <a:lnTo>
                    <a:pt x="60" y="363"/>
                  </a:lnTo>
                  <a:lnTo>
                    <a:pt x="59" y="364"/>
                  </a:lnTo>
                  <a:lnTo>
                    <a:pt x="59" y="367"/>
                  </a:lnTo>
                  <a:lnTo>
                    <a:pt x="58" y="368"/>
                  </a:lnTo>
                  <a:lnTo>
                    <a:pt x="57" y="368"/>
                  </a:lnTo>
                  <a:lnTo>
                    <a:pt x="56" y="369"/>
                  </a:lnTo>
                  <a:lnTo>
                    <a:pt x="56" y="371"/>
                  </a:lnTo>
                  <a:lnTo>
                    <a:pt x="55" y="373"/>
                  </a:lnTo>
                  <a:lnTo>
                    <a:pt x="52" y="374"/>
                  </a:lnTo>
                  <a:lnTo>
                    <a:pt x="48" y="377"/>
                  </a:lnTo>
                  <a:lnTo>
                    <a:pt x="45" y="378"/>
                  </a:lnTo>
                  <a:lnTo>
                    <a:pt x="44" y="378"/>
                  </a:lnTo>
                  <a:lnTo>
                    <a:pt x="44" y="377"/>
                  </a:lnTo>
                  <a:lnTo>
                    <a:pt x="43" y="376"/>
                  </a:lnTo>
                  <a:lnTo>
                    <a:pt x="41" y="370"/>
                  </a:lnTo>
                  <a:lnTo>
                    <a:pt x="37" y="368"/>
                  </a:lnTo>
                  <a:lnTo>
                    <a:pt x="41" y="364"/>
                  </a:lnTo>
                  <a:lnTo>
                    <a:pt x="41" y="364"/>
                  </a:lnTo>
                  <a:lnTo>
                    <a:pt x="37" y="361"/>
                  </a:lnTo>
                  <a:lnTo>
                    <a:pt x="40" y="364"/>
                  </a:lnTo>
                  <a:lnTo>
                    <a:pt x="39" y="365"/>
                  </a:lnTo>
                  <a:lnTo>
                    <a:pt x="36" y="364"/>
                  </a:lnTo>
                  <a:lnTo>
                    <a:pt x="36" y="366"/>
                  </a:lnTo>
                  <a:lnTo>
                    <a:pt x="35" y="365"/>
                  </a:lnTo>
                  <a:lnTo>
                    <a:pt x="29" y="358"/>
                  </a:lnTo>
                  <a:lnTo>
                    <a:pt x="28" y="355"/>
                  </a:lnTo>
                  <a:lnTo>
                    <a:pt x="25" y="353"/>
                  </a:lnTo>
                  <a:lnTo>
                    <a:pt x="23" y="352"/>
                  </a:lnTo>
                  <a:lnTo>
                    <a:pt x="24" y="352"/>
                  </a:lnTo>
                  <a:lnTo>
                    <a:pt x="24" y="350"/>
                  </a:lnTo>
                  <a:lnTo>
                    <a:pt x="24" y="346"/>
                  </a:lnTo>
                  <a:lnTo>
                    <a:pt x="16" y="346"/>
                  </a:lnTo>
                  <a:lnTo>
                    <a:pt x="13" y="349"/>
                  </a:lnTo>
                  <a:lnTo>
                    <a:pt x="12" y="348"/>
                  </a:lnTo>
                  <a:lnTo>
                    <a:pt x="8" y="346"/>
                  </a:lnTo>
                  <a:lnTo>
                    <a:pt x="5" y="348"/>
                  </a:lnTo>
                  <a:lnTo>
                    <a:pt x="0" y="346"/>
                  </a:lnTo>
                  <a:lnTo>
                    <a:pt x="0" y="338"/>
                  </a:lnTo>
                  <a:lnTo>
                    <a:pt x="0" y="315"/>
                  </a:lnTo>
                  <a:lnTo>
                    <a:pt x="0" y="292"/>
                  </a:lnTo>
                  <a:lnTo>
                    <a:pt x="0" y="270"/>
                  </a:lnTo>
                  <a:lnTo>
                    <a:pt x="0" y="246"/>
                  </a:lnTo>
                  <a:lnTo>
                    <a:pt x="0" y="220"/>
                  </a:lnTo>
                  <a:lnTo>
                    <a:pt x="0" y="193"/>
                  </a:lnTo>
                  <a:lnTo>
                    <a:pt x="0" y="169"/>
                  </a:lnTo>
                  <a:lnTo>
                    <a:pt x="0" y="142"/>
                  </a:lnTo>
                  <a:lnTo>
                    <a:pt x="0" y="111"/>
                  </a:lnTo>
                  <a:lnTo>
                    <a:pt x="0" y="80"/>
                  </a:lnTo>
                  <a:lnTo>
                    <a:pt x="1" y="81"/>
                  </a:lnTo>
                  <a:lnTo>
                    <a:pt x="3" y="82"/>
                  </a:lnTo>
                  <a:lnTo>
                    <a:pt x="5" y="82"/>
                  </a:lnTo>
                  <a:lnTo>
                    <a:pt x="15" y="82"/>
                  </a:lnTo>
                  <a:lnTo>
                    <a:pt x="17" y="83"/>
                  </a:lnTo>
                  <a:lnTo>
                    <a:pt x="17" y="84"/>
                  </a:lnTo>
                  <a:lnTo>
                    <a:pt x="21" y="85"/>
                  </a:lnTo>
                  <a:lnTo>
                    <a:pt x="26" y="89"/>
                  </a:lnTo>
                  <a:lnTo>
                    <a:pt x="31" y="96"/>
                  </a:lnTo>
                  <a:lnTo>
                    <a:pt x="33" y="96"/>
                  </a:lnTo>
                  <a:lnTo>
                    <a:pt x="34" y="97"/>
                  </a:lnTo>
                  <a:lnTo>
                    <a:pt x="34" y="96"/>
                  </a:lnTo>
                  <a:lnTo>
                    <a:pt x="35" y="98"/>
                  </a:lnTo>
                  <a:lnTo>
                    <a:pt x="37" y="100"/>
                  </a:lnTo>
                  <a:lnTo>
                    <a:pt x="40" y="102"/>
                  </a:lnTo>
                  <a:lnTo>
                    <a:pt x="42" y="103"/>
                  </a:lnTo>
                  <a:lnTo>
                    <a:pt x="45" y="106"/>
                  </a:lnTo>
                  <a:lnTo>
                    <a:pt x="47" y="106"/>
                  </a:lnTo>
                  <a:lnTo>
                    <a:pt x="50" y="106"/>
                  </a:lnTo>
                  <a:lnTo>
                    <a:pt x="54" y="108"/>
                  </a:lnTo>
                  <a:lnTo>
                    <a:pt x="55" y="108"/>
                  </a:lnTo>
                  <a:lnTo>
                    <a:pt x="57" y="108"/>
                  </a:lnTo>
                  <a:lnTo>
                    <a:pt x="58" y="109"/>
                  </a:lnTo>
                  <a:lnTo>
                    <a:pt x="58" y="107"/>
                  </a:lnTo>
                  <a:lnTo>
                    <a:pt x="57" y="106"/>
                  </a:lnTo>
                  <a:lnTo>
                    <a:pt x="60" y="107"/>
                  </a:lnTo>
                  <a:lnTo>
                    <a:pt x="62" y="108"/>
                  </a:lnTo>
                  <a:lnTo>
                    <a:pt x="63" y="109"/>
                  </a:lnTo>
                  <a:lnTo>
                    <a:pt x="65" y="109"/>
                  </a:lnTo>
                  <a:lnTo>
                    <a:pt x="68" y="111"/>
                  </a:lnTo>
                  <a:lnTo>
                    <a:pt x="73" y="115"/>
                  </a:lnTo>
                  <a:lnTo>
                    <a:pt x="74" y="115"/>
                  </a:lnTo>
                  <a:lnTo>
                    <a:pt x="75" y="115"/>
                  </a:lnTo>
                  <a:lnTo>
                    <a:pt x="75" y="114"/>
                  </a:lnTo>
                  <a:lnTo>
                    <a:pt x="72" y="111"/>
                  </a:lnTo>
                  <a:lnTo>
                    <a:pt x="71" y="109"/>
                  </a:lnTo>
                  <a:lnTo>
                    <a:pt x="70" y="108"/>
                  </a:lnTo>
                  <a:lnTo>
                    <a:pt x="72" y="107"/>
                  </a:lnTo>
                  <a:lnTo>
                    <a:pt x="76" y="109"/>
                  </a:lnTo>
                  <a:lnTo>
                    <a:pt x="78" y="108"/>
                  </a:lnTo>
                  <a:lnTo>
                    <a:pt x="80" y="109"/>
                  </a:lnTo>
                  <a:lnTo>
                    <a:pt x="81" y="110"/>
                  </a:lnTo>
                  <a:lnTo>
                    <a:pt x="82" y="113"/>
                  </a:lnTo>
                  <a:lnTo>
                    <a:pt x="83" y="114"/>
                  </a:lnTo>
                  <a:lnTo>
                    <a:pt x="87" y="117"/>
                  </a:lnTo>
                  <a:lnTo>
                    <a:pt x="88" y="119"/>
                  </a:lnTo>
                  <a:lnTo>
                    <a:pt x="88" y="116"/>
                  </a:lnTo>
                  <a:lnTo>
                    <a:pt x="88" y="113"/>
                  </a:lnTo>
                  <a:lnTo>
                    <a:pt x="87" y="112"/>
                  </a:lnTo>
                  <a:lnTo>
                    <a:pt x="83" y="105"/>
                  </a:lnTo>
                  <a:lnTo>
                    <a:pt x="82" y="103"/>
                  </a:lnTo>
                  <a:lnTo>
                    <a:pt x="82" y="102"/>
                  </a:lnTo>
                  <a:lnTo>
                    <a:pt x="84" y="101"/>
                  </a:lnTo>
                  <a:lnTo>
                    <a:pt x="87" y="98"/>
                  </a:lnTo>
                  <a:lnTo>
                    <a:pt x="90" y="96"/>
                  </a:lnTo>
                  <a:lnTo>
                    <a:pt x="92" y="93"/>
                  </a:lnTo>
                  <a:lnTo>
                    <a:pt x="93" y="93"/>
                  </a:lnTo>
                  <a:lnTo>
                    <a:pt x="94" y="92"/>
                  </a:lnTo>
                  <a:lnTo>
                    <a:pt x="99" y="91"/>
                  </a:lnTo>
                  <a:lnTo>
                    <a:pt x="101" y="90"/>
                  </a:lnTo>
                  <a:lnTo>
                    <a:pt x="103" y="88"/>
                  </a:lnTo>
                  <a:lnTo>
                    <a:pt x="103" y="84"/>
                  </a:lnTo>
                  <a:lnTo>
                    <a:pt x="105" y="82"/>
                  </a:lnTo>
                  <a:lnTo>
                    <a:pt x="106" y="83"/>
                  </a:lnTo>
                  <a:lnTo>
                    <a:pt x="107" y="83"/>
                  </a:lnTo>
                  <a:lnTo>
                    <a:pt x="107" y="81"/>
                  </a:lnTo>
                  <a:lnTo>
                    <a:pt x="109" y="80"/>
                  </a:lnTo>
                  <a:lnTo>
                    <a:pt x="110" y="80"/>
                  </a:lnTo>
                  <a:lnTo>
                    <a:pt x="110" y="81"/>
                  </a:lnTo>
                  <a:lnTo>
                    <a:pt x="114" y="81"/>
                  </a:lnTo>
                  <a:lnTo>
                    <a:pt x="115" y="79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2" y="75"/>
                  </a:lnTo>
                  <a:lnTo>
                    <a:pt x="123" y="72"/>
                  </a:lnTo>
                  <a:lnTo>
                    <a:pt x="127" y="74"/>
                  </a:lnTo>
                  <a:lnTo>
                    <a:pt x="129" y="72"/>
                  </a:lnTo>
                  <a:lnTo>
                    <a:pt x="129" y="70"/>
                  </a:lnTo>
                  <a:lnTo>
                    <a:pt x="130" y="68"/>
                  </a:lnTo>
                  <a:lnTo>
                    <a:pt x="133" y="66"/>
                  </a:lnTo>
                  <a:lnTo>
                    <a:pt x="135" y="65"/>
                  </a:lnTo>
                  <a:lnTo>
                    <a:pt x="137" y="67"/>
                  </a:lnTo>
                  <a:lnTo>
                    <a:pt x="139" y="67"/>
                  </a:lnTo>
                  <a:lnTo>
                    <a:pt x="140" y="68"/>
                  </a:lnTo>
                  <a:lnTo>
                    <a:pt x="142" y="67"/>
                  </a:lnTo>
                  <a:lnTo>
                    <a:pt x="143" y="65"/>
                  </a:lnTo>
                  <a:lnTo>
                    <a:pt x="144" y="63"/>
                  </a:lnTo>
                  <a:lnTo>
                    <a:pt x="146" y="62"/>
                  </a:lnTo>
                  <a:lnTo>
                    <a:pt x="146" y="64"/>
                  </a:lnTo>
                  <a:lnTo>
                    <a:pt x="147" y="65"/>
                  </a:lnTo>
                  <a:lnTo>
                    <a:pt x="148" y="68"/>
                  </a:lnTo>
                  <a:lnTo>
                    <a:pt x="147" y="69"/>
                  </a:lnTo>
                  <a:lnTo>
                    <a:pt x="146" y="71"/>
                  </a:lnTo>
                  <a:lnTo>
                    <a:pt x="137" y="77"/>
                  </a:lnTo>
                  <a:lnTo>
                    <a:pt x="135" y="80"/>
                  </a:lnTo>
                  <a:lnTo>
                    <a:pt x="132" y="81"/>
                  </a:lnTo>
                  <a:lnTo>
                    <a:pt x="129" y="86"/>
                  </a:lnTo>
                  <a:lnTo>
                    <a:pt x="125" y="84"/>
                  </a:lnTo>
                  <a:lnTo>
                    <a:pt x="117" y="87"/>
                  </a:lnTo>
                  <a:lnTo>
                    <a:pt x="114" y="89"/>
                  </a:lnTo>
                  <a:lnTo>
                    <a:pt x="114" y="91"/>
                  </a:lnTo>
                  <a:lnTo>
                    <a:pt x="115" y="90"/>
                  </a:lnTo>
                  <a:lnTo>
                    <a:pt x="112" y="93"/>
                  </a:lnTo>
                  <a:lnTo>
                    <a:pt x="111" y="95"/>
                  </a:lnTo>
                  <a:lnTo>
                    <a:pt x="110" y="95"/>
                  </a:lnTo>
                  <a:lnTo>
                    <a:pt x="109" y="97"/>
                  </a:lnTo>
                  <a:lnTo>
                    <a:pt x="108" y="99"/>
                  </a:lnTo>
                  <a:lnTo>
                    <a:pt x="108" y="97"/>
                  </a:lnTo>
                  <a:lnTo>
                    <a:pt x="107" y="96"/>
                  </a:lnTo>
                  <a:lnTo>
                    <a:pt x="103" y="101"/>
                  </a:lnTo>
                  <a:lnTo>
                    <a:pt x="103" y="103"/>
                  </a:lnTo>
                  <a:lnTo>
                    <a:pt x="105" y="102"/>
                  </a:lnTo>
                  <a:lnTo>
                    <a:pt x="108" y="100"/>
                  </a:lnTo>
                  <a:lnTo>
                    <a:pt x="113" y="98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8" y="92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2" y="90"/>
                  </a:lnTo>
                  <a:lnTo>
                    <a:pt x="121" y="93"/>
                  </a:lnTo>
                  <a:lnTo>
                    <a:pt x="123" y="90"/>
                  </a:lnTo>
                  <a:lnTo>
                    <a:pt x="123" y="93"/>
                  </a:lnTo>
                  <a:lnTo>
                    <a:pt x="125" y="89"/>
                  </a:lnTo>
                  <a:lnTo>
                    <a:pt x="127" y="88"/>
                  </a:lnTo>
                  <a:lnTo>
                    <a:pt x="129" y="90"/>
                  </a:lnTo>
                  <a:lnTo>
                    <a:pt x="129" y="93"/>
                  </a:lnTo>
                  <a:lnTo>
                    <a:pt x="128" y="98"/>
                  </a:lnTo>
                  <a:lnTo>
                    <a:pt x="132" y="90"/>
                  </a:lnTo>
                  <a:lnTo>
                    <a:pt x="136" y="84"/>
                  </a:lnTo>
                  <a:lnTo>
                    <a:pt x="137" y="81"/>
                  </a:lnTo>
                  <a:lnTo>
                    <a:pt x="140" y="81"/>
                  </a:lnTo>
                  <a:lnTo>
                    <a:pt x="142" y="80"/>
                  </a:lnTo>
                  <a:lnTo>
                    <a:pt x="145" y="77"/>
                  </a:lnTo>
                  <a:lnTo>
                    <a:pt x="151" y="75"/>
                  </a:lnTo>
                  <a:lnTo>
                    <a:pt x="155" y="72"/>
                  </a:lnTo>
                  <a:lnTo>
                    <a:pt x="155" y="76"/>
                  </a:lnTo>
                  <a:lnTo>
                    <a:pt x="154" y="76"/>
                  </a:lnTo>
                  <a:lnTo>
                    <a:pt x="152" y="79"/>
                  </a:lnTo>
                  <a:lnTo>
                    <a:pt x="152" y="81"/>
                  </a:lnTo>
                  <a:lnTo>
                    <a:pt x="158" y="78"/>
                  </a:lnTo>
                  <a:lnTo>
                    <a:pt x="160" y="75"/>
                  </a:lnTo>
                  <a:lnTo>
                    <a:pt x="162" y="72"/>
                  </a:lnTo>
                  <a:lnTo>
                    <a:pt x="163" y="70"/>
                  </a:lnTo>
                  <a:lnTo>
                    <a:pt x="162" y="68"/>
                  </a:lnTo>
                  <a:lnTo>
                    <a:pt x="164" y="66"/>
                  </a:lnTo>
                  <a:lnTo>
                    <a:pt x="170" y="64"/>
                  </a:lnTo>
                  <a:lnTo>
                    <a:pt x="171" y="63"/>
                  </a:lnTo>
                  <a:lnTo>
                    <a:pt x="168" y="62"/>
                  </a:lnTo>
                  <a:lnTo>
                    <a:pt x="166" y="60"/>
                  </a:lnTo>
                  <a:lnTo>
                    <a:pt x="166" y="59"/>
                  </a:lnTo>
                  <a:lnTo>
                    <a:pt x="167" y="57"/>
                  </a:lnTo>
                  <a:lnTo>
                    <a:pt x="166" y="56"/>
                  </a:lnTo>
                  <a:lnTo>
                    <a:pt x="164" y="57"/>
                  </a:lnTo>
                  <a:lnTo>
                    <a:pt x="164" y="55"/>
                  </a:lnTo>
                  <a:lnTo>
                    <a:pt x="166" y="53"/>
                  </a:lnTo>
                  <a:lnTo>
                    <a:pt x="166" y="52"/>
                  </a:lnTo>
                  <a:lnTo>
                    <a:pt x="169" y="53"/>
                  </a:lnTo>
                  <a:lnTo>
                    <a:pt x="176" y="60"/>
                  </a:lnTo>
                  <a:lnTo>
                    <a:pt x="177" y="63"/>
                  </a:lnTo>
                  <a:lnTo>
                    <a:pt x="178" y="69"/>
                  </a:lnTo>
                  <a:lnTo>
                    <a:pt x="180" y="72"/>
                  </a:lnTo>
                  <a:lnTo>
                    <a:pt x="183" y="81"/>
                  </a:lnTo>
                  <a:lnTo>
                    <a:pt x="184" y="84"/>
                  </a:lnTo>
                  <a:lnTo>
                    <a:pt x="187" y="85"/>
                  </a:lnTo>
                  <a:lnTo>
                    <a:pt x="188" y="88"/>
                  </a:lnTo>
                  <a:lnTo>
                    <a:pt x="189" y="88"/>
                  </a:lnTo>
                  <a:lnTo>
                    <a:pt x="192" y="91"/>
                  </a:lnTo>
                  <a:lnTo>
                    <a:pt x="195" y="92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91"/>
                  </a:lnTo>
                  <a:lnTo>
                    <a:pt x="203" y="91"/>
                  </a:lnTo>
                  <a:lnTo>
                    <a:pt x="203" y="90"/>
                  </a:lnTo>
                  <a:lnTo>
                    <a:pt x="201" y="89"/>
                  </a:lnTo>
                  <a:lnTo>
                    <a:pt x="197" y="90"/>
                  </a:lnTo>
                  <a:lnTo>
                    <a:pt x="198" y="88"/>
                  </a:lnTo>
                  <a:lnTo>
                    <a:pt x="201" y="88"/>
                  </a:lnTo>
                  <a:lnTo>
                    <a:pt x="203" y="87"/>
                  </a:lnTo>
                  <a:lnTo>
                    <a:pt x="202" y="87"/>
                  </a:lnTo>
                  <a:lnTo>
                    <a:pt x="200" y="83"/>
                  </a:lnTo>
                  <a:lnTo>
                    <a:pt x="201" y="82"/>
                  </a:lnTo>
                  <a:lnTo>
                    <a:pt x="204" y="81"/>
                  </a:lnTo>
                  <a:lnTo>
                    <a:pt x="204" y="79"/>
                  </a:lnTo>
                  <a:lnTo>
                    <a:pt x="202" y="79"/>
                  </a:lnTo>
                  <a:lnTo>
                    <a:pt x="202" y="76"/>
                  </a:lnTo>
                  <a:lnTo>
                    <a:pt x="203" y="78"/>
                  </a:lnTo>
                  <a:lnTo>
                    <a:pt x="207" y="73"/>
                  </a:lnTo>
                  <a:lnTo>
                    <a:pt x="208" y="71"/>
                  </a:lnTo>
                  <a:lnTo>
                    <a:pt x="207" y="70"/>
                  </a:lnTo>
                  <a:lnTo>
                    <a:pt x="205" y="72"/>
                  </a:lnTo>
                  <a:lnTo>
                    <a:pt x="205" y="73"/>
                  </a:lnTo>
                  <a:lnTo>
                    <a:pt x="204" y="73"/>
                  </a:lnTo>
                  <a:lnTo>
                    <a:pt x="203" y="70"/>
                  </a:lnTo>
                  <a:lnTo>
                    <a:pt x="204" y="69"/>
                  </a:lnTo>
                  <a:lnTo>
                    <a:pt x="206" y="70"/>
                  </a:lnTo>
                  <a:lnTo>
                    <a:pt x="208" y="69"/>
                  </a:lnTo>
                  <a:lnTo>
                    <a:pt x="209" y="70"/>
                  </a:lnTo>
                  <a:lnTo>
                    <a:pt x="210" y="72"/>
                  </a:lnTo>
                  <a:lnTo>
                    <a:pt x="211" y="70"/>
                  </a:lnTo>
                  <a:lnTo>
                    <a:pt x="213" y="70"/>
                  </a:lnTo>
                  <a:lnTo>
                    <a:pt x="212" y="68"/>
                  </a:lnTo>
                  <a:lnTo>
                    <a:pt x="210" y="68"/>
                  </a:lnTo>
                  <a:lnTo>
                    <a:pt x="209" y="67"/>
                  </a:lnTo>
                  <a:lnTo>
                    <a:pt x="213" y="66"/>
                  </a:lnTo>
                  <a:lnTo>
                    <a:pt x="213" y="67"/>
                  </a:lnTo>
                  <a:lnTo>
                    <a:pt x="214" y="69"/>
                  </a:lnTo>
                  <a:lnTo>
                    <a:pt x="213" y="72"/>
                  </a:lnTo>
                  <a:lnTo>
                    <a:pt x="213" y="77"/>
                  </a:lnTo>
                  <a:lnTo>
                    <a:pt x="212" y="79"/>
                  </a:lnTo>
                  <a:lnTo>
                    <a:pt x="213" y="80"/>
                  </a:lnTo>
                  <a:lnTo>
                    <a:pt x="214" y="81"/>
                  </a:lnTo>
                  <a:lnTo>
                    <a:pt x="215" y="80"/>
                  </a:lnTo>
                  <a:lnTo>
                    <a:pt x="218" y="81"/>
                  </a:lnTo>
                  <a:lnTo>
                    <a:pt x="214" y="88"/>
                  </a:lnTo>
                  <a:lnTo>
                    <a:pt x="213" y="91"/>
                  </a:lnTo>
                  <a:lnTo>
                    <a:pt x="212" y="89"/>
                  </a:lnTo>
                  <a:lnTo>
                    <a:pt x="212" y="91"/>
                  </a:lnTo>
                  <a:lnTo>
                    <a:pt x="212" y="92"/>
                  </a:lnTo>
                  <a:lnTo>
                    <a:pt x="217" y="93"/>
                  </a:lnTo>
                  <a:lnTo>
                    <a:pt x="219" y="91"/>
                  </a:lnTo>
                  <a:lnTo>
                    <a:pt x="220" y="92"/>
                  </a:lnTo>
                  <a:lnTo>
                    <a:pt x="224" y="92"/>
                  </a:lnTo>
                  <a:lnTo>
                    <a:pt x="225" y="91"/>
                  </a:lnTo>
                  <a:lnTo>
                    <a:pt x="226" y="89"/>
                  </a:lnTo>
                  <a:lnTo>
                    <a:pt x="229" y="87"/>
                  </a:lnTo>
                  <a:lnTo>
                    <a:pt x="229" y="85"/>
                  </a:lnTo>
                  <a:lnTo>
                    <a:pt x="230" y="81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6" y="76"/>
                  </a:lnTo>
                  <a:lnTo>
                    <a:pt x="238" y="77"/>
                  </a:lnTo>
                  <a:lnTo>
                    <a:pt x="240" y="77"/>
                  </a:lnTo>
                  <a:lnTo>
                    <a:pt x="242" y="77"/>
                  </a:lnTo>
                  <a:lnTo>
                    <a:pt x="242" y="78"/>
                  </a:lnTo>
                  <a:lnTo>
                    <a:pt x="247" y="77"/>
                  </a:lnTo>
                  <a:lnTo>
                    <a:pt x="252" y="79"/>
                  </a:lnTo>
                  <a:lnTo>
                    <a:pt x="259" y="84"/>
                  </a:lnTo>
                  <a:lnTo>
                    <a:pt x="264" y="90"/>
                  </a:lnTo>
                  <a:lnTo>
                    <a:pt x="268" y="92"/>
                  </a:lnTo>
                  <a:lnTo>
                    <a:pt x="273" y="93"/>
                  </a:lnTo>
                  <a:lnTo>
                    <a:pt x="275" y="94"/>
                  </a:lnTo>
                  <a:lnTo>
                    <a:pt x="278" y="94"/>
                  </a:lnTo>
                  <a:lnTo>
                    <a:pt x="283" y="96"/>
                  </a:lnTo>
                  <a:lnTo>
                    <a:pt x="284" y="96"/>
                  </a:lnTo>
                  <a:lnTo>
                    <a:pt x="287" y="96"/>
                  </a:lnTo>
                  <a:lnTo>
                    <a:pt x="288" y="99"/>
                  </a:lnTo>
                  <a:lnTo>
                    <a:pt x="292" y="101"/>
                  </a:lnTo>
                  <a:lnTo>
                    <a:pt x="294" y="102"/>
                  </a:lnTo>
                  <a:lnTo>
                    <a:pt x="300" y="106"/>
                  </a:lnTo>
                  <a:lnTo>
                    <a:pt x="305" y="106"/>
                  </a:lnTo>
                  <a:lnTo>
                    <a:pt x="306" y="107"/>
                  </a:lnTo>
                  <a:lnTo>
                    <a:pt x="309" y="107"/>
                  </a:lnTo>
                  <a:lnTo>
                    <a:pt x="309" y="107"/>
                  </a:lnTo>
                  <a:lnTo>
                    <a:pt x="316" y="108"/>
                  </a:lnTo>
                  <a:lnTo>
                    <a:pt x="319" y="107"/>
                  </a:lnTo>
                  <a:lnTo>
                    <a:pt x="321" y="110"/>
                  </a:lnTo>
                  <a:lnTo>
                    <a:pt x="322" y="108"/>
                  </a:lnTo>
                  <a:lnTo>
                    <a:pt x="318" y="105"/>
                  </a:lnTo>
                  <a:lnTo>
                    <a:pt x="321" y="104"/>
                  </a:lnTo>
                  <a:lnTo>
                    <a:pt x="322" y="105"/>
                  </a:lnTo>
                  <a:lnTo>
                    <a:pt x="325" y="106"/>
                  </a:lnTo>
                  <a:lnTo>
                    <a:pt x="325" y="104"/>
                  </a:lnTo>
                  <a:lnTo>
                    <a:pt x="331" y="106"/>
                  </a:lnTo>
                  <a:lnTo>
                    <a:pt x="330" y="107"/>
                  </a:lnTo>
                  <a:lnTo>
                    <a:pt x="333" y="109"/>
                  </a:lnTo>
                  <a:lnTo>
                    <a:pt x="334" y="110"/>
                  </a:lnTo>
                  <a:lnTo>
                    <a:pt x="336" y="109"/>
                  </a:lnTo>
                  <a:lnTo>
                    <a:pt x="336" y="111"/>
                  </a:lnTo>
                  <a:lnTo>
                    <a:pt x="340" y="113"/>
                  </a:lnTo>
                  <a:lnTo>
                    <a:pt x="343" y="118"/>
                  </a:lnTo>
                  <a:lnTo>
                    <a:pt x="344" y="119"/>
                  </a:lnTo>
                  <a:lnTo>
                    <a:pt x="344" y="124"/>
                  </a:lnTo>
                  <a:lnTo>
                    <a:pt x="346" y="121"/>
                  </a:lnTo>
                  <a:lnTo>
                    <a:pt x="346" y="124"/>
                  </a:lnTo>
                  <a:lnTo>
                    <a:pt x="346" y="126"/>
                  </a:lnTo>
                  <a:lnTo>
                    <a:pt x="347" y="127"/>
                  </a:lnTo>
                  <a:lnTo>
                    <a:pt x="344" y="127"/>
                  </a:lnTo>
                  <a:lnTo>
                    <a:pt x="344" y="128"/>
                  </a:lnTo>
                  <a:lnTo>
                    <a:pt x="342" y="129"/>
                  </a:lnTo>
                  <a:lnTo>
                    <a:pt x="341" y="127"/>
                  </a:lnTo>
                  <a:lnTo>
                    <a:pt x="338" y="128"/>
                  </a:lnTo>
                  <a:lnTo>
                    <a:pt x="334" y="127"/>
                  </a:lnTo>
                  <a:lnTo>
                    <a:pt x="337" y="128"/>
                  </a:lnTo>
                  <a:lnTo>
                    <a:pt x="335" y="130"/>
                  </a:lnTo>
                  <a:lnTo>
                    <a:pt x="330" y="130"/>
                  </a:lnTo>
                  <a:lnTo>
                    <a:pt x="331" y="131"/>
                  </a:lnTo>
                  <a:lnTo>
                    <a:pt x="330" y="132"/>
                  </a:lnTo>
                  <a:lnTo>
                    <a:pt x="330" y="135"/>
                  </a:lnTo>
                  <a:lnTo>
                    <a:pt x="326" y="137"/>
                  </a:lnTo>
                  <a:lnTo>
                    <a:pt x="328" y="139"/>
                  </a:lnTo>
                  <a:lnTo>
                    <a:pt x="329" y="139"/>
                  </a:lnTo>
                  <a:lnTo>
                    <a:pt x="331" y="138"/>
                  </a:lnTo>
                  <a:lnTo>
                    <a:pt x="329" y="140"/>
                  </a:lnTo>
                  <a:lnTo>
                    <a:pt x="333" y="141"/>
                  </a:lnTo>
                  <a:lnTo>
                    <a:pt x="338" y="143"/>
                  </a:lnTo>
                  <a:lnTo>
                    <a:pt x="339" y="141"/>
                  </a:lnTo>
                  <a:lnTo>
                    <a:pt x="341" y="142"/>
                  </a:lnTo>
                  <a:lnTo>
                    <a:pt x="342" y="144"/>
                  </a:lnTo>
                  <a:lnTo>
                    <a:pt x="344" y="143"/>
                  </a:lnTo>
                  <a:lnTo>
                    <a:pt x="347" y="144"/>
                  </a:lnTo>
                  <a:lnTo>
                    <a:pt x="352" y="144"/>
                  </a:lnTo>
                  <a:lnTo>
                    <a:pt x="355" y="145"/>
                  </a:lnTo>
                  <a:lnTo>
                    <a:pt x="360" y="144"/>
                  </a:lnTo>
                  <a:lnTo>
                    <a:pt x="359" y="145"/>
                  </a:lnTo>
                  <a:lnTo>
                    <a:pt x="362" y="145"/>
                  </a:lnTo>
                  <a:lnTo>
                    <a:pt x="368" y="145"/>
                  </a:lnTo>
                  <a:lnTo>
                    <a:pt x="369" y="143"/>
                  </a:lnTo>
                  <a:lnTo>
                    <a:pt x="373" y="143"/>
                  </a:lnTo>
                  <a:lnTo>
                    <a:pt x="372" y="145"/>
                  </a:lnTo>
                  <a:lnTo>
                    <a:pt x="375" y="145"/>
                  </a:lnTo>
                  <a:lnTo>
                    <a:pt x="373" y="144"/>
                  </a:lnTo>
                  <a:lnTo>
                    <a:pt x="375" y="142"/>
                  </a:lnTo>
                  <a:lnTo>
                    <a:pt x="376" y="144"/>
                  </a:lnTo>
                  <a:lnTo>
                    <a:pt x="378" y="144"/>
                  </a:lnTo>
                  <a:lnTo>
                    <a:pt x="379" y="143"/>
                  </a:lnTo>
                  <a:lnTo>
                    <a:pt x="380" y="144"/>
                  </a:lnTo>
                  <a:lnTo>
                    <a:pt x="381" y="140"/>
                  </a:lnTo>
                  <a:lnTo>
                    <a:pt x="384" y="139"/>
                  </a:lnTo>
                  <a:lnTo>
                    <a:pt x="384" y="143"/>
                  </a:lnTo>
                  <a:lnTo>
                    <a:pt x="386" y="143"/>
                  </a:lnTo>
                  <a:lnTo>
                    <a:pt x="388" y="142"/>
                  </a:lnTo>
                  <a:lnTo>
                    <a:pt x="391" y="138"/>
                  </a:lnTo>
                  <a:lnTo>
                    <a:pt x="393" y="137"/>
                  </a:lnTo>
                  <a:lnTo>
                    <a:pt x="396" y="137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399" y="139"/>
                  </a:lnTo>
                  <a:lnTo>
                    <a:pt x="400" y="140"/>
                  </a:lnTo>
                  <a:lnTo>
                    <a:pt x="400" y="139"/>
                  </a:lnTo>
                  <a:lnTo>
                    <a:pt x="401" y="141"/>
                  </a:lnTo>
                  <a:lnTo>
                    <a:pt x="402" y="141"/>
                  </a:lnTo>
                  <a:lnTo>
                    <a:pt x="402" y="143"/>
                  </a:lnTo>
                  <a:lnTo>
                    <a:pt x="401" y="143"/>
                  </a:lnTo>
                  <a:lnTo>
                    <a:pt x="405" y="145"/>
                  </a:lnTo>
                  <a:lnTo>
                    <a:pt x="405" y="143"/>
                  </a:lnTo>
                  <a:lnTo>
                    <a:pt x="412" y="143"/>
                  </a:lnTo>
                  <a:lnTo>
                    <a:pt x="411" y="145"/>
                  </a:lnTo>
                  <a:lnTo>
                    <a:pt x="412" y="147"/>
                  </a:lnTo>
                  <a:lnTo>
                    <a:pt x="411" y="148"/>
                  </a:lnTo>
                  <a:lnTo>
                    <a:pt x="412" y="149"/>
                  </a:lnTo>
                  <a:lnTo>
                    <a:pt x="412" y="152"/>
                  </a:lnTo>
                  <a:lnTo>
                    <a:pt x="413" y="154"/>
                  </a:lnTo>
                  <a:lnTo>
                    <a:pt x="413" y="152"/>
                  </a:lnTo>
                  <a:lnTo>
                    <a:pt x="413" y="153"/>
                  </a:lnTo>
                  <a:lnTo>
                    <a:pt x="414" y="151"/>
                  </a:lnTo>
                  <a:lnTo>
                    <a:pt x="415" y="147"/>
                  </a:lnTo>
                  <a:lnTo>
                    <a:pt x="416" y="147"/>
                  </a:lnTo>
                  <a:lnTo>
                    <a:pt x="416" y="149"/>
                  </a:lnTo>
                  <a:lnTo>
                    <a:pt x="417" y="149"/>
                  </a:lnTo>
                  <a:lnTo>
                    <a:pt x="416" y="152"/>
                  </a:lnTo>
                  <a:lnTo>
                    <a:pt x="416" y="154"/>
                  </a:lnTo>
                  <a:lnTo>
                    <a:pt x="418" y="154"/>
                  </a:lnTo>
                  <a:lnTo>
                    <a:pt x="419" y="153"/>
                  </a:lnTo>
                  <a:lnTo>
                    <a:pt x="421" y="156"/>
                  </a:lnTo>
                  <a:lnTo>
                    <a:pt x="423" y="156"/>
                  </a:lnTo>
                  <a:lnTo>
                    <a:pt x="424" y="158"/>
                  </a:lnTo>
                  <a:lnTo>
                    <a:pt x="426" y="162"/>
                  </a:lnTo>
                  <a:lnTo>
                    <a:pt x="424" y="164"/>
                  </a:lnTo>
                  <a:lnTo>
                    <a:pt x="422" y="164"/>
                  </a:lnTo>
                  <a:lnTo>
                    <a:pt x="420" y="165"/>
                  </a:lnTo>
                  <a:lnTo>
                    <a:pt x="419" y="164"/>
                  </a:lnTo>
                  <a:lnTo>
                    <a:pt x="419" y="166"/>
                  </a:lnTo>
                  <a:lnTo>
                    <a:pt x="422" y="170"/>
                  </a:lnTo>
                  <a:lnTo>
                    <a:pt x="425" y="173"/>
                  </a:lnTo>
                  <a:lnTo>
                    <a:pt x="426" y="174"/>
                  </a:lnTo>
                  <a:lnTo>
                    <a:pt x="427" y="169"/>
                  </a:lnTo>
                  <a:lnTo>
                    <a:pt x="428" y="169"/>
                  </a:lnTo>
                  <a:lnTo>
                    <a:pt x="430" y="170"/>
                  </a:lnTo>
                  <a:lnTo>
                    <a:pt x="432" y="168"/>
                  </a:lnTo>
                  <a:lnTo>
                    <a:pt x="434" y="169"/>
                  </a:lnTo>
                  <a:lnTo>
                    <a:pt x="431" y="164"/>
                  </a:lnTo>
                  <a:lnTo>
                    <a:pt x="433" y="163"/>
                  </a:lnTo>
                  <a:lnTo>
                    <a:pt x="433" y="162"/>
                  </a:lnTo>
                  <a:lnTo>
                    <a:pt x="431" y="162"/>
                  </a:lnTo>
                  <a:lnTo>
                    <a:pt x="430" y="160"/>
                  </a:lnTo>
                  <a:lnTo>
                    <a:pt x="429" y="156"/>
                  </a:lnTo>
                  <a:lnTo>
                    <a:pt x="427" y="154"/>
                  </a:lnTo>
                  <a:lnTo>
                    <a:pt x="428" y="153"/>
                  </a:lnTo>
                  <a:lnTo>
                    <a:pt x="428" y="149"/>
                  </a:lnTo>
                  <a:lnTo>
                    <a:pt x="427" y="148"/>
                  </a:lnTo>
                  <a:lnTo>
                    <a:pt x="427" y="147"/>
                  </a:lnTo>
                  <a:lnTo>
                    <a:pt x="424" y="145"/>
                  </a:lnTo>
                  <a:lnTo>
                    <a:pt x="423" y="143"/>
                  </a:lnTo>
                  <a:lnTo>
                    <a:pt x="425" y="140"/>
                  </a:lnTo>
                  <a:lnTo>
                    <a:pt x="426" y="140"/>
                  </a:lnTo>
                  <a:lnTo>
                    <a:pt x="427" y="138"/>
                  </a:lnTo>
                  <a:lnTo>
                    <a:pt x="428" y="138"/>
                  </a:lnTo>
                  <a:lnTo>
                    <a:pt x="426" y="137"/>
                  </a:lnTo>
                  <a:lnTo>
                    <a:pt x="428" y="134"/>
                  </a:lnTo>
                  <a:lnTo>
                    <a:pt x="431" y="134"/>
                  </a:lnTo>
                  <a:lnTo>
                    <a:pt x="434" y="132"/>
                  </a:lnTo>
                  <a:lnTo>
                    <a:pt x="434" y="131"/>
                  </a:lnTo>
                  <a:lnTo>
                    <a:pt x="434" y="132"/>
                  </a:lnTo>
                  <a:lnTo>
                    <a:pt x="440" y="132"/>
                  </a:lnTo>
                  <a:lnTo>
                    <a:pt x="439" y="129"/>
                  </a:lnTo>
                  <a:lnTo>
                    <a:pt x="441" y="128"/>
                  </a:lnTo>
                  <a:lnTo>
                    <a:pt x="444" y="129"/>
                  </a:lnTo>
                  <a:lnTo>
                    <a:pt x="444" y="125"/>
                  </a:lnTo>
                  <a:lnTo>
                    <a:pt x="444" y="124"/>
                  </a:lnTo>
                  <a:lnTo>
                    <a:pt x="445" y="127"/>
                  </a:lnTo>
                  <a:lnTo>
                    <a:pt x="447" y="124"/>
                  </a:lnTo>
                  <a:lnTo>
                    <a:pt x="448" y="122"/>
                  </a:lnTo>
                  <a:lnTo>
                    <a:pt x="447" y="120"/>
                  </a:lnTo>
                  <a:lnTo>
                    <a:pt x="451" y="119"/>
                  </a:lnTo>
                  <a:lnTo>
                    <a:pt x="449" y="118"/>
                  </a:lnTo>
                  <a:lnTo>
                    <a:pt x="451" y="116"/>
                  </a:lnTo>
                  <a:lnTo>
                    <a:pt x="451" y="115"/>
                  </a:lnTo>
                  <a:lnTo>
                    <a:pt x="449" y="115"/>
                  </a:lnTo>
                  <a:lnTo>
                    <a:pt x="449" y="115"/>
                  </a:lnTo>
                  <a:lnTo>
                    <a:pt x="441" y="117"/>
                  </a:lnTo>
                  <a:lnTo>
                    <a:pt x="443" y="119"/>
                  </a:lnTo>
                  <a:lnTo>
                    <a:pt x="439" y="120"/>
                  </a:lnTo>
                  <a:lnTo>
                    <a:pt x="441" y="124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41" y="127"/>
                  </a:lnTo>
                  <a:lnTo>
                    <a:pt x="440" y="125"/>
                  </a:lnTo>
                  <a:lnTo>
                    <a:pt x="440" y="124"/>
                  </a:lnTo>
                  <a:lnTo>
                    <a:pt x="439" y="125"/>
                  </a:lnTo>
                  <a:lnTo>
                    <a:pt x="439" y="124"/>
                  </a:lnTo>
                  <a:lnTo>
                    <a:pt x="436" y="124"/>
                  </a:lnTo>
                  <a:lnTo>
                    <a:pt x="435" y="124"/>
                  </a:lnTo>
                  <a:lnTo>
                    <a:pt x="434" y="126"/>
                  </a:lnTo>
                  <a:lnTo>
                    <a:pt x="433" y="125"/>
                  </a:lnTo>
                  <a:lnTo>
                    <a:pt x="430" y="125"/>
                  </a:lnTo>
                  <a:lnTo>
                    <a:pt x="429" y="124"/>
                  </a:lnTo>
                  <a:lnTo>
                    <a:pt x="426" y="125"/>
                  </a:lnTo>
                  <a:lnTo>
                    <a:pt x="425" y="126"/>
                  </a:lnTo>
                  <a:lnTo>
                    <a:pt x="425" y="128"/>
                  </a:lnTo>
                  <a:lnTo>
                    <a:pt x="427" y="128"/>
                  </a:lnTo>
                  <a:lnTo>
                    <a:pt x="427" y="129"/>
                  </a:lnTo>
                  <a:lnTo>
                    <a:pt x="428" y="130"/>
                  </a:lnTo>
                  <a:lnTo>
                    <a:pt x="426" y="130"/>
                  </a:lnTo>
                  <a:lnTo>
                    <a:pt x="424" y="132"/>
                  </a:lnTo>
                  <a:lnTo>
                    <a:pt x="423" y="131"/>
                  </a:lnTo>
                  <a:lnTo>
                    <a:pt x="424" y="130"/>
                  </a:lnTo>
                  <a:lnTo>
                    <a:pt x="420" y="131"/>
                  </a:lnTo>
                  <a:lnTo>
                    <a:pt x="420" y="129"/>
                  </a:lnTo>
                  <a:lnTo>
                    <a:pt x="418" y="130"/>
                  </a:lnTo>
                  <a:lnTo>
                    <a:pt x="418" y="128"/>
                  </a:lnTo>
                  <a:lnTo>
                    <a:pt x="416" y="128"/>
                  </a:lnTo>
                  <a:lnTo>
                    <a:pt x="417" y="127"/>
                  </a:lnTo>
                  <a:lnTo>
                    <a:pt x="414" y="128"/>
                  </a:lnTo>
                  <a:lnTo>
                    <a:pt x="413" y="127"/>
                  </a:lnTo>
                  <a:lnTo>
                    <a:pt x="413" y="124"/>
                  </a:lnTo>
                  <a:lnTo>
                    <a:pt x="416" y="121"/>
                  </a:lnTo>
                  <a:lnTo>
                    <a:pt x="416" y="120"/>
                  </a:lnTo>
                  <a:lnTo>
                    <a:pt x="418" y="116"/>
                  </a:lnTo>
                  <a:lnTo>
                    <a:pt x="419" y="115"/>
                  </a:lnTo>
                  <a:lnTo>
                    <a:pt x="427" y="115"/>
                  </a:lnTo>
                  <a:lnTo>
                    <a:pt x="433" y="112"/>
                  </a:lnTo>
                  <a:lnTo>
                    <a:pt x="436" y="111"/>
                  </a:lnTo>
                  <a:lnTo>
                    <a:pt x="438" y="109"/>
                  </a:lnTo>
                  <a:lnTo>
                    <a:pt x="441" y="108"/>
                  </a:lnTo>
                  <a:lnTo>
                    <a:pt x="441" y="106"/>
                  </a:lnTo>
                  <a:lnTo>
                    <a:pt x="444" y="107"/>
                  </a:lnTo>
                  <a:lnTo>
                    <a:pt x="447" y="104"/>
                  </a:lnTo>
                  <a:lnTo>
                    <a:pt x="449" y="106"/>
                  </a:lnTo>
                  <a:lnTo>
                    <a:pt x="450" y="107"/>
                  </a:lnTo>
                  <a:lnTo>
                    <a:pt x="451" y="107"/>
                  </a:lnTo>
                  <a:lnTo>
                    <a:pt x="452" y="110"/>
                  </a:lnTo>
                  <a:lnTo>
                    <a:pt x="455" y="112"/>
                  </a:lnTo>
                  <a:lnTo>
                    <a:pt x="454" y="113"/>
                  </a:lnTo>
                  <a:lnTo>
                    <a:pt x="455" y="115"/>
                  </a:lnTo>
                  <a:lnTo>
                    <a:pt x="456" y="118"/>
                  </a:lnTo>
                  <a:lnTo>
                    <a:pt x="458" y="118"/>
                  </a:lnTo>
                  <a:lnTo>
                    <a:pt x="458" y="120"/>
                  </a:lnTo>
                  <a:lnTo>
                    <a:pt x="456" y="120"/>
                  </a:lnTo>
                  <a:lnTo>
                    <a:pt x="454" y="120"/>
                  </a:lnTo>
                  <a:lnTo>
                    <a:pt x="454" y="121"/>
                  </a:lnTo>
                  <a:lnTo>
                    <a:pt x="456" y="121"/>
                  </a:lnTo>
                  <a:lnTo>
                    <a:pt x="458" y="124"/>
                  </a:lnTo>
                  <a:lnTo>
                    <a:pt x="459" y="124"/>
                  </a:lnTo>
                  <a:lnTo>
                    <a:pt x="460" y="125"/>
                  </a:lnTo>
                  <a:lnTo>
                    <a:pt x="462" y="127"/>
                  </a:lnTo>
                  <a:lnTo>
                    <a:pt x="466" y="128"/>
                  </a:lnTo>
                  <a:lnTo>
                    <a:pt x="466" y="129"/>
                  </a:lnTo>
                  <a:lnTo>
                    <a:pt x="466" y="131"/>
                  </a:lnTo>
                  <a:lnTo>
                    <a:pt x="466" y="133"/>
                  </a:lnTo>
                  <a:lnTo>
                    <a:pt x="468" y="134"/>
                  </a:lnTo>
                  <a:lnTo>
                    <a:pt x="470" y="134"/>
                  </a:lnTo>
                  <a:lnTo>
                    <a:pt x="473" y="135"/>
                  </a:lnTo>
                  <a:lnTo>
                    <a:pt x="476" y="134"/>
                  </a:lnTo>
                  <a:lnTo>
                    <a:pt x="478" y="135"/>
                  </a:lnTo>
                  <a:lnTo>
                    <a:pt x="478" y="133"/>
                  </a:lnTo>
                  <a:lnTo>
                    <a:pt x="479" y="134"/>
                  </a:lnTo>
                  <a:lnTo>
                    <a:pt x="481" y="132"/>
                  </a:lnTo>
                  <a:lnTo>
                    <a:pt x="481" y="130"/>
                  </a:lnTo>
                  <a:lnTo>
                    <a:pt x="485" y="132"/>
                  </a:lnTo>
                  <a:lnTo>
                    <a:pt x="485" y="135"/>
                  </a:lnTo>
                  <a:lnTo>
                    <a:pt x="488" y="139"/>
                  </a:lnTo>
                  <a:lnTo>
                    <a:pt x="490" y="140"/>
                  </a:lnTo>
                  <a:lnTo>
                    <a:pt x="492" y="143"/>
                  </a:lnTo>
                  <a:lnTo>
                    <a:pt x="493" y="143"/>
                  </a:lnTo>
                  <a:lnTo>
                    <a:pt x="497" y="146"/>
                  </a:lnTo>
                  <a:lnTo>
                    <a:pt x="499" y="146"/>
                  </a:lnTo>
                  <a:lnTo>
                    <a:pt x="499" y="144"/>
                  </a:lnTo>
                  <a:lnTo>
                    <a:pt x="501" y="144"/>
                  </a:lnTo>
                  <a:lnTo>
                    <a:pt x="501" y="143"/>
                  </a:lnTo>
                  <a:lnTo>
                    <a:pt x="503" y="145"/>
                  </a:lnTo>
                  <a:lnTo>
                    <a:pt x="504" y="144"/>
                  </a:lnTo>
                  <a:lnTo>
                    <a:pt x="507" y="146"/>
                  </a:lnTo>
                  <a:lnTo>
                    <a:pt x="511" y="143"/>
                  </a:lnTo>
                  <a:lnTo>
                    <a:pt x="516" y="145"/>
                  </a:lnTo>
                  <a:lnTo>
                    <a:pt x="520" y="143"/>
                  </a:lnTo>
                  <a:lnTo>
                    <a:pt x="522" y="141"/>
                  </a:lnTo>
                  <a:lnTo>
                    <a:pt x="531" y="142"/>
                  </a:lnTo>
                  <a:lnTo>
                    <a:pt x="533" y="141"/>
                  </a:lnTo>
                  <a:lnTo>
                    <a:pt x="537" y="144"/>
                  </a:lnTo>
                  <a:lnTo>
                    <a:pt x="537" y="144"/>
                  </a:lnTo>
                  <a:lnTo>
                    <a:pt x="539" y="143"/>
                  </a:lnTo>
                  <a:lnTo>
                    <a:pt x="539" y="145"/>
                  </a:lnTo>
                  <a:lnTo>
                    <a:pt x="544" y="143"/>
                  </a:lnTo>
                  <a:lnTo>
                    <a:pt x="548" y="143"/>
                  </a:lnTo>
                  <a:lnTo>
                    <a:pt x="545" y="141"/>
                  </a:lnTo>
                  <a:lnTo>
                    <a:pt x="545" y="140"/>
                  </a:lnTo>
                  <a:lnTo>
                    <a:pt x="544" y="138"/>
                  </a:lnTo>
                  <a:lnTo>
                    <a:pt x="543" y="135"/>
                  </a:lnTo>
                  <a:lnTo>
                    <a:pt x="544" y="134"/>
                  </a:lnTo>
                  <a:lnTo>
                    <a:pt x="545" y="134"/>
                  </a:lnTo>
                  <a:lnTo>
                    <a:pt x="546" y="134"/>
                  </a:lnTo>
                  <a:lnTo>
                    <a:pt x="547" y="137"/>
                  </a:lnTo>
                  <a:lnTo>
                    <a:pt x="549" y="138"/>
                  </a:lnTo>
                  <a:lnTo>
                    <a:pt x="549" y="141"/>
                  </a:lnTo>
                  <a:lnTo>
                    <a:pt x="550" y="143"/>
                  </a:lnTo>
                  <a:lnTo>
                    <a:pt x="553" y="144"/>
                  </a:lnTo>
                  <a:lnTo>
                    <a:pt x="554" y="146"/>
                  </a:lnTo>
                  <a:lnTo>
                    <a:pt x="557" y="147"/>
                  </a:lnTo>
                  <a:lnTo>
                    <a:pt x="559" y="148"/>
                  </a:lnTo>
                  <a:lnTo>
                    <a:pt x="561" y="148"/>
                  </a:lnTo>
                  <a:lnTo>
                    <a:pt x="563" y="146"/>
                  </a:lnTo>
                  <a:lnTo>
                    <a:pt x="563" y="138"/>
                  </a:lnTo>
                  <a:lnTo>
                    <a:pt x="562" y="138"/>
                  </a:lnTo>
                  <a:lnTo>
                    <a:pt x="562" y="140"/>
                  </a:lnTo>
                  <a:lnTo>
                    <a:pt x="560" y="140"/>
                  </a:lnTo>
                  <a:lnTo>
                    <a:pt x="560" y="138"/>
                  </a:lnTo>
                  <a:lnTo>
                    <a:pt x="559" y="137"/>
                  </a:lnTo>
                  <a:lnTo>
                    <a:pt x="554" y="137"/>
                  </a:lnTo>
                  <a:lnTo>
                    <a:pt x="553" y="139"/>
                  </a:lnTo>
                  <a:lnTo>
                    <a:pt x="553" y="140"/>
                  </a:lnTo>
                  <a:lnTo>
                    <a:pt x="553" y="141"/>
                  </a:lnTo>
                  <a:lnTo>
                    <a:pt x="551" y="141"/>
                  </a:lnTo>
                  <a:lnTo>
                    <a:pt x="550" y="137"/>
                  </a:lnTo>
                  <a:lnTo>
                    <a:pt x="548" y="134"/>
                  </a:lnTo>
                  <a:lnTo>
                    <a:pt x="547" y="132"/>
                  </a:lnTo>
                  <a:lnTo>
                    <a:pt x="549" y="133"/>
                  </a:lnTo>
                  <a:lnTo>
                    <a:pt x="549" y="130"/>
                  </a:lnTo>
                  <a:lnTo>
                    <a:pt x="546" y="128"/>
                  </a:lnTo>
                  <a:lnTo>
                    <a:pt x="546" y="127"/>
                  </a:lnTo>
                  <a:lnTo>
                    <a:pt x="544" y="124"/>
                  </a:lnTo>
                  <a:lnTo>
                    <a:pt x="545" y="124"/>
                  </a:lnTo>
                  <a:lnTo>
                    <a:pt x="547" y="125"/>
                  </a:lnTo>
                  <a:lnTo>
                    <a:pt x="548" y="124"/>
                  </a:lnTo>
                  <a:lnTo>
                    <a:pt x="548" y="124"/>
                  </a:lnTo>
                  <a:lnTo>
                    <a:pt x="550" y="124"/>
                  </a:lnTo>
                  <a:lnTo>
                    <a:pt x="551" y="125"/>
                  </a:lnTo>
                  <a:lnTo>
                    <a:pt x="556" y="124"/>
                  </a:lnTo>
                  <a:lnTo>
                    <a:pt x="556" y="124"/>
                  </a:lnTo>
                  <a:lnTo>
                    <a:pt x="552" y="119"/>
                  </a:lnTo>
                  <a:lnTo>
                    <a:pt x="554" y="118"/>
                  </a:lnTo>
                  <a:lnTo>
                    <a:pt x="557" y="119"/>
                  </a:lnTo>
                  <a:lnTo>
                    <a:pt x="557" y="121"/>
                  </a:lnTo>
                  <a:lnTo>
                    <a:pt x="560" y="124"/>
                  </a:lnTo>
                  <a:lnTo>
                    <a:pt x="559" y="120"/>
                  </a:lnTo>
                  <a:lnTo>
                    <a:pt x="562" y="120"/>
                  </a:lnTo>
                  <a:lnTo>
                    <a:pt x="563" y="124"/>
                  </a:lnTo>
                  <a:lnTo>
                    <a:pt x="567" y="125"/>
                  </a:lnTo>
                  <a:lnTo>
                    <a:pt x="566" y="127"/>
                  </a:lnTo>
                  <a:lnTo>
                    <a:pt x="567" y="128"/>
                  </a:lnTo>
                  <a:lnTo>
                    <a:pt x="571" y="126"/>
                  </a:lnTo>
                  <a:lnTo>
                    <a:pt x="571" y="128"/>
                  </a:lnTo>
                  <a:lnTo>
                    <a:pt x="570" y="130"/>
                  </a:lnTo>
                  <a:lnTo>
                    <a:pt x="570" y="132"/>
                  </a:lnTo>
                  <a:lnTo>
                    <a:pt x="569" y="134"/>
                  </a:lnTo>
                  <a:lnTo>
                    <a:pt x="570" y="135"/>
                  </a:lnTo>
                  <a:lnTo>
                    <a:pt x="571" y="134"/>
                  </a:lnTo>
                  <a:lnTo>
                    <a:pt x="572" y="136"/>
                  </a:lnTo>
                  <a:lnTo>
                    <a:pt x="572" y="132"/>
                  </a:lnTo>
                  <a:lnTo>
                    <a:pt x="578" y="128"/>
                  </a:lnTo>
                  <a:lnTo>
                    <a:pt x="578" y="128"/>
                  </a:lnTo>
                  <a:lnTo>
                    <a:pt x="578" y="130"/>
                  </a:lnTo>
                  <a:lnTo>
                    <a:pt x="578" y="133"/>
                  </a:lnTo>
                  <a:lnTo>
                    <a:pt x="578" y="137"/>
                  </a:lnTo>
                  <a:lnTo>
                    <a:pt x="576" y="140"/>
                  </a:lnTo>
                  <a:lnTo>
                    <a:pt x="576" y="144"/>
                  </a:lnTo>
                  <a:lnTo>
                    <a:pt x="578" y="147"/>
                  </a:lnTo>
                  <a:lnTo>
                    <a:pt x="573" y="149"/>
                  </a:lnTo>
                  <a:lnTo>
                    <a:pt x="574" y="153"/>
                  </a:lnTo>
                  <a:lnTo>
                    <a:pt x="578" y="153"/>
                  </a:lnTo>
                  <a:lnTo>
                    <a:pt x="578" y="158"/>
                  </a:lnTo>
                  <a:lnTo>
                    <a:pt x="581" y="155"/>
                  </a:lnTo>
                  <a:lnTo>
                    <a:pt x="582" y="156"/>
                  </a:lnTo>
                  <a:lnTo>
                    <a:pt x="585" y="154"/>
                  </a:lnTo>
                  <a:lnTo>
                    <a:pt x="585" y="156"/>
                  </a:lnTo>
                  <a:lnTo>
                    <a:pt x="583" y="158"/>
                  </a:lnTo>
                  <a:lnTo>
                    <a:pt x="584" y="160"/>
                  </a:lnTo>
                  <a:lnTo>
                    <a:pt x="587" y="160"/>
                  </a:lnTo>
                  <a:lnTo>
                    <a:pt x="588" y="156"/>
                  </a:lnTo>
                  <a:lnTo>
                    <a:pt x="587" y="153"/>
                  </a:lnTo>
                  <a:lnTo>
                    <a:pt x="587" y="149"/>
                  </a:lnTo>
                  <a:lnTo>
                    <a:pt x="586" y="147"/>
                  </a:lnTo>
                  <a:lnTo>
                    <a:pt x="583" y="145"/>
                  </a:lnTo>
                  <a:lnTo>
                    <a:pt x="583" y="143"/>
                  </a:lnTo>
                  <a:lnTo>
                    <a:pt x="585" y="137"/>
                  </a:lnTo>
                  <a:lnTo>
                    <a:pt x="584" y="136"/>
                  </a:lnTo>
                  <a:lnTo>
                    <a:pt x="583" y="133"/>
                  </a:lnTo>
                  <a:lnTo>
                    <a:pt x="585" y="133"/>
                  </a:lnTo>
                  <a:lnTo>
                    <a:pt x="586" y="133"/>
                  </a:lnTo>
                  <a:lnTo>
                    <a:pt x="587" y="133"/>
                  </a:lnTo>
                  <a:lnTo>
                    <a:pt x="587" y="134"/>
                  </a:lnTo>
                  <a:lnTo>
                    <a:pt x="588" y="134"/>
                  </a:lnTo>
                  <a:lnTo>
                    <a:pt x="591" y="133"/>
                  </a:lnTo>
                  <a:lnTo>
                    <a:pt x="593" y="135"/>
                  </a:lnTo>
                  <a:lnTo>
                    <a:pt x="595" y="134"/>
                  </a:lnTo>
                  <a:lnTo>
                    <a:pt x="596" y="132"/>
                  </a:lnTo>
                  <a:lnTo>
                    <a:pt x="597" y="130"/>
                  </a:lnTo>
                  <a:lnTo>
                    <a:pt x="600" y="129"/>
                  </a:lnTo>
                  <a:lnTo>
                    <a:pt x="600" y="127"/>
                  </a:lnTo>
                  <a:lnTo>
                    <a:pt x="602" y="123"/>
                  </a:lnTo>
                  <a:lnTo>
                    <a:pt x="608" y="119"/>
                  </a:lnTo>
                  <a:lnTo>
                    <a:pt x="610" y="117"/>
                  </a:lnTo>
                  <a:lnTo>
                    <a:pt x="607" y="116"/>
                  </a:lnTo>
                  <a:lnTo>
                    <a:pt x="608" y="112"/>
                  </a:lnTo>
                  <a:lnTo>
                    <a:pt x="607" y="109"/>
                  </a:lnTo>
                  <a:lnTo>
                    <a:pt x="607" y="106"/>
                  </a:lnTo>
                  <a:lnTo>
                    <a:pt x="604" y="104"/>
                  </a:lnTo>
                  <a:lnTo>
                    <a:pt x="603" y="106"/>
                  </a:lnTo>
                  <a:lnTo>
                    <a:pt x="603" y="107"/>
                  </a:lnTo>
                  <a:lnTo>
                    <a:pt x="603" y="109"/>
                  </a:lnTo>
                  <a:lnTo>
                    <a:pt x="604" y="109"/>
                  </a:lnTo>
                  <a:lnTo>
                    <a:pt x="605" y="107"/>
                  </a:lnTo>
                  <a:lnTo>
                    <a:pt x="602" y="112"/>
                  </a:lnTo>
                  <a:lnTo>
                    <a:pt x="598" y="113"/>
                  </a:lnTo>
                  <a:lnTo>
                    <a:pt x="595" y="113"/>
                  </a:lnTo>
                  <a:lnTo>
                    <a:pt x="596" y="111"/>
                  </a:lnTo>
                  <a:lnTo>
                    <a:pt x="596" y="106"/>
                  </a:lnTo>
                  <a:lnTo>
                    <a:pt x="597" y="106"/>
                  </a:lnTo>
                  <a:lnTo>
                    <a:pt x="598" y="106"/>
                  </a:lnTo>
                  <a:lnTo>
                    <a:pt x="600" y="101"/>
                  </a:lnTo>
                  <a:lnTo>
                    <a:pt x="600" y="99"/>
                  </a:lnTo>
                  <a:lnTo>
                    <a:pt x="599" y="100"/>
                  </a:lnTo>
                  <a:lnTo>
                    <a:pt x="599" y="99"/>
                  </a:lnTo>
                  <a:lnTo>
                    <a:pt x="599" y="96"/>
                  </a:lnTo>
                  <a:lnTo>
                    <a:pt x="601" y="93"/>
                  </a:lnTo>
                  <a:lnTo>
                    <a:pt x="606" y="91"/>
                  </a:lnTo>
                  <a:lnTo>
                    <a:pt x="607" y="90"/>
                  </a:lnTo>
                  <a:lnTo>
                    <a:pt x="605" y="94"/>
                  </a:lnTo>
                  <a:lnTo>
                    <a:pt x="605" y="97"/>
                  </a:lnTo>
                  <a:lnTo>
                    <a:pt x="606" y="98"/>
                  </a:lnTo>
                  <a:lnTo>
                    <a:pt x="608" y="96"/>
                  </a:lnTo>
                  <a:lnTo>
                    <a:pt x="609" y="92"/>
                  </a:lnTo>
                  <a:lnTo>
                    <a:pt x="608" y="88"/>
                  </a:lnTo>
                  <a:lnTo>
                    <a:pt x="605" y="88"/>
                  </a:lnTo>
                  <a:lnTo>
                    <a:pt x="602" y="90"/>
                  </a:lnTo>
                  <a:lnTo>
                    <a:pt x="599" y="90"/>
                  </a:lnTo>
                  <a:lnTo>
                    <a:pt x="596" y="84"/>
                  </a:lnTo>
                  <a:lnTo>
                    <a:pt x="594" y="83"/>
                  </a:lnTo>
                  <a:lnTo>
                    <a:pt x="594" y="85"/>
                  </a:lnTo>
                  <a:lnTo>
                    <a:pt x="593" y="86"/>
                  </a:lnTo>
                  <a:lnTo>
                    <a:pt x="591" y="84"/>
                  </a:lnTo>
                  <a:lnTo>
                    <a:pt x="591" y="83"/>
                  </a:lnTo>
                  <a:lnTo>
                    <a:pt x="588" y="81"/>
                  </a:lnTo>
                  <a:lnTo>
                    <a:pt x="587" y="80"/>
                  </a:lnTo>
                  <a:lnTo>
                    <a:pt x="587" y="79"/>
                  </a:lnTo>
                  <a:lnTo>
                    <a:pt x="581" y="79"/>
                  </a:lnTo>
                  <a:lnTo>
                    <a:pt x="577" y="77"/>
                  </a:lnTo>
                  <a:lnTo>
                    <a:pt x="577" y="76"/>
                  </a:lnTo>
                  <a:lnTo>
                    <a:pt x="577" y="74"/>
                  </a:lnTo>
                  <a:lnTo>
                    <a:pt x="573" y="72"/>
                  </a:lnTo>
                  <a:lnTo>
                    <a:pt x="573" y="70"/>
                  </a:lnTo>
                  <a:lnTo>
                    <a:pt x="571" y="68"/>
                  </a:lnTo>
                  <a:lnTo>
                    <a:pt x="570" y="62"/>
                  </a:lnTo>
                  <a:lnTo>
                    <a:pt x="570" y="59"/>
                  </a:lnTo>
                  <a:lnTo>
                    <a:pt x="570" y="57"/>
                  </a:lnTo>
                  <a:lnTo>
                    <a:pt x="572" y="56"/>
                  </a:lnTo>
                  <a:lnTo>
                    <a:pt x="573" y="56"/>
                  </a:lnTo>
                  <a:lnTo>
                    <a:pt x="575" y="51"/>
                  </a:lnTo>
                  <a:lnTo>
                    <a:pt x="576" y="51"/>
                  </a:lnTo>
                  <a:lnTo>
                    <a:pt x="577" y="52"/>
                  </a:lnTo>
                  <a:lnTo>
                    <a:pt x="577" y="51"/>
                  </a:lnTo>
                  <a:lnTo>
                    <a:pt x="578" y="48"/>
                  </a:lnTo>
                  <a:lnTo>
                    <a:pt x="577" y="49"/>
                  </a:lnTo>
                  <a:lnTo>
                    <a:pt x="574" y="44"/>
                  </a:lnTo>
                  <a:lnTo>
                    <a:pt x="573" y="42"/>
                  </a:lnTo>
                  <a:lnTo>
                    <a:pt x="573" y="40"/>
                  </a:lnTo>
                  <a:lnTo>
                    <a:pt x="573" y="37"/>
                  </a:lnTo>
                  <a:lnTo>
                    <a:pt x="574" y="33"/>
                  </a:lnTo>
                  <a:lnTo>
                    <a:pt x="574" y="33"/>
                  </a:lnTo>
                  <a:lnTo>
                    <a:pt x="574" y="31"/>
                  </a:lnTo>
                  <a:lnTo>
                    <a:pt x="574" y="29"/>
                  </a:lnTo>
                  <a:lnTo>
                    <a:pt x="574" y="26"/>
                  </a:lnTo>
                  <a:lnTo>
                    <a:pt x="575" y="25"/>
                  </a:lnTo>
                  <a:lnTo>
                    <a:pt x="576" y="25"/>
                  </a:lnTo>
                  <a:lnTo>
                    <a:pt x="577" y="24"/>
                  </a:lnTo>
                  <a:lnTo>
                    <a:pt x="577" y="23"/>
                  </a:lnTo>
                  <a:lnTo>
                    <a:pt x="579" y="22"/>
                  </a:lnTo>
                  <a:lnTo>
                    <a:pt x="583" y="27"/>
                  </a:lnTo>
                  <a:lnTo>
                    <a:pt x="584" y="26"/>
                  </a:lnTo>
                  <a:lnTo>
                    <a:pt x="585" y="23"/>
                  </a:lnTo>
                  <a:lnTo>
                    <a:pt x="584" y="18"/>
                  </a:lnTo>
                  <a:lnTo>
                    <a:pt x="583" y="18"/>
                  </a:lnTo>
                  <a:lnTo>
                    <a:pt x="581" y="17"/>
                  </a:lnTo>
                  <a:lnTo>
                    <a:pt x="581" y="14"/>
                  </a:lnTo>
                  <a:lnTo>
                    <a:pt x="583" y="11"/>
                  </a:lnTo>
                  <a:lnTo>
                    <a:pt x="586" y="8"/>
                  </a:lnTo>
                  <a:lnTo>
                    <a:pt x="587" y="6"/>
                  </a:lnTo>
                  <a:lnTo>
                    <a:pt x="587" y="3"/>
                  </a:lnTo>
                  <a:lnTo>
                    <a:pt x="589" y="0"/>
                  </a:lnTo>
                  <a:lnTo>
                    <a:pt x="591" y="0"/>
                  </a:lnTo>
                  <a:lnTo>
                    <a:pt x="593" y="0"/>
                  </a:lnTo>
                  <a:lnTo>
                    <a:pt x="595" y="0"/>
                  </a:lnTo>
                  <a:lnTo>
                    <a:pt x="598" y="2"/>
                  </a:lnTo>
                  <a:lnTo>
                    <a:pt x="597" y="4"/>
                  </a:lnTo>
                  <a:lnTo>
                    <a:pt x="596" y="5"/>
                  </a:lnTo>
                  <a:lnTo>
                    <a:pt x="596" y="7"/>
                  </a:lnTo>
                  <a:lnTo>
                    <a:pt x="596" y="8"/>
                  </a:lnTo>
                  <a:lnTo>
                    <a:pt x="598" y="7"/>
                  </a:lnTo>
                  <a:lnTo>
                    <a:pt x="598" y="10"/>
                  </a:lnTo>
                  <a:lnTo>
                    <a:pt x="601" y="9"/>
                  </a:lnTo>
                  <a:lnTo>
                    <a:pt x="601" y="7"/>
                  </a:lnTo>
                  <a:lnTo>
                    <a:pt x="604" y="9"/>
                  </a:lnTo>
                  <a:lnTo>
                    <a:pt x="608" y="8"/>
                  </a:lnTo>
                  <a:lnTo>
                    <a:pt x="608" y="10"/>
                  </a:lnTo>
                  <a:lnTo>
                    <a:pt x="607" y="13"/>
                  </a:lnTo>
                  <a:lnTo>
                    <a:pt x="608" y="16"/>
                  </a:lnTo>
                  <a:lnTo>
                    <a:pt x="610" y="16"/>
                  </a:lnTo>
                  <a:lnTo>
                    <a:pt x="617" y="25"/>
                  </a:lnTo>
                  <a:lnTo>
                    <a:pt x="618" y="32"/>
                  </a:lnTo>
                  <a:lnTo>
                    <a:pt x="618" y="36"/>
                  </a:lnTo>
                  <a:lnTo>
                    <a:pt x="618" y="41"/>
                  </a:lnTo>
                  <a:lnTo>
                    <a:pt x="617" y="41"/>
                  </a:lnTo>
                  <a:lnTo>
                    <a:pt x="617" y="43"/>
                  </a:lnTo>
                  <a:lnTo>
                    <a:pt x="620" y="43"/>
                  </a:lnTo>
                  <a:lnTo>
                    <a:pt x="620" y="47"/>
                  </a:lnTo>
                  <a:lnTo>
                    <a:pt x="624" y="47"/>
                  </a:lnTo>
                  <a:lnTo>
                    <a:pt x="626" y="49"/>
                  </a:lnTo>
                  <a:lnTo>
                    <a:pt x="626" y="52"/>
                  </a:lnTo>
                  <a:lnTo>
                    <a:pt x="626" y="54"/>
                  </a:lnTo>
                  <a:lnTo>
                    <a:pt x="628" y="57"/>
                  </a:lnTo>
                  <a:lnTo>
                    <a:pt x="629" y="59"/>
                  </a:lnTo>
                  <a:lnTo>
                    <a:pt x="629" y="61"/>
                  </a:lnTo>
                  <a:lnTo>
                    <a:pt x="630" y="61"/>
                  </a:lnTo>
                  <a:lnTo>
                    <a:pt x="631" y="60"/>
                  </a:lnTo>
                  <a:lnTo>
                    <a:pt x="631" y="59"/>
                  </a:lnTo>
                  <a:lnTo>
                    <a:pt x="633" y="60"/>
                  </a:lnTo>
                  <a:lnTo>
                    <a:pt x="633" y="64"/>
                  </a:lnTo>
                  <a:lnTo>
                    <a:pt x="635" y="65"/>
                  </a:lnTo>
                  <a:lnTo>
                    <a:pt x="636" y="66"/>
                  </a:lnTo>
                  <a:lnTo>
                    <a:pt x="631" y="67"/>
                  </a:lnTo>
                  <a:lnTo>
                    <a:pt x="626" y="65"/>
                  </a:lnTo>
                  <a:lnTo>
                    <a:pt x="624" y="65"/>
                  </a:lnTo>
                  <a:lnTo>
                    <a:pt x="624" y="66"/>
                  </a:lnTo>
                  <a:lnTo>
                    <a:pt x="624" y="67"/>
                  </a:lnTo>
                  <a:lnTo>
                    <a:pt x="623" y="68"/>
                  </a:lnTo>
                  <a:lnTo>
                    <a:pt x="623" y="68"/>
                  </a:lnTo>
                  <a:lnTo>
                    <a:pt x="628" y="69"/>
                  </a:lnTo>
                  <a:lnTo>
                    <a:pt x="630" y="72"/>
                  </a:lnTo>
                  <a:lnTo>
                    <a:pt x="629" y="74"/>
                  </a:lnTo>
                  <a:lnTo>
                    <a:pt x="627" y="76"/>
                  </a:lnTo>
                  <a:lnTo>
                    <a:pt x="626" y="76"/>
                  </a:lnTo>
                  <a:lnTo>
                    <a:pt x="624" y="77"/>
                  </a:lnTo>
                  <a:lnTo>
                    <a:pt x="623" y="77"/>
                  </a:lnTo>
                  <a:lnTo>
                    <a:pt x="622" y="78"/>
                  </a:lnTo>
                  <a:lnTo>
                    <a:pt x="620" y="80"/>
                  </a:lnTo>
                  <a:lnTo>
                    <a:pt x="621" y="81"/>
                  </a:lnTo>
                  <a:lnTo>
                    <a:pt x="621" y="82"/>
                  </a:lnTo>
                  <a:lnTo>
                    <a:pt x="625" y="82"/>
                  </a:lnTo>
                  <a:lnTo>
                    <a:pt x="626" y="83"/>
                  </a:lnTo>
                  <a:lnTo>
                    <a:pt x="627" y="86"/>
                  </a:lnTo>
                  <a:lnTo>
                    <a:pt x="631" y="88"/>
                  </a:lnTo>
                  <a:lnTo>
                    <a:pt x="634" y="87"/>
                  </a:lnTo>
                  <a:lnTo>
                    <a:pt x="636" y="84"/>
                  </a:lnTo>
                  <a:lnTo>
                    <a:pt x="638" y="84"/>
                  </a:lnTo>
                  <a:lnTo>
                    <a:pt x="638" y="85"/>
                  </a:lnTo>
                  <a:lnTo>
                    <a:pt x="637" y="87"/>
                  </a:lnTo>
                  <a:lnTo>
                    <a:pt x="638" y="86"/>
                  </a:lnTo>
                  <a:lnTo>
                    <a:pt x="640" y="89"/>
                  </a:lnTo>
                  <a:lnTo>
                    <a:pt x="641" y="88"/>
                  </a:lnTo>
                  <a:lnTo>
                    <a:pt x="643" y="89"/>
                  </a:lnTo>
                  <a:lnTo>
                    <a:pt x="644" y="87"/>
                  </a:lnTo>
                  <a:lnTo>
                    <a:pt x="645" y="90"/>
                  </a:lnTo>
                  <a:lnTo>
                    <a:pt x="644" y="93"/>
                  </a:lnTo>
                  <a:lnTo>
                    <a:pt x="643" y="95"/>
                  </a:lnTo>
                  <a:lnTo>
                    <a:pt x="641" y="92"/>
                  </a:lnTo>
                  <a:lnTo>
                    <a:pt x="639" y="93"/>
                  </a:lnTo>
                  <a:lnTo>
                    <a:pt x="637" y="93"/>
                  </a:lnTo>
                  <a:lnTo>
                    <a:pt x="643" y="100"/>
                  </a:lnTo>
                  <a:lnTo>
                    <a:pt x="645" y="101"/>
                  </a:lnTo>
                  <a:lnTo>
                    <a:pt x="646" y="103"/>
                  </a:lnTo>
                  <a:lnTo>
                    <a:pt x="648" y="106"/>
                  </a:lnTo>
                  <a:lnTo>
                    <a:pt x="647" y="107"/>
                  </a:lnTo>
                  <a:lnTo>
                    <a:pt x="650" y="111"/>
                  </a:lnTo>
                  <a:lnTo>
                    <a:pt x="648" y="114"/>
                  </a:lnTo>
                  <a:lnTo>
                    <a:pt x="648" y="118"/>
                  </a:lnTo>
                  <a:lnTo>
                    <a:pt x="648" y="120"/>
                  </a:lnTo>
                  <a:lnTo>
                    <a:pt x="649" y="123"/>
                  </a:lnTo>
                  <a:lnTo>
                    <a:pt x="650" y="125"/>
                  </a:lnTo>
                  <a:lnTo>
                    <a:pt x="651" y="127"/>
                  </a:lnTo>
                  <a:lnTo>
                    <a:pt x="653" y="125"/>
                  </a:lnTo>
                  <a:lnTo>
                    <a:pt x="656" y="120"/>
                  </a:lnTo>
                  <a:lnTo>
                    <a:pt x="656" y="116"/>
                  </a:lnTo>
                  <a:lnTo>
                    <a:pt x="656" y="115"/>
                  </a:lnTo>
                  <a:lnTo>
                    <a:pt x="656" y="114"/>
                  </a:lnTo>
                  <a:lnTo>
                    <a:pt x="657" y="114"/>
                  </a:lnTo>
                  <a:lnTo>
                    <a:pt x="658" y="110"/>
                  </a:lnTo>
                  <a:lnTo>
                    <a:pt x="657" y="106"/>
                  </a:lnTo>
                  <a:lnTo>
                    <a:pt x="657" y="103"/>
                  </a:lnTo>
                  <a:lnTo>
                    <a:pt x="660" y="100"/>
                  </a:lnTo>
                  <a:lnTo>
                    <a:pt x="662" y="96"/>
                  </a:lnTo>
                  <a:lnTo>
                    <a:pt x="665" y="95"/>
                  </a:lnTo>
                  <a:lnTo>
                    <a:pt x="668" y="95"/>
                  </a:lnTo>
                  <a:lnTo>
                    <a:pt x="669" y="99"/>
                  </a:lnTo>
                  <a:lnTo>
                    <a:pt x="671" y="103"/>
                  </a:lnTo>
                  <a:lnTo>
                    <a:pt x="678" y="109"/>
                  </a:lnTo>
                  <a:lnTo>
                    <a:pt x="680" y="111"/>
                  </a:lnTo>
                  <a:lnTo>
                    <a:pt x="681" y="119"/>
                  </a:lnTo>
                  <a:lnTo>
                    <a:pt x="682" y="124"/>
                  </a:lnTo>
                  <a:lnTo>
                    <a:pt x="683" y="127"/>
                  </a:lnTo>
                  <a:lnTo>
                    <a:pt x="681" y="129"/>
                  </a:lnTo>
                  <a:lnTo>
                    <a:pt x="679" y="128"/>
                  </a:lnTo>
                  <a:lnTo>
                    <a:pt x="678" y="127"/>
                  </a:lnTo>
                  <a:lnTo>
                    <a:pt x="678" y="124"/>
                  </a:lnTo>
                  <a:lnTo>
                    <a:pt x="676" y="129"/>
                  </a:lnTo>
                  <a:lnTo>
                    <a:pt x="676" y="132"/>
                  </a:lnTo>
                  <a:lnTo>
                    <a:pt x="676" y="136"/>
                  </a:lnTo>
                  <a:lnTo>
                    <a:pt x="676" y="138"/>
                  </a:lnTo>
                  <a:lnTo>
                    <a:pt x="678" y="143"/>
                  </a:lnTo>
                  <a:lnTo>
                    <a:pt x="679" y="146"/>
                  </a:lnTo>
                  <a:lnTo>
                    <a:pt x="681" y="148"/>
                  </a:lnTo>
                  <a:lnTo>
                    <a:pt x="686" y="157"/>
                  </a:lnTo>
                  <a:lnTo>
                    <a:pt x="688" y="158"/>
                  </a:lnTo>
                  <a:lnTo>
                    <a:pt x="690" y="160"/>
                  </a:lnTo>
                  <a:lnTo>
                    <a:pt x="692" y="159"/>
                  </a:lnTo>
                  <a:lnTo>
                    <a:pt x="692" y="157"/>
                  </a:lnTo>
                  <a:lnTo>
                    <a:pt x="693" y="155"/>
                  </a:lnTo>
                  <a:lnTo>
                    <a:pt x="695" y="154"/>
                  </a:lnTo>
                  <a:lnTo>
                    <a:pt x="696" y="155"/>
                  </a:lnTo>
                  <a:lnTo>
                    <a:pt x="697" y="154"/>
                  </a:lnTo>
                  <a:lnTo>
                    <a:pt x="697" y="155"/>
                  </a:lnTo>
                  <a:lnTo>
                    <a:pt x="699" y="155"/>
                  </a:lnTo>
                  <a:lnTo>
                    <a:pt x="700" y="150"/>
                  </a:lnTo>
                  <a:lnTo>
                    <a:pt x="700" y="146"/>
                  </a:lnTo>
                  <a:lnTo>
                    <a:pt x="700" y="145"/>
                  </a:lnTo>
                  <a:lnTo>
                    <a:pt x="702" y="140"/>
                  </a:lnTo>
                  <a:lnTo>
                    <a:pt x="705" y="138"/>
                  </a:lnTo>
                  <a:lnTo>
                    <a:pt x="707" y="130"/>
                  </a:lnTo>
                  <a:lnTo>
                    <a:pt x="708" y="127"/>
                  </a:lnTo>
                  <a:lnTo>
                    <a:pt x="709" y="126"/>
                  </a:lnTo>
                  <a:lnTo>
                    <a:pt x="710" y="117"/>
                  </a:lnTo>
                  <a:lnTo>
                    <a:pt x="710" y="116"/>
                  </a:lnTo>
                  <a:lnTo>
                    <a:pt x="711" y="114"/>
                  </a:lnTo>
                  <a:lnTo>
                    <a:pt x="714" y="114"/>
                  </a:lnTo>
                  <a:lnTo>
                    <a:pt x="714" y="112"/>
                  </a:lnTo>
                  <a:lnTo>
                    <a:pt x="715" y="113"/>
                  </a:lnTo>
                  <a:lnTo>
                    <a:pt x="718" y="112"/>
                  </a:lnTo>
                  <a:lnTo>
                    <a:pt x="721" y="113"/>
                  </a:lnTo>
                  <a:lnTo>
                    <a:pt x="723" y="112"/>
                  </a:lnTo>
                  <a:lnTo>
                    <a:pt x="722" y="111"/>
                  </a:lnTo>
                  <a:lnTo>
                    <a:pt x="719" y="111"/>
                  </a:lnTo>
                  <a:lnTo>
                    <a:pt x="718" y="109"/>
                  </a:lnTo>
                  <a:lnTo>
                    <a:pt x="719" y="108"/>
                  </a:lnTo>
                  <a:lnTo>
                    <a:pt x="718" y="107"/>
                  </a:lnTo>
                  <a:lnTo>
                    <a:pt x="720" y="107"/>
                  </a:lnTo>
                  <a:lnTo>
                    <a:pt x="720" y="105"/>
                  </a:lnTo>
                  <a:lnTo>
                    <a:pt x="721" y="104"/>
                  </a:lnTo>
                  <a:lnTo>
                    <a:pt x="724" y="105"/>
                  </a:lnTo>
                  <a:lnTo>
                    <a:pt x="723" y="103"/>
                  </a:lnTo>
                  <a:lnTo>
                    <a:pt x="722" y="103"/>
                  </a:lnTo>
                  <a:lnTo>
                    <a:pt x="720" y="101"/>
                  </a:lnTo>
                  <a:lnTo>
                    <a:pt x="717" y="100"/>
                  </a:lnTo>
                  <a:lnTo>
                    <a:pt x="715" y="98"/>
                  </a:lnTo>
                  <a:lnTo>
                    <a:pt x="714" y="95"/>
                  </a:lnTo>
                  <a:lnTo>
                    <a:pt x="714" y="93"/>
                  </a:lnTo>
                  <a:lnTo>
                    <a:pt x="714" y="92"/>
                  </a:lnTo>
                  <a:lnTo>
                    <a:pt x="714" y="88"/>
                  </a:lnTo>
                  <a:lnTo>
                    <a:pt x="714" y="86"/>
                  </a:lnTo>
                  <a:lnTo>
                    <a:pt x="713" y="83"/>
                  </a:lnTo>
                  <a:lnTo>
                    <a:pt x="714" y="82"/>
                  </a:lnTo>
                  <a:lnTo>
                    <a:pt x="714" y="80"/>
                  </a:lnTo>
                  <a:lnTo>
                    <a:pt x="714" y="77"/>
                  </a:lnTo>
                  <a:lnTo>
                    <a:pt x="719" y="78"/>
                  </a:lnTo>
                  <a:lnTo>
                    <a:pt x="720" y="77"/>
                  </a:lnTo>
                  <a:lnTo>
                    <a:pt x="726" y="76"/>
                  </a:lnTo>
                  <a:lnTo>
                    <a:pt x="730" y="77"/>
                  </a:lnTo>
                  <a:lnTo>
                    <a:pt x="732" y="80"/>
                  </a:lnTo>
                  <a:lnTo>
                    <a:pt x="738" y="82"/>
                  </a:lnTo>
                  <a:lnTo>
                    <a:pt x="743" y="82"/>
                  </a:lnTo>
                  <a:lnTo>
                    <a:pt x="745" y="83"/>
                  </a:lnTo>
                  <a:lnTo>
                    <a:pt x="748" y="82"/>
                  </a:lnTo>
                  <a:lnTo>
                    <a:pt x="750" y="81"/>
                  </a:lnTo>
                  <a:lnTo>
                    <a:pt x="751" y="83"/>
                  </a:lnTo>
                  <a:lnTo>
                    <a:pt x="751" y="87"/>
                  </a:lnTo>
                  <a:lnTo>
                    <a:pt x="751" y="88"/>
                  </a:lnTo>
                  <a:lnTo>
                    <a:pt x="749" y="89"/>
                  </a:lnTo>
                  <a:lnTo>
                    <a:pt x="751" y="89"/>
                  </a:lnTo>
                  <a:lnTo>
                    <a:pt x="753" y="93"/>
                  </a:lnTo>
                  <a:lnTo>
                    <a:pt x="755" y="96"/>
                  </a:lnTo>
                  <a:lnTo>
                    <a:pt x="754" y="97"/>
                  </a:lnTo>
                  <a:lnTo>
                    <a:pt x="755" y="97"/>
                  </a:lnTo>
                  <a:lnTo>
                    <a:pt x="762" y="97"/>
                  </a:lnTo>
                  <a:lnTo>
                    <a:pt x="763" y="98"/>
                  </a:lnTo>
                  <a:lnTo>
                    <a:pt x="766" y="99"/>
                  </a:lnTo>
                  <a:lnTo>
                    <a:pt x="767" y="101"/>
                  </a:lnTo>
                  <a:lnTo>
                    <a:pt x="764" y="104"/>
                  </a:lnTo>
                  <a:lnTo>
                    <a:pt x="760" y="107"/>
                  </a:lnTo>
                  <a:lnTo>
                    <a:pt x="759" y="109"/>
                  </a:lnTo>
                  <a:lnTo>
                    <a:pt x="767" y="110"/>
                  </a:lnTo>
                  <a:lnTo>
                    <a:pt x="768" y="113"/>
                  </a:lnTo>
                  <a:lnTo>
                    <a:pt x="767" y="116"/>
                  </a:lnTo>
                  <a:lnTo>
                    <a:pt x="766" y="118"/>
                  </a:lnTo>
                  <a:lnTo>
                    <a:pt x="763" y="120"/>
                  </a:lnTo>
                  <a:lnTo>
                    <a:pt x="762" y="120"/>
                  </a:lnTo>
                  <a:lnTo>
                    <a:pt x="760" y="123"/>
                  </a:lnTo>
                  <a:lnTo>
                    <a:pt x="760" y="124"/>
                  </a:lnTo>
                  <a:lnTo>
                    <a:pt x="758" y="123"/>
                  </a:lnTo>
                  <a:lnTo>
                    <a:pt x="757" y="119"/>
                  </a:lnTo>
                  <a:lnTo>
                    <a:pt x="756" y="120"/>
                  </a:lnTo>
                  <a:lnTo>
                    <a:pt x="755" y="122"/>
                  </a:lnTo>
                  <a:lnTo>
                    <a:pt x="752" y="120"/>
                  </a:lnTo>
                  <a:lnTo>
                    <a:pt x="751" y="122"/>
                  </a:lnTo>
                  <a:lnTo>
                    <a:pt x="754" y="126"/>
                  </a:lnTo>
                  <a:lnTo>
                    <a:pt x="753" y="127"/>
                  </a:lnTo>
                  <a:lnTo>
                    <a:pt x="753" y="128"/>
                  </a:lnTo>
                  <a:lnTo>
                    <a:pt x="755" y="128"/>
                  </a:lnTo>
                  <a:lnTo>
                    <a:pt x="755" y="130"/>
                  </a:lnTo>
                  <a:lnTo>
                    <a:pt x="754" y="132"/>
                  </a:lnTo>
                  <a:lnTo>
                    <a:pt x="759" y="130"/>
                  </a:lnTo>
                  <a:lnTo>
                    <a:pt x="757" y="133"/>
                  </a:lnTo>
                  <a:lnTo>
                    <a:pt x="757" y="137"/>
                  </a:lnTo>
                  <a:lnTo>
                    <a:pt x="757" y="140"/>
                  </a:lnTo>
                  <a:lnTo>
                    <a:pt x="763" y="148"/>
                  </a:lnTo>
                  <a:lnTo>
                    <a:pt x="766" y="150"/>
                  </a:lnTo>
                  <a:lnTo>
                    <a:pt x="767" y="153"/>
                  </a:lnTo>
                  <a:lnTo>
                    <a:pt x="767" y="154"/>
                  </a:lnTo>
                  <a:lnTo>
                    <a:pt x="766" y="155"/>
                  </a:lnTo>
                  <a:lnTo>
                    <a:pt x="766" y="159"/>
                  </a:lnTo>
                  <a:lnTo>
                    <a:pt x="767" y="161"/>
                  </a:lnTo>
                  <a:lnTo>
                    <a:pt x="766" y="162"/>
                  </a:lnTo>
                  <a:lnTo>
                    <a:pt x="766" y="164"/>
                  </a:lnTo>
                  <a:lnTo>
                    <a:pt x="763" y="165"/>
                  </a:lnTo>
                  <a:lnTo>
                    <a:pt x="761" y="167"/>
                  </a:lnTo>
                  <a:lnTo>
                    <a:pt x="758" y="170"/>
                  </a:lnTo>
                  <a:lnTo>
                    <a:pt x="758" y="172"/>
                  </a:lnTo>
                  <a:lnTo>
                    <a:pt x="757" y="173"/>
                  </a:lnTo>
                  <a:lnTo>
                    <a:pt x="750" y="180"/>
                  </a:lnTo>
                  <a:lnTo>
                    <a:pt x="746" y="181"/>
                  </a:lnTo>
                  <a:lnTo>
                    <a:pt x="745" y="183"/>
                  </a:lnTo>
                  <a:lnTo>
                    <a:pt x="743" y="186"/>
                  </a:lnTo>
                  <a:lnTo>
                    <a:pt x="741" y="186"/>
                  </a:lnTo>
                  <a:lnTo>
                    <a:pt x="740" y="185"/>
                  </a:lnTo>
                  <a:lnTo>
                    <a:pt x="739" y="183"/>
                  </a:lnTo>
                  <a:lnTo>
                    <a:pt x="734" y="179"/>
                  </a:lnTo>
                  <a:lnTo>
                    <a:pt x="732" y="176"/>
                  </a:lnTo>
                  <a:lnTo>
                    <a:pt x="731" y="178"/>
                  </a:lnTo>
                  <a:lnTo>
                    <a:pt x="731" y="180"/>
                  </a:lnTo>
                  <a:lnTo>
                    <a:pt x="734" y="184"/>
                  </a:lnTo>
                  <a:lnTo>
                    <a:pt x="734" y="187"/>
                  </a:lnTo>
                  <a:lnTo>
                    <a:pt x="736" y="190"/>
                  </a:lnTo>
                  <a:lnTo>
                    <a:pt x="736" y="192"/>
                  </a:lnTo>
                  <a:lnTo>
                    <a:pt x="735" y="190"/>
                  </a:lnTo>
                  <a:lnTo>
                    <a:pt x="733" y="190"/>
                  </a:lnTo>
                  <a:lnTo>
                    <a:pt x="730" y="187"/>
                  </a:lnTo>
                  <a:lnTo>
                    <a:pt x="728" y="186"/>
                  </a:lnTo>
                  <a:lnTo>
                    <a:pt x="727" y="186"/>
                  </a:lnTo>
                  <a:lnTo>
                    <a:pt x="726" y="186"/>
                  </a:lnTo>
                  <a:lnTo>
                    <a:pt x="726" y="191"/>
                  </a:lnTo>
                  <a:lnTo>
                    <a:pt x="722" y="189"/>
                  </a:lnTo>
                  <a:lnTo>
                    <a:pt x="721" y="190"/>
                  </a:lnTo>
                  <a:lnTo>
                    <a:pt x="718" y="188"/>
                  </a:lnTo>
                  <a:lnTo>
                    <a:pt x="718" y="189"/>
                  </a:lnTo>
                  <a:lnTo>
                    <a:pt x="715" y="180"/>
                  </a:lnTo>
                  <a:lnTo>
                    <a:pt x="713" y="180"/>
                  </a:lnTo>
                  <a:lnTo>
                    <a:pt x="709" y="182"/>
                  </a:lnTo>
                  <a:lnTo>
                    <a:pt x="709" y="182"/>
                  </a:lnTo>
                  <a:lnTo>
                    <a:pt x="707" y="182"/>
                  </a:lnTo>
                  <a:lnTo>
                    <a:pt x="700" y="180"/>
                  </a:lnTo>
                  <a:lnTo>
                    <a:pt x="698" y="182"/>
                  </a:lnTo>
                  <a:lnTo>
                    <a:pt x="698" y="184"/>
                  </a:lnTo>
                  <a:lnTo>
                    <a:pt x="697" y="184"/>
                  </a:lnTo>
                  <a:lnTo>
                    <a:pt x="698" y="186"/>
                  </a:lnTo>
                  <a:lnTo>
                    <a:pt x="704" y="189"/>
                  </a:lnTo>
                  <a:lnTo>
                    <a:pt x="705" y="189"/>
                  </a:lnTo>
                  <a:lnTo>
                    <a:pt x="707" y="191"/>
                  </a:lnTo>
                  <a:lnTo>
                    <a:pt x="706" y="192"/>
                  </a:lnTo>
                  <a:lnTo>
                    <a:pt x="706" y="195"/>
                  </a:lnTo>
                  <a:lnTo>
                    <a:pt x="705" y="195"/>
                  </a:lnTo>
                  <a:lnTo>
                    <a:pt x="705" y="197"/>
                  </a:lnTo>
                  <a:lnTo>
                    <a:pt x="705" y="198"/>
                  </a:lnTo>
                  <a:lnTo>
                    <a:pt x="703" y="199"/>
                  </a:lnTo>
                  <a:lnTo>
                    <a:pt x="701" y="203"/>
                  </a:lnTo>
                  <a:lnTo>
                    <a:pt x="700" y="205"/>
                  </a:lnTo>
                  <a:lnTo>
                    <a:pt x="698" y="206"/>
                  </a:lnTo>
                  <a:lnTo>
                    <a:pt x="698" y="208"/>
                  </a:lnTo>
                  <a:lnTo>
                    <a:pt x="695" y="209"/>
                  </a:lnTo>
                  <a:lnTo>
                    <a:pt x="693" y="213"/>
                  </a:lnTo>
                  <a:lnTo>
                    <a:pt x="692" y="214"/>
                  </a:lnTo>
                  <a:lnTo>
                    <a:pt x="690" y="215"/>
                  </a:lnTo>
                  <a:lnTo>
                    <a:pt x="682" y="215"/>
                  </a:lnTo>
                  <a:lnTo>
                    <a:pt x="681" y="214"/>
                  </a:lnTo>
                  <a:lnTo>
                    <a:pt x="679" y="212"/>
                  </a:lnTo>
                  <a:lnTo>
                    <a:pt x="672" y="206"/>
                  </a:lnTo>
                  <a:lnTo>
                    <a:pt x="672" y="206"/>
                  </a:lnTo>
                  <a:lnTo>
                    <a:pt x="667" y="204"/>
                  </a:lnTo>
                  <a:lnTo>
                    <a:pt x="662" y="200"/>
                  </a:lnTo>
                  <a:lnTo>
                    <a:pt x="660" y="200"/>
                  </a:lnTo>
                  <a:lnTo>
                    <a:pt x="658" y="200"/>
                  </a:lnTo>
                  <a:lnTo>
                    <a:pt x="655" y="199"/>
                  </a:lnTo>
                  <a:lnTo>
                    <a:pt x="653" y="202"/>
                  </a:lnTo>
                  <a:lnTo>
                    <a:pt x="658" y="204"/>
                  </a:lnTo>
                  <a:lnTo>
                    <a:pt x="661" y="208"/>
                  </a:lnTo>
                  <a:lnTo>
                    <a:pt x="664" y="212"/>
                  </a:lnTo>
                  <a:lnTo>
                    <a:pt x="668" y="215"/>
                  </a:lnTo>
                  <a:lnTo>
                    <a:pt x="675" y="216"/>
                  </a:lnTo>
                  <a:lnTo>
                    <a:pt x="680" y="218"/>
                  </a:lnTo>
                  <a:lnTo>
                    <a:pt x="682" y="217"/>
                  </a:lnTo>
                  <a:lnTo>
                    <a:pt x="688" y="218"/>
                  </a:lnTo>
                  <a:lnTo>
                    <a:pt x="694" y="218"/>
                  </a:lnTo>
                  <a:lnTo>
                    <a:pt x="694" y="219"/>
                  </a:lnTo>
                  <a:lnTo>
                    <a:pt x="695" y="219"/>
                  </a:lnTo>
                  <a:lnTo>
                    <a:pt x="695" y="222"/>
                  </a:lnTo>
                  <a:lnTo>
                    <a:pt x="693" y="224"/>
                  </a:lnTo>
                  <a:lnTo>
                    <a:pt x="693" y="226"/>
                  </a:lnTo>
                  <a:lnTo>
                    <a:pt x="691" y="228"/>
                  </a:lnTo>
                  <a:lnTo>
                    <a:pt x="690" y="232"/>
                  </a:lnTo>
                  <a:lnTo>
                    <a:pt x="689" y="233"/>
                  </a:lnTo>
                  <a:lnTo>
                    <a:pt x="687" y="237"/>
                  </a:lnTo>
                  <a:lnTo>
                    <a:pt x="684" y="239"/>
                  </a:lnTo>
                  <a:lnTo>
                    <a:pt x="684" y="242"/>
                  </a:lnTo>
                  <a:lnTo>
                    <a:pt x="682" y="243"/>
                  </a:lnTo>
                  <a:lnTo>
                    <a:pt x="680" y="248"/>
                  </a:lnTo>
                  <a:lnTo>
                    <a:pt x="679" y="247"/>
                  </a:lnTo>
                  <a:lnTo>
                    <a:pt x="677" y="250"/>
                  </a:lnTo>
                  <a:lnTo>
                    <a:pt x="673" y="252"/>
                  </a:lnTo>
                  <a:lnTo>
                    <a:pt x="668" y="251"/>
                  </a:lnTo>
                  <a:lnTo>
                    <a:pt x="667" y="253"/>
                  </a:lnTo>
                  <a:lnTo>
                    <a:pt x="662" y="250"/>
                  </a:lnTo>
                  <a:lnTo>
                    <a:pt x="662" y="251"/>
                  </a:lnTo>
                  <a:lnTo>
                    <a:pt x="662" y="252"/>
                  </a:lnTo>
                  <a:lnTo>
                    <a:pt x="661" y="249"/>
                  </a:lnTo>
                  <a:lnTo>
                    <a:pt x="660" y="250"/>
                  </a:lnTo>
                  <a:lnTo>
                    <a:pt x="658" y="249"/>
                  </a:lnTo>
                  <a:lnTo>
                    <a:pt x="657" y="248"/>
                  </a:lnTo>
                  <a:lnTo>
                    <a:pt x="657" y="250"/>
                  </a:lnTo>
                  <a:lnTo>
                    <a:pt x="657" y="252"/>
                  </a:lnTo>
                  <a:lnTo>
                    <a:pt x="658" y="254"/>
                  </a:lnTo>
                  <a:lnTo>
                    <a:pt x="658" y="254"/>
                  </a:lnTo>
                  <a:lnTo>
                    <a:pt x="657" y="254"/>
                  </a:lnTo>
                  <a:lnTo>
                    <a:pt x="655" y="253"/>
                  </a:lnTo>
                  <a:lnTo>
                    <a:pt x="655" y="256"/>
                  </a:lnTo>
                  <a:lnTo>
                    <a:pt x="656" y="257"/>
                  </a:lnTo>
                  <a:lnTo>
                    <a:pt x="655" y="258"/>
                  </a:lnTo>
                  <a:lnTo>
                    <a:pt x="654" y="261"/>
                  </a:lnTo>
                  <a:lnTo>
                    <a:pt x="653" y="263"/>
                  </a:lnTo>
                  <a:lnTo>
                    <a:pt x="651" y="263"/>
                  </a:lnTo>
                  <a:lnTo>
                    <a:pt x="651" y="264"/>
                  </a:lnTo>
                  <a:lnTo>
                    <a:pt x="650" y="265"/>
                  </a:lnTo>
                  <a:lnTo>
                    <a:pt x="648" y="264"/>
                  </a:lnTo>
                  <a:lnTo>
                    <a:pt x="647" y="266"/>
                  </a:lnTo>
                  <a:lnTo>
                    <a:pt x="646" y="264"/>
                  </a:lnTo>
                  <a:lnTo>
                    <a:pt x="645" y="264"/>
                  </a:lnTo>
                  <a:lnTo>
                    <a:pt x="643" y="263"/>
                  </a:lnTo>
                  <a:lnTo>
                    <a:pt x="641" y="261"/>
                  </a:lnTo>
                  <a:lnTo>
                    <a:pt x="637" y="259"/>
                  </a:lnTo>
                  <a:lnTo>
                    <a:pt x="636" y="260"/>
                  </a:lnTo>
                  <a:lnTo>
                    <a:pt x="636" y="257"/>
                  </a:lnTo>
                  <a:lnTo>
                    <a:pt x="634" y="259"/>
                  </a:lnTo>
                  <a:lnTo>
                    <a:pt x="632" y="259"/>
                  </a:lnTo>
                  <a:lnTo>
                    <a:pt x="631" y="258"/>
                  </a:lnTo>
                  <a:lnTo>
                    <a:pt x="630" y="259"/>
                  </a:lnTo>
                  <a:lnTo>
                    <a:pt x="627" y="259"/>
                  </a:lnTo>
                  <a:lnTo>
                    <a:pt x="623" y="257"/>
                  </a:lnTo>
                  <a:lnTo>
                    <a:pt x="622" y="256"/>
                  </a:lnTo>
                  <a:lnTo>
                    <a:pt x="611" y="251"/>
                  </a:lnTo>
                  <a:lnTo>
                    <a:pt x="611" y="252"/>
                  </a:lnTo>
                  <a:lnTo>
                    <a:pt x="609" y="254"/>
                  </a:lnTo>
                  <a:lnTo>
                    <a:pt x="610" y="256"/>
                  </a:lnTo>
                  <a:lnTo>
                    <a:pt x="612" y="257"/>
                  </a:lnTo>
                  <a:lnTo>
                    <a:pt x="613" y="256"/>
                  </a:lnTo>
                  <a:lnTo>
                    <a:pt x="613" y="255"/>
                  </a:lnTo>
                  <a:lnTo>
                    <a:pt x="613" y="254"/>
                  </a:lnTo>
                  <a:lnTo>
                    <a:pt x="615" y="256"/>
                  </a:lnTo>
                  <a:lnTo>
                    <a:pt x="619" y="257"/>
                  </a:lnTo>
                  <a:lnTo>
                    <a:pt x="622" y="258"/>
                  </a:lnTo>
                  <a:lnTo>
                    <a:pt x="622" y="259"/>
                  </a:lnTo>
                  <a:lnTo>
                    <a:pt x="622" y="260"/>
                  </a:lnTo>
                  <a:lnTo>
                    <a:pt x="624" y="258"/>
                  </a:lnTo>
                  <a:lnTo>
                    <a:pt x="628" y="260"/>
                  </a:lnTo>
                  <a:lnTo>
                    <a:pt x="629" y="261"/>
                  </a:lnTo>
                  <a:lnTo>
                    <a:pt x="627" y="262"/>
                  </a:lnTo>
                  <a:lnTo>
                    <a:pt x="626" y="264"/>
                  </a:lnTo>
                  <a:lnTo>
                    <a:pt x="627" y="264"/>
                  </a:lnTo>
                  <a:lnTo>
                    <a:pt x="628" y="262"/>
                  </a:lnTo>
                  <a:lnTo>
                    <a:pt x="630" y="261"/>
                  </a:lnTo>
                  <a:lnTo>
                    <a:pt x="633" y="260"/>
                  </a:lnTo>
                  <a:lnTo>
                    <a:pt x="635" y="261"/>
                  </a:lnTo>
                  <a:lnTo>
                    <a:pt x="635" y="263"/>
                  </a:lnTo>
                  <a:lnTo>
                    <a:pt x="638" y="265"/>
                  </a:lnTo>
                  <a:lnTo>
                    <a:pt x="641" y="266"/>
                  </a:lnTo>
                  <a:lnTo>
                    <a:pt x="642" y="267"/>
                  </a:lnTo>
                  <a:lnTo>
                    <a:pt x="644" y="266"/>
                  </a:lnTo>
                  <a:lnTo>
                    <a:pt x="645" y="267"/>
                  </a:lnTo>
                  <a:lnTo>
                    <a:pt x="644" y="268"/>
                  </a:lnTo>
                  <a:lnTo>
                    <a:pt x="646" y="270"/>
                  </a:lnTo>
                  <a:lnTo>
                    <a:pt x="646" y="272"/>
                  </a:lnTo>
                  <a:lnTo>
                    <a:pt x="648" y="277"/>
                  </a:lnTo>
                  <a:lnTo>
                    <a:pt x="647" y="279"/>
                  </a:lnTo>
                  <a:lnTo>
                    <a:pt x="647" y="280"/>
                  </a:lnTo>
                  <a:lnTo>
                    <a:pt x="646" y="282"/>
                  </a:lnTo>
                  <a:lnTo>
                    <a:pt x="641" y="282"/>
                  </a:lnTo>
                  <a:lnTo>
                    <a:pt x="639" y="283"/>
                  </a:lnTo>
                  <a:lnTo>
                    <a:pt x="637" y="284"/>
                  </a:lnTo>
                  <a:lnTo>
                    <a:pt x="634" y="284"/>
                  </a:lnTo>
                  <a:lnTo>
                    <a:pt x="629" y="284"/>
                  </a:lnTo>
                  <a:lnTo>
                    <a:pt x="627" y="284"/>
                  </a:lnTo>
                  <a:lnTo>
                    <a:pt x="624" y="284"/>
                  </a:lnTo>
                  <a:lnTo>
                    <a:pt x="623" y="285"/>
                  </a:lnTo>
                  <a:lnTo>
                    <a:pt x="626" y="288"/>
                  </a:lnTo>
                  <a:lnTo>
                    <a:pt x="629" y="288"/>
                  </a:lnTo>
                  <a:lnTo>
                    <a:pt x="630" y="290"/>
                  </a:lnTo>
                  <a:lnTo>
                    <a:pt x="627" y="290"/>
                  </a:lnTo>
                  <a:lnTo>
                    <a:pt x="625" y="290"/>
                  </a:lnTo>
                  <a:lnTo>
                    <a:pt x="622" y="290"/>
                  </a:lnTo>
                  <a:lnTo>
                    <a:pt x="621" y="294"/>
                  </a:lnTo>
                  <a:lnTo>
                    <a:pt x="621" y="297"/>
                  </a:lnTo>
                  <a:lnTo>
                    <a:pt x="622" y="303"/>
                  </a:lnTo>
                  <a:lnTo>
                    <a:pt x="618" y="299"/>
                  </a:lnTo>
                  <a:lnTo>
                    <a:pt x="617" y="299"/>
                  </a:lnTo>
                  <a:lnTo>
                    <a:pt x="617" y="301"/>
                  </a:lnTo>
                  <a:lnTo>
                    <a:pt x="615" y="302"/>
                  </a:lnTo>
                  <a:lnTo>
                    <a:pt x="615" y="304"/>
                  </a:lnTo>
                  <a:lnTo>
                    <a:pt x="614" y="306"/>
                  </a:lnTo>
                  <a:lnTo>
                    <a:pt x="614" y="307"/>
                  </a:lnTo>
                  <a:lnTo>
                    <a:pt x="610" y="307"/>
                  </a:lnTo>
                  <a:lnTo>
                    <a:pt x="611" y="309"/>
                  </a:lnTo>
                  <a:lnTo>
                    <a:pt x="612" y="310"/>
                  </a:lnTo>
                  <a:lnTo>
                    <a:pt x="610" y="314"/>
                  </a:lnTo>
                  <a:lnTo>
                    <a:pt x="605" y="317"/>
                  </a:lnTo>
                  <a:lnTo>
                    <a:pt x="603" y="319"/>
                  </a:lnTo>
                  <a:lnTo>
                    <a:pt x="598" y="319"/>
                  </a:lnTo>
                  <a:lnTo>
                    <a:pt x="596" y="320"/>
                  </a:lnTo>
                  <a:lnTo>
                    <a:pt x="602" y="324"/>
                  </a:lnTo>
                  <a:lnTo>
                    <a:pt x="602" y="325"/>
                  </a:lnTo>
                  <a:lnTo>
                    <a:pt x="601" y="328"/>
                  </a:lnTo>
                  <a:lnTo>
                    <a:pt x="600" y="331"/>
                  </a:lnTo>
                  <a:lnTo>
                    <a:pt x="600" y="332"/>
                  </a:lnTo>
                  <a:lnTo>
                    <a:pt x="597" y="333"/>
                  </a:lnTo>
                  <a:lnTo>
                    <a:pt x="598" y="338"/>
                  </a:lnTo>
                  <a:lnTo>
                    <a:pt x="597" y="340"/>
                  </a:lnTo>
                  <a:lnTo>
                    <a:pt x="595" y="341"/>
                  </a:lnTo>
                  <a:lnTo>
                    <a:pt x="594" y="342"/>
                  </a:lnTo>
                  <a:lnTo>
                    <a:pt x="595" y="345"/>
                  </a:lnTo>
                  <a:lnTo>
                    <a:pt x="595" y="351"/>
                  </a:lnTo>
                  <a:lnTo>
                    <a:pt x="594" y="353"/>
                  </a:lnTo>
                  <a:lnTo>
                    <a:pt x="593" y="360"/>
                  </a:lnTo>
                  <a:lnTo>
                    <a:pt x="593" y="366"/>
                  </a:lnTo>
                  <a:lnTo>
                    <a:pt x="594" y="369"/>
                  </a:lnTo>
                  <a:lnTo>
                    <a:pt x="594" y="372"/>
                  </a:lnTo>
                  <a:lnTo>
                    <a:pt x="592" y="376"/>
                  </a:lnTo>
                  <a:lnTo>
                    <a:pt x="593" y="376"/>
                  </a:lnTo>
                  <a:lnTo>
                    <a:pt x="594" y="378"/>
                  </a:lnTo>
                  <a:lnTo>
                    <a:pt x="596" y="381"/>
                  </a:lnTo>
                  <a:lnTo>
                    <a:pt x="598" y="382"/>
                  </a:lnTo>
                  <a:lnTo>
                    <a:pt x="598" y="382"/>
                  </a:lnTo>
                  <a:lnTo>
                    <a:pt x="599" y="381"/>
                  </a:lnTo>
                  <a:lnTo>
                    <a:pt x="600" y="382"/>
                  </a:lnTo>
                  <a:lnTo>
                    <a:pt x="600" y="387"/>
                  </a:lnTo>
                  <a:lnTo>
                    <a:pt x="601" y="386"/>
                  </a:lnTo>
                  <a:lnTo>
                    <a:pt x="601" y="382"/>
                  </a:lnTo>
                  <a:lnTo>
                    <a:pt x="602" y="381"/>
                  </a:lnTo>
                  <a:lnTo>
                    <a:pt x="608" y="381"/>
                  </a:lnTo>
                  <a:lnTo>
                    <a:pt x="609" y="382"/>
                  </a:lnTo>
                  <a:lnTo>
                    <a:pt x="611" y="382"/>
                  </a:lnTo>
                  <a:lnTo>
                    <a:pt x="612" y="381"/>
                  </a:lnTo>
                  <a:lnTo>
                    <a:pt x="614" y="382"/>
                  </a:lnTo>
                  <a:lnTo>
                    <a:pt x="615" y="384"/>
                  </a:lnTo>
                  <a:lnTo>
                    <a:pt x="616" y="390"/>
                  </a:lnTo>
                  <a:lnTo>
                    <a:pt x="620" y="399"/>
                  </a:lnTo>
                  <a:lnTo>
                    <a:pt x="620" y="403"/>
                  </a:lnTo>
                  <a:lnTo>
                    <a:pt x="620" y="406"/>
                  </a:lnTo>
                  <a:lnTo>
                    <a:pt x="623" y="410"/>
                  </a:lnTo>
                  <a:lnTo>
                    <a:pt x="624" y="416"/>
                  </a:lnTo>
                  <a:lnTo>
                    <a:pt x="623" y="418"/>
                  </a:lnTo>
                  <a:lnTo>
                    <a:pt x="623" y="420"/>
                  </a:lnTo>
                  <a:lnTo>
                    <a:pt x="621" y="421"/>
                  </a:lnTo>
                  <a:lnTo>
                    <a:pt x="619" y="422"/>
                  </a:lnTo>
                  <a:lnTo>
                    <a:pt x="620" y="423"/>
                  </a:lnTo>
                  <a:lnTo>
                    <a:pt x="625" y="420"/>
                  </a:lnTo>
                  <a:lnTo>
                    <a:pt x="625" y="422"/>
                  </a:lnTo>
                  <a:lnTo>
                    <a:pt x="626" y="422"/>
                  </a:lnTo>
                  <a:lnTo>
                    <a:pt x="629" y="420"/>
                  </a:lnTo>
                  <a:lnTo>
                    <a:pt x="641" y="415"/>
                  </a:lnTo>
                  <a:lnTo>
                    <a:pt x="646" y="416"/>
                  </a:lnTo>
                  <a:lnTo>
                    <a:pt x="647" y="418"/>
                  </a:lnTo>
                  <a:lnTo>
                    <a:pt x="650" y="419"/>
                  </a:lnTo>
                  <a:lnTo>
                    <a:pt x="651" y="421"/>
                  </a:lnTo>
                  <a:lnTo>
                    <a:pt x="655" y="422"/>
                  </a:lnTo>
                  <a:lnTo>
                    <a:pt x="661" y="425"/>
                  </a:lnTo>
                  <a:lnTo>
                    <a:pt x="666" y="425"/>
                  </a:lnTo>
                  <a:lnTo>
                    <a:pt x="667" y="426"/>
                  </a:lnTo>
                  <a:lnTo>
                    <a:pt x="676" y="431"/>
                  </a:lnTo>
                  <a:lnTo>
                    <a:pt x="679" y="433"/>
                  </a:lnTo>
                  <a:lnTo>
                    <a:pt x="684" y="439"/>
                  </a:lnTo>
                  <a:lnTo>
                    <a:pt x="685" y="441"/>
                  </a:lnTo>
                  <a:lnTo>
                    <a:pt x="685" y="442"/>
                  </a:lnTo>
                  <a:lnTo>
                    <a:pt x="686" y="443"/>
                  </a:lnTo>
                  <a:lnTo>
                    <a:pt x="687" y="442"/>
                  </a:lnTo>
                  <a:lnTo>
                    <a:pt x="689" y="443"/>
                  </a:lnTo>
                  <a:lnTo>
                    <a:pt x="689" y="444"/>
                  </a:lnTo>
                  <a:lnTo>
                    <a:pt x="691" y="444"/>
                  </a:lnTo>
                  <a:lnTo>
                    <a:pt x="693" y="444"/>
                  </a:lnTo>
                  <a:lnTo>
                    <a:pt x="695" y="444"/>
                  </a:lnTo>
                  <a:lnTo>
                    <a:pt x="698" y="446"/>
                  </a:lnTo>
                  <a:lnTo>
                    <a:pt x="707" y="449"/>
                  </a:lnTo>
                  <a:lnTo>
                    <a:pt x="710" y="451"/>
                  </a:lnTo>
                  <a:lnTo>
                    <a:pt x="711" y="453"/>
                  </a:lnTo>
                  <a:lnTo>
                    <a:pt x="715" y="455"/>
                  </a:lnTo>
                  <a:lnTo>
                    <a:pt x="715" y="456"/>
                  </a:lnTo>
                  <a:lnTo>
                    <a:pt x="714" y="460"/>
                  </a:lnTo>
                  <a:lnTo>
                    <a:pt x="713" y="462"/>
                  </a:lnTo>
                  <a:lnTo>
                    <a:pt x="711" y="466"/>
                  </a:lnTo>
                  <a:lnTo>
                    <a:pt x="714" y="462"/>
                  </a:lnTo>
                  <a:lnTo>
                    <a:pt x="715" y="459"/>
                  </a:lnTo>
                  <a:lnTo>
                    <a:pt x="716" y="457"/>
                  </a:lnTo>
                  <a:lnTo>
                    <a:pt x="729" y="457"/>
                  </a:lnTo>
                  <a:lnTo>
                    <a:pt x="735" y="458"/>
                  </a:lnTo>
                  <a:lnTo>
                    <a:pt x="740" y="458"/>
                  </a:lnTo>
                  <a:lnTo>
                    <a:pt x="742" y="458"/>
                  </a:lnTo>
                  <a:lnTo>
                    <a:pt x="743" y="457"/>
                  </a:lnTo>
                  <a:lnTo>
                    <a:pt x="745" y="458"/>
                  </a:lnTo>
                  <a:lnTo>
                    <a:pt x="746" y="460"/>
                  </a:lnTo>
                  <a:lnTo>
                    <a:pt x="748" y="459"/>
                  </a:lnTo>
                  <a:lnTo>
                    <a:pt x="750" y="460"/>
                  </a:lnTo>
                  <a:lnTo>
                    <a:pt x="752" y="461"/>
                  </a:lnTo>
                  <a:lnTo>
                    <a:pt x="753" y="460"/>
                  </a:lnTo>
                  <a:lnTo>
                    <a:pt x="755" y="466"/>
                  </a:lnTo>
                  <a:lnTo>
                    <a:pt x="754" y="473"/>
                  </a:lnTo>
                  <a:lnTo>
                    <a:pt x="753" y="477"/>
                  </a:lnTo>
                  <a:lnTo>
                    <a:pt x="753" y="481"/>
                  </a:lnTo>
                  <a:lnTo>
                    <a:pt x="754" y="483"/>
                  </a:lnTo>
                  <a:lnTo>
                    <a:pt x="755" y="485"/>
                  </a:lnTo>
                  <a:lnTo>
                    <a:pt x="755" y="490"/>
                  </a:lnTo>
                  <a:lnTo>
                    <a:pt x="756" y="498"/>
                  </a:lnTo>
                  <a:lnTo>
                    <a:pt x="754" y="499"/>
                  </a:lnTo>
                  <a:lnTo>
                    <a:pt x="754" y="503"/>
                  </a:lnTo>
                  <a:lnTo>
                    <a:pt x="755" y="505"/>
                  </a:lnTo>
                  <a:lnTo>
                    <a:pt x="756" y="506"/>
                  </a:lnTo>
                  <a:lnTo>
                    <a:pt x="757" y="507"/>
                  </a:lnTo>
                  <a:lnTo>
                    <a:pt x="759" y="509"/>
                  </a:lnTo>
                  <a:lnTo>
                    <a:pt x="761" y="510"/>
                  </a:lnTo>
                  <a:lnTo>
                    <a:pt x="763" y="512"/>
                  </a:lnTo>
                  <a:lnTo>
                    <a:pt x="763" y="515"/>
                  </a:lnTo>
                  <a:lnTo>
                    <a:pt x="765" y="517"/>
                  </a:lnTo>
                  <a:lnTo>
                    <a:pt x="765" y="517"/>
                  </a:lnTo>
                  <a:lnTo>
                    <a:pt x="762" y="517"/>
                  </a:lnTo>
                  <a:lnTo>
                    <a:pt x="758" y="520"/>
                  </a:lnTo>
                  <a:lnTo>
                    <a:pt x="756" y="521"/>
                  </a:lnTo>
                  <a:lnTo>
                    <a:pt x="756" y="521"/>
                  </a:lnTo>
                  <a:lnTo>
                    <a:pt x="764" y="519"/>
                  </a:lnTo>
                  <a:lnTo>
                    <a:pt x="767" y="520"/>
                  </a:lnTo>
                  <a:lnTo>
                    <a:pt x="768" y="521"/>
                  </a:lnTo>
                  <a:lnTo>
                    <a:pt x="775" y="527"/>
                  </a:lnTo>
                  <a:lnTo>
                    <a:pt x="776" y="529"/>
                  </a:lnTo>
                  <a:lnTo>
                    <a:pt x="777" y="533"/>
                  </a:lnTo>
                  <a:lnTo>
                    <a:pt x="776" y="535"/>
                  </a:lnTo>
                  <a:lnTo>
                    <a:pt x="771" y="541"/>
                  </a:lnTo>
                  <a:lnTo>
                    <a:pt x="776" y="536"/>
                  </a:lnTo>
                  <a:lnTo>
                    <a:pt x="777" y="535"/>
                  </a:lnTo>
                  <a:lnTo>
                    <a:pt x="778" y="535"/>
                  </a:lnTo>
                  <a:lnTo>
                    <a:pt x="782" y="538"/>
                  </a:lnTo>
                  <a:lnTo>
                    <a:pt x="783" y="538"/>
                  </a:lnTo>
                  <a:lnTo>
                    <a:pt x="787" y="540"/>
                  </a:lnTo>
                  <a:lnTo>
                    <a:pt x="788" y="539"/>
                  </a:lnTo>
                  <a:lnTo>
                    <a:pt x="787" y="534"/>
                  </a:lnTo>
                  <a:lnTo>
                    <a:pt x="788" y="532"/>
                  </a:lnTo>
                  <a:lnTo>
                    <a:pt x="789" y="532"/>
                  </a:lnTo>
                  <a:lnTo>
                    <a:pt x="789" y="531"/>
                  </a:lnTo>
                  <a:lnTo>
                    <a:pt x="790" y="530"/>
                  </a:lnTo>
                  <a:lnTo>
                    <a:pt x="792" y="529"/>
                  </a:lnTo>
                  <a:lnTo>
                    <a:pt x="793" y="529"/>
                  </a:lnTo>
                  <a:lnTo>
                    <a:pt x="793" y="530"/>
                  </a:lnTo>
                  <a:lnTo>
                    <a:pt x="796" y="532"/>
                  </a:lnTo>
                  <a:lnTo>
                    <a:pt x="797" y="536"/>
                  </a:lnTo>
                  <a:lnTo>
                    <a:pt x="798" y="536"/>
                  </a:lnTo>
                  <a:lnTo>
                    <a:pt x="800" y="535"/>
                  </a:lnTo>
                  <a:lnTo>
                    <a:pt x="800" y="534"/>
                  </a:lnTo>
                  <a:lnTo>
                    <a:pt x="801" y="533"/>
                  </a:lnTo>
                  <a:lnTo>
                    <a:pt x="801" y="531"/>
                  </a:lnTo>
                  <a:lnTo>
                    <a:pt x="799" y="531"/>
                  </a:lnTo>
                  <a:lnTo>
                    <a:pt x="797" y="527"/>
                  </a:lnTo>
                  <a:lnTo>
                    <a:pt x="796" y="525"/>
                  </a:lnTo>
                  <a:lnTo>
                    <a:pt x="799" y="525"/>
                  </a:lnTo>
                  <a:lnTo>
                    <a:pt x="799" y="524"/>
                  </a:lnTo>
                  <a:lnTo>
                    <a:pt x="801" y="523"/>
                  </a:lnTo>
                  <a:lnTo>
                    <a:pt x="802" y="521"/>
                  </a:lnTo>
                  <a:lnTo>
                    <a:pt x="803" y="519"/>
                  </a:lnTo>
                  <a:lnTo>
                    <a:pt x="805" y="518"/>
                  </a:lnTo>
                  <a:lnTo>
                    <a:pt x="809" y="518"/>
                  </a:lnTo>
                  <a:lnTo>
                    <a:pt x="811" y="518"/>
                  </a:lnTo>
                  <a:lnTo>
                    <a:pt x="811" y="517"/>
                  </a:lnTo>
                  <a:lnTo>
                    <a:pt x="807" y="518"/>
                  </a:lnTo>
                  <a:lnTo>
                    <a:pt x="805" y="517"/>
                  </a:lnTo>
                  <a:lnTo>
                    <a:pt x="803" y="516"/>
                  </a:lnTo>
                  <a:lnTo>
                    <a:pt x="803" y="514"/>
                  </a:lnTo>
                  <a:lnTo>
                    <a:pt x="802" y="513"/>
                  </a:lnTo>
                  <a:lnTo>
                    <a:pt x="801" y="512"/>
                  </a:lnTo>
                  <a:lnTo>
                    <a:pt x="799" y="508"/>
                  </a:lnTo>
                  <a:lnTo>
                    <a:pt x="800" y="508"/>
                  </a:lnTo>
                  <a:lnTo>
                    <a:pt x="800" y="507"/>
                  </a:lnTo>
                  <a:lnTo>
                    <a:pt x="799" y="506"/>
                  </a:lnTo>
                  <a:lnTo>
                    <a:pt x="798" y="497"/>
                  </a:lnTo>
                  <a:lnTo>
                    <a:pt x="797" y="494"/>
                  </a:lnTo>
                  <a:lnTo>
                    <a:pt x="797" y="489"/>
                  </a:lnTo>
                  <a:lnTo>
                    <a:pt x="797" y="487"/>
                  </a:lnTo>
                  <a:lnTo>
                    <a:pt x="797" y="484"/>
                  </a:lnTo>
                  <a:lnTo>
                    <a:pt x="796" y="482"/>
                  </a:lnTo>
                  <a:lnTo>
                    <a:pt x="794" y="480"/>
                  </a:lnTo>
                  <a:lnTo>
                    <a:pt x="792" y="474"/>
                  </a:lnTo>
                  <a:lnTo>
                    <a:pt x="790" y="473"/>
                  </a:lnTo>
                  <a:lnTo>
                    <a:pt x="789" y="472"/>
                  </a:lnTo>
                  <a:lnTo>
                    <a:pt x="787" y="472"/>
                  </a:lnTo>
                  <a:lnTo>
                    <a:pt x="792" y="470"/>
                  </a:lnTo>
                  <a:lnTo>
                    <a:pt x="798" y="466"/>
                  </a:lnTo>
                  <a:lnTo>
                    <a:pt x="802" y="465"/>
                  </a:lnTo>
                  <a:lnTo>
                    <a:pt x="808" y="460"/>
                  </a:lnTo>
                  <a:lnTo>
                    <a:pt x="811" y="458"/>
                  </a:lnTo>
                  <a:lnTo>
                    <a:pt x="814" y="456"/>
                  </a:lnTo>
                  <a:lnTo>
                    <a:pt x="817" y="452"/>
                  </a:lnTo>
                  <a:lnTo>
                    <a:pt x="814" y="455"/>
                  </a:lnTo>
                  <a:lnTo>
                    <a:pt x="818" y="450"/>
                  </a:lnTo>
                  <a:lnTo>
                    <a:pt x="823" y="442"/>
                  </a:lnTo>
                  <a:lnTo>
                    <a:pt x="824" y="439"/>
                  </a:lnTo>
                  <a:lnTo>
                    <a:pt x="826" y="438"/>
                  </a:lnTo>
                  <a:lnTo>
                    <a:pt x="827" y="438"/>
                  </a:lnTo>
                  <a:lnTo>
                    <a:pt x="830" y="440"/>
                  </a:lnTo>
                  <a:lnTo>
                    <a:pt x="832" y="439"/>
                  </a:lnTo>
                  <a:lnTo>
                    <a:pt x="833" y="437"/>
                  </a:lnTo>
                  <a:lnTo>
                    <a:pt x="831" y="436"/>
                  </a:lnTo>
                  <a:lnTo>
                    <a:pt x="830" y="432"/>
                  </a:lnTo>
                  <a:lnTo>
                    <a:pt x="829" y="430"/>
                  </a:lnTo>
                  <a:lnTo>
                    <a:pt x="827" y="435"/>
                  </a:lnTo>
                  <a:lnTo>
                    <a:pt x="826" y="436"/>
                  </a:lnTo>
                  <a:lnTo>
                    <a:pt x="826" y="436"/>
                  </a:lnTo>
                  <a:lnTo>
                    <a:pt x="826" y="431"/>
                  </a:lnTo>
                  <a:lnTo>
                    <a:pt x="825" y="426"/>
                  </a:lnTo>
                  <a:lnTo>
                    <a:pt x="824" y="421"/>
                  </a:lnTo>
                  <a:lnTo>
                    <a:pt x="823" y="420"/>
                  </a:lnTo>
                  <a:lnTo>
                    <a:pt x="822" y="419"/>
                  </a:lnTo>
                  <a:lnTo>
                    <a:pt x="822" y="414"/>
                  </a:lnTo>
                  <a:lnTo>
                    <a:pt x="820" y="407"/>
                  </a:lnTo>
                  <a:lnTo>
                    <a:pt x="818" y="400"/>
                  </a:lnTo>
                  <a:lnTo>
                    <a:pt x="818" y="398"/>
                  </a:lnTo>
                  <a:lnTo>
                    <a:pt x="816" y="395"/>
                  </a:lnTo>
                  <a:lnTo>
                    <a:pt x="816" y="393"/>
                  </a:lnTo>
                  <a:lnTo>
                    <a:pt x="816" y="392"/>
                  </a:lnTo>
                  <a:lnTo>
                    <a:pt x="813" y="393"/>
                  </a:lnTo>
                  <a:lnTo>
                    <a:pt x="809" y="390"/>
                  </a:lnTo>
                  <a:lnTo>
                    <a:pt x="808" y="389"/>
                  </a:lnTo>
                  <a:lnTo>
                    <a:pt x="803" y="385"/>
                  </a:lnTo>
                  <a:lnTo>
                    <a:pt x="800" y="382"/>
                  </a:lnTo>
                  <a:lnTo>
                    <a:pt x="799" y="381"/>
                  </a:lnTo>
                  <a:lnTo>
                    <a:pt x="800" y="380"/>
                  </a:lnTo>
                  <a:lnTo>
                    <a:pt x="799" y="378"/>
                  </a:lnTo>
                  <a:lnTo>
                    <a:pt x="799" y="376"/>
                  </a:lnTo>
                  <a:lnTo>
                    <a:pt x="800" y="374"/>
                  </a:lnTo>
                  <a:lnTo>
                    <a:pt x="801" y="374"/>
                  </a:lnTo>
                  <a:lnTo>
                    <a:pt x="804" y="372"/>
                  </a:lnTo>
                  <a:lnTo>
                    <a:pt x="808" y="372"/>
                  </a:lnTo>
                  <a:lnTo>
                    <a:pt x="809" y="370"/>
                  </a:lnTo>
                  <a:lnTo>
                    <a:pt x="813" y="370"/>
                  </a:lnTo>
                  <a:lnTo>
                    <a:pt x="813" y="367"/>
                  </a:lnTo>
                  <a:lnTo>
                    <a:pt x="812" y="367"/>
                  </a:lnTo>
                  <a:lnTo>
                    <a:pt x="812" y="364"/>
                  </a:lnTo>
                  <a:lnTo>
                    <a:pt x="813" y="362"/>
                  </a:lnTo>
                  <a:lnTo>
                    <a:pt x="816" y="363"/>
                  </a:lnTo>
                  <a:lnTo>
                    <a:pt x="817" y="364"/>
                  </a:lnTo>
                  <a:lnTo>
                    <a:pt x="822" y="363"/>
                  </a:lnTo>
                  <a:lnTo>
                    <a:pt x="818" y="361"/>
                  </a:lnTo>
                  <a:lnTo>
                    <a:pt x="817" y="360"/>
                  </a:lnTo>
                  <a:lnTo>
                    <a:pt x="817" y="358"/>
                  </a:lnTo>
                  <a:lnTo>
                    <a:pt x="817" y="356"/>
                  </a:lnTo>
                  <a:lnTo>
                    <a:pt x="818" y="356"/>
                  </a:lnTo>
                  <a:lnTo>
                    <a:pt x="820" y="353"/>
                  </a:lnTo>
                  <a:lnTo>
                    <a:pt x="818" y="354"/>
                  </a:lnTo>
                  <a:lnTo>
                    <a:pt x="813" y="354"/>
                  </a:lnTo>
                  <a:lnTo>
                    <a:pt x="813" y="352"/>
                  </a:lnTo>
                  <a:lnTo>
                    <a:pt x="814" y="352"/>
                  </a:lnTo>
                  <a:lnTo>
                    <a:pt x="816" y="351"/>
                  </a:lnTo>
                  <a:lnTo>
                    <a:pt x="816" y="349"/>
                  </a:lnTo>
                  <a:lnTo>
                    <a:pt x="815" y="347"/>
                  </a:lnTo>
                  <a:lnTo>
                    <a:pt x="814" y="347"/>
                  </a:lnTo>
                  <a:lnTo>
                    <a:pt x="812" y="343"/>
                  </a:lnTo>
                  <a:lnTo>
                    <a:pt x="813" y="339"/>
                  </a:lnTo>
                  <a:lnTo>
                    <a:pt x="812" y="339"/>
                  </a:lnTo>
                  <a:lnTo>
                    <a:pt x="812" y="337"/>
                  </a:lnTo>
                  <a:lnTo>
                    <a:pt x="816" y="336"/>
                  </a:lnTo>
                  <a:lnTo>
                    <a:pt x="816" y="336"/>
                  </a:lnTo>
                  <a:lnTo>
                    <a:pt x="814" y="336"/>
                  </a:lnTo>
                  <a:lnTo>
                    <a:pt x="812" y="335"/>
                  </a:lnTo>
                  <a:lnTo>
                    <a:pt x="811" y="336"/>
                  </a:lnTo>
                  <a:lnTo>
                    <a:pt x="809" y="335"/>
                  </a:lnTo>
                  <a:lnTo>
                    <a:pt x="807" y="333"/>
                  </a:lnTo>
                  <a:lnTo>
                    <a:pt x="807" y="331"/>
                  </a:lnTo>
                  <a:lnTo>
                    <a:pt x="810" y="327"/>
                  </a:lnTo>
                  <a:lnTo>
                    <a:pt x="811" y="324"/>
                  </a:lnTo>
                  <a:lnTo>
                    <a:pt x="812" y="323"/>
                  </a:lnTo>
                  <a:lnTo>
                    <a:pt x="812" y="319"/>
                  </a:lnTo>
                  <a:lnTo>
                    <a:pt x="813" y="319"/>
                  </a:lnTo>
                  <a:lnTo>
                    <a:pt x="814" y="318"/>
                  </a:lnTo>
                  <a:lnTo>
                    <a:pt x="814" y="316"/>
                  </a:lnTo>
                  <a:lnTo>
                    <a:pt x="816" y="315"/>
                  </a:lnTo>
                  <a:lnTo>
                    <a:pt x="816" y="311"/>
                  </a:lnTo>
                  <a:lnTo>
                    <a:pt x="816" y="313"/>
                  </a:lnTo>
                  <a:lnTo>
                    <a:pt x="813" y="313"/>
                  </a:lnTo>
                  <a:lnTo>
                    <a:pt x="812" y="312"/>
                  </a:lnTo>
                  <a:lnTo>
                    <a:pt x="810" y="312"/>
                  </a:lnTo>
                  <a:lnTo>
                    <a:pt x="808" y="310"/>
                  </a:lnTo>
                  <a:lnTo>
                    <a:pt x="808" y="307"/>
                  </a:lnTo>
                  <a:lnTo>
                    <a:pt x="806" y="305"/>
                  </a:lnTo>
                  <a:lnTo>
                    <a:pt x="806" y="302"/>
                  </a:lnTo>
                  <a:lnTo>
                    <a:pt x="806" y="299"/>
                  </a:lnTo>
                  <a:lnTo>
                    <a:pt x="806" y="298"/>
                  </a:lnTo>
                  <a:lnTo>
                    <a:pt x="809" y="297"/>
                  </a:lnTo>
                  <a:lnTo>
                    <a:pt x="812" y="292"/>
                  </a:lnTo>
                  <a:lnTo>
                    <a:pt x="814" y="290"/>
                  </a:lnTo>
                  <a:lnTo>
                    <a:pt x="816" y="290"/>
                  </a:lnTo>
                  <a:lnTo>
                    <a:pt x="816" y="291"/>
                  </a:lnTo>
                  <a:lnTo>
                    <a:pt x="818" y="291"/>
                  </a:lnTo>
                  <a:lnTo>
                    <a:pt x="824" y="291"/>
                  </a:lnTo>
                  <a:lnTo>
                    <a:pt x="831" y="293"/>
                  </a:lnTo>
                  <a:lnTo>
                    <a:pt x="832" y="294"/>
                  </a:lnTo>
                  <a:lnTo>
                    <a:pt x="832" y="294"/>
                  </a:lnTo>
                  <a:lnTo>
                    <a:pt x="834" y="295"/>
                  </a:lnTo>
                  <a:lnTo>
                    <a:pt x="838" y="296"/>
                  </a:lnTo>
                  <a:lnTo>
                    <a:pt x="840" y="297"/>
                  </a:lnTo>
                  <a:lnTo>
                    <a:pt x="839" y="298"/>
                  </a:lnTo>
                  <a:lnTo>
                    <a:pt x="840" y="299"/>
                  </a:lnTo>
                  <a:lnTo>
                    <a:pt x="842" y="297"/>
                  </a:lnTo>
                  <a:lnTo>
                    <a:pt x="846" y="297"/>
                  </a:lnTo>
                  <a:lnTo>
                    <a:pt x="847" y="299"/>
                  </a:lnTo>
                  <a:lnTo>
                    <a:pt x="846" y="300"/>
                  </a:lnTo>
                  <a:lnTo>
                    <a:pt x="851" y="300"/>
                  </a:lnTo>
                  <a:lnTo>
                    <a:pt x="850" y="299"/>
                  </a:lnTo>
                  <a:lnTo>
                    <a:pt x="852" y="298"/>
                  </a:lnTo>
                  <a:lnTo>
                    <a:pt x="860" y="295"/>
                  </a:lnTo>
                  <a:lnTo>
                    <a:pt x="863" y="293"/>
                  </a:lnTo>
                  <a:lnTo>
                    <a:pt x="870" y="296"/>
                  </a:lnTo>
                  <a:lnTo>
                    <a:pt x="872" y="299"/>
                  </a:lnTo>
                  <a:lnTo>
                    <a:pt x="876" y="300"/>
                  </a:lnTo>
                  <a:lnTo>
                    <a:pt x="878" y="301"/>
                  </a:lnTo>
                  <a:lnTo>
                    <a:pt x="879" y="302"/>
                  </a:lnTo>
                  <a:lnTo>
                    <a:pt x="879" y="303"/>
                  </a:lnTo>
                  <a:lnTo>
                    <a:pt x="876" y="309"/>
                  </a:lnTo>
                  <a:lnTo>
                    <a:pt x="877" y="309"/>
                  </a:lnTo>
                  <a:lnTo>
                    <a:pt x="879" y="309"/>
                  </a:lnTo>
                  <a:lnTo>
                    <a:pt x="879" y="308"/>
                  </a:lnTo>
                  <a:lnTo>
                    <a:pt x="879" y="306"/>
                  </a:lnTo>
                  <a:lnTo>
                    <a:pt x="881" y="306"/>
                  </a:lnTo>
                  <a:lnTo>
                    <a:pt x="883" y="306"/>
                  </a:lnTo>
                  <a:lnTo>
                    <a:pt x="883" y="310"/>
                  </a:lnTo>
                  <a:lnTo>
                    <a:pt x="884" y="311"/>
                  </a:lnTo>
                  <a:lnTo>
                    <a:pt x="885" y="313"/>
                  </a:lnTo>
                  <a:lnTo>
                    <a:pt x="883" y="314"/>
                  </a:lnTo>
                  <a:lnTo>
                    <a:pt x="884" y="316"/>
                  </a:lnTo>
                  <a:lnTo>
                    <a:pt x="886" y="315"/>
                  </a:lnTo>
                  <a:lnTo>
                    <a:pt x="886" y="313"/>
                  </a:lnTo>
                  <a:lnTo>
                    <a:pt x="889" y="313"/>
                  </a:lnTo>
                  <a:lnTo>
                    <a:pt x="890" y="313"/>
                  </a:lnTo>
                  <a:lnTo>
                    <a:pt x="892" y="315"/>
                  </a:lnTo>
                  <a:lnTo>
                    <a:pt x="891" y="316"/>
                  </a:lnTo>
                  <a:lnTo>
                    <a:pt x="890" y="317"/>
                  </a:lnTo>
                  <a:lnTo>
                    <a:pt x="888" y="318"/>
                  </a:lnTo>
                  <a:lnTo>
                    <a:pt x="888" y="320"/>
                  </a:lnTo>
                  <a:lnTo>
                    <a:pt x="889" y="321"/>
                  </a:lnTo>
                  <a:lnTo>
                    <a:pt x="890" y="323"/>
                  </a:lnTo>
                  <a:lnTo>
                    <a:pt x="892" y="323"/>
                  </a:lnTo>
                  <a:lnTo>
                    <a:pt x="891" y="325"/>
                  </a:lnTo>
                  <a:lnTo>
                    <a:pt x="892" y="326"/>
                  </a:lnTo>
                  <a:lnTo>
                    <a:pt x="896" y="325"/>
                  </a:lnTo>
                  <a:lnTo>
                    <a:pt x="898" y="325"/>
                  </a:lnTo>
                  <a:lnTo>
                    <a:pt x="899" y="327"/>
                  </a:lnTo>
                  <a:lnTo>
                    <a:pt x="900" y="329"/>
                  </a:lnTo>
                  <a:lnTo>
                    <a:pt x="902" y="328"/>
                  </a:lnTo>
                  <a:lnTo>
                    <a:pt x="905" y="329"/>
                  </a:lnTo>
                  <a:lnTo>
                    <a:pt x="908" y="327"/>
                  </a:lnTo>
                  <a:lnTo>
                    <a:pt x="909" y="329"/>
                  </a:lnTo>
                  <a:lnTo>
                    <a:pt x="910" y="330"/>
                  </a:lnTo>
                  <a:lnTo>
                    <a:pt x="910" y="332"/>
                  </a:lnTo>
                  <a:lnTo>
                    <a:pt x="911" y="332"/>
                  </a:lnTo>
                  <a:lnTo>
                    <a:pt x="916" y="330"/>
                  </a:lnTo>
                  <a:lnTo>
                    <a:pt x="915" y="329"/>
                  </a:lnTo>
                  <a:lnTo>
                    <a:pt x="917" y="328"/>
                  </a:lnTo>
                  <a:lnTo>
                    <a:pt x="919" y="331"/>
                  </a:lnTo>
                  <a:lnTo>
                    <a:pt x="920" y="333"/>
                  </a:lnTo>
                  <a:lnTo>
                    <a:pt x="919" y="334"/>
                  </a:lnTo>
                  <a:lnTo>
                    <a:pt x="918" y="335"/>
                  </a:lnTo>
                  <a:lnTo>
                    <a:pt x="916" y="337"/>
                  </a:lnTo>
                  <a:lnTo>
                    <a:pt x="916" y="339"/>
                  </a:lnTo>
                  <a:lnTo>
                    <a:pt x="916" y="341"/>
                  </a:lnTo>
                  <a:lnTo>
                    <a:pt x="916" y="342"/>
                  </a:lnTo>
                  <a:lnTo>
                    <a:pt x="916" y="344"/>
                  </a:lnTo>
                  <a:lnTo>
                    <a:pt x="917" y="344"/>
                  </a:lnTo>
                  <a:lnTo>
                    <a:pt x="918" y="347"/>
                  </a:lnTo>
                  <a:lnTo>
                    <a:pt x="920" y="351"/>
                  </a:lnTo>
                  <a:lnTo>
                    <a:pt x="917" y="351"/>
                  </a:lnTo>
                  <a:lnTo>
                    <a:pt x="916" y="352"/>
                  </a:lnTo>
                  <a:lnTo>
                    <a:pt x="916" y="353"/>
                  </a:lnTo>
                  <a:lnTo>
                    <a:pt x="913" y="353"/>
                  </a:lnTo>
                  <a:lnTo>
                    <a:pt x="911" y="353"/>
                  </a:lnTo>
                  <a:lnTo>
                    <a:pt x="906" y="353"/>
                  </a:lnTo>
                  <a:lnTo>
                    <a:pt x="903" y="352"/>
                  </a:lnTo>
                  <a:lnTo>
                    <a:pt x="900" y="351"/>
                  </a:lnTo>
                  <a:lnTo>
                    <a:pt x="897" y="351"/>
                  </a:lnTo>
                  <a:lnTo>
                    <a:pt x="896" y="352"/>
                  </a:lnTo>
                  <a:lnTo>
                    <a:pt x="901" y="352"/>
                  </a:lnTo>
                  <a:lnTo>
                    <a:pt x="905" y="355"/>
                  </a:lnTo>
                  <a:lnTo>
                    <a:pt x="913" y="354"/>
                  </a:lnTo>
                  <a:lnTo>
                    <a:pt x="916" y="355"/>
                  </a:lnTo>
                  <a:lnTo>
                    <a:pt x="919" y="358"/>
                  </a:lnTo>
                  <a:lnTo>
                    <a:pt x="920" y="360"/>
                  </a:lnTo>
                  <a:lnTo>
                    <a:pt x="919" y="361"/>
                  </a:lnTo>
                  <a:lnTo>
                    <a:pt x="920" y="362"/>
                  </a:lnTo>
                  <a:lnTo>
                    <a:pt x="917" y="368"/>
                  </a:lnTo>
                  <a:lnTo>
                    <a:pt x="917" y="369"/>
                  </a:lnTo>
                  <a:lnTo>
                    <a:pt x="921" y="368"/>
                  </a:lnTo>
                  <a:lnTo>
                    <a:pt x="923" y="369"/>
                  </a:lnTo>
                  <a:lnTo>
                    <a:pt x="922" y="370"/>
                  </a:lnTo>
                  <a:lnTo>
                    <a:pt x="919" y="372"/>
                  </a:lnTo>
                  <a:lnTo>
                    <a:pt x="919" y="373"/>
                  </a:lnTo>
                  <a:lnTo>
                    <a:pt x="922" y="373"/>
                  </a:lnTo>
                  <a:lnTo>
                    <a:pt x="923" y="375"/>
                  </a:lnTo>
                  <a:lnTo>
                    <a:pt x="923" y="376"/>
                  </a:lnTo>
                  <a:lnTo>
                    <a:pt x="922" y="376"/>
                  </a:lnTo>
                  <a:lnTo>
                    <a:pt x="921" y="376"/>
                  </a:lnTo>
                  <a:lnTo>
                    <a:pt x="921" y="376"/>
                  </a:lnTo>
                  <a:lnTo>
                    <a:pt x="919" y="377"/>
                  </a:lnTo>
                  <a:lnTo>
                    <a:pt x="916" y="380"/>
                  </a:lnTo>
                  <a:lnTo>
                    <a:pt x="916" y="377"/>
                  </a:lnTo>
                  <a:lnTo>
                    <a:pt x="914" y="376"/>
                  </a:lnTo>
                  <a:lnTo>
                    <a:pt x="912" y="376"/>
                  </a:lnTo>
                  <a:lnTo>
                    <a:pt x="913" y="379"/>
                  </a:lnTo>
                  <a:lnTo>
                    <a:pt x="913" y="381"/>
                  </a:lnTo>
                  <a:lnTo>
                    <a:pt x="909" y="381"/>
                  </a:lnTo>
                  <a:lnTo>
                    <a:pt x="910" y="382"/>
                  </a:lnTo>
                  <a:lnTo>
                    <a:pt x="912" y="382"/>
                  </a:lnTo>
                  <a:lnTo>
                    <a:pt x="914" y="383"/>
                  </a:lnTo>
                  <a:lnTo>
                    <a:pt x="915" y="384"/>
                  </a:lnTo>
                  <a:lnTo>
                    <a:pt x="919" y="381"/>
                  </a:lnTo>
                  <a:lnTo>
                    <a:pt x="921" y="380"/>
                  </a:lnTo>
                  <a:lnTo>
                    <a:pt x="924" y="380"/>
                  </a:lnTo>
                  <a:lnTo>
                    <a:pt x="927" y="379"/>
                  </a:lnTo>
                  <a:lnTo>
                    <a:pt x="930" y="378"/>
                  </a:lnTo>
                  <a:lnTo>
                    <a:pt x="932" y="379"/>
                  </a:lnTo>
                  <a:lnTo>
                    <a:pt x="934" y="384"/>
                  </a:lnTo>
                  <a:lnTo>
                    <a:pt x="935" y="385"/>
                  </a:lnTo>
                  <a:lnTo>
                    <a:pt x="935" y="389"/>
                  </a:lnTo>
                  <a:lnTo>
                    <a:pt x="934" y="395"/>
                  </a:lnTo>
                  <a:lnTo>
                    <a:pt x="931" y="398"/>
                  </a:lnTo>
                  <a:lnTo>
                    <a:pt x="922" y="402"/>
                  </a:lnTo>
                  <a:lnTo>
                    <a:pt x="929" y="400"/>
                  </a:lnTo>
                  <a:lnTo>
                    <a:pt x="934" y="397"/>
                  </a:lnTo>
                  <a:lnTo>
                    <a:pt x="936" y="393"/>
                  </a:lnTo>
                  <a:lnTo>
                    <a:pt x="937" y="387"/>
                  </a:lnTo>
                  <a:lnTo>
                    <a:pt x="939" y="385"/>
                  </a:lnTo>
                  <a:lnTo>
                    <a:pt x="939" y="390"/>
                  </a:lnTo>
                  <a:lnTo>
                    <a:pt x="938" y="391"/>
                  </a:lnTo>
                  <a:lnTo>
                    <a:pt x="941" y="389"/>
                  </a:lnTo>
                  <a:lnTo>
                    <a:pt x="941" y="391"/>
                  </a:lnTo>
                  <a:lnTo>
                    <a:pt x="941" y="392"/>
                  </a:lnTo>
                  <a:lnTo>
                    <a:pt x="941" y="396"/>
                  </a:lnTo>
                  <a:lnTo>
                    <a:pt x="942" y="397"/>
                  </a:lnTo>
                  <a:lnTo>
                    <a:pt x="943" y="393"/>
                  </a:lnTo>
                  <a:lnTo>
                    <a:pt x="950" y="389"/>
                  </a:lnTo>
                  <a:lnTo>
                    <a:pt x="955" y="387"/>
                  </a:lnTo>
                  <a:lnTo>
                    <a:pt x="956" y="384"/>
                  </a:lnTo>
                  <a:lnTo>
                    <a:pt x="957" y="382"/>
                  </a:lnTo>
                  <a:lnTo>
                    <a:pt x="958" y="380"/>
                  </a:lnTo>
                  <a:lnTo>
                    <a:pt x="960" y="382"/>
                  </a:lnTo>
                  <a:lnTo>
                    <a:pt x="963" y="383"/>
                  </a:lnTo>
                  <a:lnTo>
                    <a:pt x="964" y="385"/>
                  </a:lnTo>
                  <a:lnTo>
                    <a:pt x="963" y="389"/>
                  </a:lnTo>
                  <a:lnTo>
                    <a:pt x="964" y="388"/>
                  </a:lnTo>
                  <a:lnTo>
                    <a:pt x="966" y="383"/>
                  </a:lnTo>
                  <a:lnTo>
                    <a:pt x="964" y="381"/>
                  </a:lnTo>
                  <a:lnTo>
                    <a:pt x="963" y="380"/>
                  </a:lnTo>
                  <a:lnTo>
                    <a:pt x="962" y="378"/>
                  </a:lnTo>
                  <a:lnTo>
                    <a:pt x="964" y="380"/>
                  </a:lnTo>
                  <a:lnTo>
                    <a:pt x="966" y="379"/>
                  </a:lnTo>
                  <a:lnTo>
                    <a:pt x="967" y="378"/>
                  </a:lnTo>
                  <a:lnTo>
                    <a:pt x="966" y="377"/>
                  </a:lnTo>
                  <a:lnTo>
                    <a:pt x="966" y="375"/>
                  </a:lnTo>
                  <a:lnTo>
                    <a:pt x="968" y="376"/>
                  </a:lnTo>
                  <a:lnTo>
                    <a:pt x="969" y="372"/>
                  </a:lnTo>
                  <a:lnTo>
                    <a:pt x="967" y="369"/>
                  </a:lnTo>
                  <a:lnTo>
                    <a:pt x="969" y="371"/>
                  </a:lnTo>
                  <a:lnTo>
                    <a:pt x="970" y="369"/>
                  </a:lnTo>
                  <a:lnTo>
                    <a:pt x="972" y="368"/>
                  </a:lnTo>
                  <a:lnTo>
                    <a:pt x="972" y="366"/>
                  </a:lnTo>
                  <a:lnTo>
                    <a:pt x="974" y="365"/>
                  </a:lnTo>
                  <a:lnTo>
                    <a:pt x="972" y="363"/>
                  </a:lnTo>
                  <a:lnTo>
                    <a:pt x="971" y="361"/>
                  </a:lnTo>
                  <a:lnTo>
                    <a:pt x="969" y="359"/>
                  </a:lnTo>
                  <a:lnTo>
                    <a:pt x="971" y="356"/>
                  </a:lnTo>
                  <a:lnTo>
                    <a:pt x="974" y="352"/>
                  </a:lnTo>
                  <a:lnTo>
                    <a:pt x="976" y="350"/>
                  </a:lnTo>
                  <a:lnTo>
                    <a:pt x="977" y="348"/>
                  </a:lnTo>
                  <a:lnTo>
                    <a:pt x="977" y="348"/>
                  </a:lnTo>
                  <a:lnTo>
                    <a:pt x="978" y="346"/>
                  </a:lnTo>
                  <a:lnTo>
                    <a:pt x="981" y="346"/>
                  </a:lnTo>
                  <a:lnTo>
                    <a:pt x="983" y="346"/>
                  </a:lnTo>
                  <a:lnTo>
                    <a:pt x="983" y="347"/>
                  </a:lnTo>
                  <a:lnTo>
                    <a:pt x="982" y="348"/>
                  </a:lnTo>
                  <a:lnTo>
                    <a:pt x="984" y="349"/>
                  </a:lnTo>
                  <a:lnTo>
                    <a:pt x="984" y="351"/>
                  </a:lnTo>
                  <a:lnTo>
                    <a:pt x="985" y="352"/>
                  </a:lnTo>
                  <a:lnTo>
                    <a:pt x="985" y="355"/>
                  </a:lnTo>
                  <a:lnTo>
                    <a:pt x="983" y="356"/>
                  </a:lnTo>
                  <a:lnTo>
                    <a:pt x="986" y="355"/>
                  </a:lnTo>
                  <a:lnTo>
                    <a:pt x="986" y="356"/>
                  </a:lnTo>
                  <a:lnTo>
                    <a:pt x="986" y="361"/>
                  </a:lnTo>
                  <a:lnTo>
                    <a:pt x="989" y="361"/>
                  </a:lnTo>
                  <a:lnTo>
                    <a:pt x="988" y="362"/>
                  </a:lnTo>
                  <a:lnTo>
                    <a:pt x="988" y="363"/>
                  </a:lnTo>
                  <a:lnTo>
                    <a:pt x="991" y="363"/>
                  </a:lnTo>
                  <a:lnTo>
                    <a:pt x="993" y="364"/>
                  </a:lnTo>
                  <a:lnTo>
                    <a:pt x="992" y="365"/>
                  </a:lnTo>
                  <a:lnTo>
                    <a:pt x="990" y="367"/>
                  </a:lnTo>
                  <a:lnTo>
                    <a:pt x="993" y="368"/>
                  </a:lnTo>
                  <a:lnTo>
                    <a:pt x="993" y="369"/>
                  </a:lnTo>
                  <a:lnTo>
                    <a:pt x="994" y="368"/>
                  </a:lnTo>
                  <a:lnTo>
                    <a:pt x="995" y="368"/>
                  </a:lnTo>
                  <a:lnTo>
                    <a:pt x="995" y="371"/>
                  </a:lnTo>
                  <a:lnTo>
                    <a:pt x="997" y="370"/>
                  </a:lnTo>
                  <a:lnTo>
                    <a:pt x="998" y="371"/>
                  </a:lnTo>
                  <a:lnTo>
                    <a:pt x="997" y="373"/>
                  </a:lnTo>
                  <a:lnTo>
                    <a:pt x="995" y="374"/>
                  </a:lnTo>
                  <a:lnTo>
                    <a:pt x="990" y="374"/>
                  </a:lnTo>
                  <a:lnTo>
                    <a:pt x="987" y="376"/>
                  </a:lnTo>
                  <a:lnTo>
                    <a:pt x="986" y="377"/>
                  </a:lnTo>
                  <a:lnTo>
                    <a:pt x="989" y="375"/>
                  </a:lnTo>
                  <a:lnTo>
                    <a:pt x="990" y="376"/>
                  </a:lnTo>
                  <a:lnTo>
                    <a:pt x="992" y="376"/>
                  </a:lnTo>
                  <a:lnTo>
                    <a:pt x="996" y="376"/>
                  </a:lnTo>
                  <a:lnTo>
                    <a:pt x="999" y="375"/>
                  </a:lnTo>
                  <a:lnTo>
                    <a:pt x="1000" y="375"/>
                  </a:lnTo>
                  <a:lnTo>
                    <a:pt x="999" y="377"/>
                  </a:lnTo>
                  <a:lnTo>
                    <a:pt x="1000" y="377"/>
                  </a:lnTo>
                  <a:lnTo>
                    <a:pt x="1000" y="379"/>
                  </a:lnTo>
                  <a:lnTo>
                    <a:pt x="999" y="381"/>
                  </a:lnTo>
                  <a:lnTo>
                    <a:pt x="1000" y="380"/>
                  </a:lnTo>
                  <a:lnTo>
                    <a:pt x="1003" y="381"/>
                  </a:lnTo>
                  <a:lnTo>
                    <a:pt x="1003" y="383"/>
                  </a:lnTo>
                  <a:lnTo>
                    <a:pt x="1003" y="384"/>
                  </a:lnTo>
                  <a:lnTo>
                    <a:pt x="1005" y="384"/>
                  </a:lnTo>
                  <a:lnTo>
                    <a:pt x="1004" y="385"/>
                  </a:lnTo>
                  <a:lnTo>
                    <a:pt x="1002" y="386"/>
                  </a:lnTo>
                  <a:lnTo>
                    <a:pt x="999" y="387"/>
                  </a:lnTo>
                  <a:lnTo>
                    <a:pt x="997" y="386"/>
                  </a:lnTo>
                  <a:lnTo>
                    <a:pt x="996" y="386"/>
                  </a:lnTo>
                  <a:lnTo>
                    <a:pt x="996" y="387"/>
                  </a:lnTo>
                  <a:lnTo>
                    <a:pt x="997" y="388"/>
                  </a:lnTo>
                  <a:lnTo>
                    <a:pt x="999" y="388"/>
                  </a:lnTo>
                  <a:lnTo>
                    <a:pt x="1004" y="388"/>
                  </a:lnTo>
                  <a:lnTo>
                    <a:pt x="1008" y="388"/>
                  </a:lnTo>
                  <a:lnTo>
                    <a:pt x="1008" y="390"/>
                  </a:lnTo>
                  <a:lnTo>
                    <a:pt x="1007" y="391"/>
                  </a:lnTo>
                  <a:lnTo>
                    <a:pt x="1006" y="392"/>
                  </a:lnTo>
                  <a:lnTo>
                    <a:pt x="1007" y="393"/>
                  </a:lnTo>
                  <a:lnTo>
                    <a:pt x="1006" y="394"/>
                  </a:lnTo>
                  <a:lnTo>
                    <a:pt x="1003" y="395"/>
                  </a:lnTo>
                  <a:lnTo>
                    <a:pt x="1000" y="398"/>
                  </a:lnTo>
                  <a:lnTo>
                    <a:pt x="1002" y="398"/>
                  </a:lnTo>
                  <a:lnTo>
                    <a:pt x="1004" y="396"/>
                  </a:lnTo>
                  <a:lnTo>
                    <a:pt x="1006" y="396"/>
                  </a:lnTo>
                  <a:lnTo>
                    <a:pt x="1008" y="395"/>
                  </a:lnTo>
                  <a:lnTo>
                    <a:pt x="1011" y="398"/>
                  </a:lnTo>
                  <a:lnTo>
                    <a:pt x="1010" y="398"/>
                  </a:lnTo>
                  <a:lnTo>
                    <a:pt x="1008" y="400"/>
                  </a:lnTo>
                  <a:lnTo>
                    <a:pt x="1008" y="401"/>
                  </a:lnTo>
                  <a:lnTo>
                    <a:pt x="1011" y="400"/>
                  </a:lnTo>
                  <a:lnTo>
                    <a:pt x="1012" y="401"/>
                  </a:lnTo>
                  <a:lnTo>
                    <a:pt x="1012" y="401"/>
                  </a:lnTo>
                  <a:lnTo>
                    <a:pt x="1015" y="404"/>
                  </a:lnTo>
                  <a:lnTo>
                    <a:pt x="1016" y="405"/>
                  </a:lnTo>
                  <a:lnTo>
                    <a:pt x="1017" y="407"/>
                  </a:lnTo>
                  <a:lnTo>
                    <a:pt x="1013" y="410"/>
                  </a:lnTo>
                  <a:lnTo>
                    <a:pt x="1010" y="410"/>
                  </a:lnTo>
                  <a:lnTo>
                    <a:pt x="1010" y="412"/>
                  </a:lnTo>
                  <a:lnTo>
                    <a:pt x="1016" y="411"/>
                  </a:lnTo>
                  <a:lnTo>
                    <a:pt x="1018" y="413"/>
                  </a:lnTo>
                  <a:lnTo>
                    <a:pt x="1017" y="415"/>
                  </a:lnTo>
                  <a:lnTo>
                    <a:pt x="1022" y="417"/>
                  </a:lnTo>
                  <a:lnTo>
                    <a:pt x="1023" y="420"/>
                  </a:lnTo>
                  <a:lnTo>
                    <a:pt x="1021" y="422"/>
                  </a:lnTo>
                  <a:lnTo>
                    <a:pt x="1018" y="424"/>
                  </a:lnTo>
                  <a:lnTo>
                    <a:pt x="1019" y="427"/>
                  </a:lnTo>
                  <a:lnTo>
                    <a:pt x="1017" y="428"/>
                  </a:lnTo>
                  <a:lnTo>
                    <a:pt x="1011" y="424"/>
                  </a:lnTo>
                  <a:lnTo>
                    <a:pt x="1010" y="426"/>
                  </a:lnTo>
                  <a:lnTo>
                    <a:pt x="1013" y="427"/>
                  </a:lnTo>
                  <a:lnTo>
                    <a:pt x="1013" y="427"/>
                  </a:lnTo>
                  <a:lnTo>
                    <a:pt x="1006" y="428"/>
                  </a:lnTo>
                  <a:lnTo>
                    <a:pt x="1004" y="428"/>
                  </a:lnTo>
                  <a:lnTo>
                    <a:pt x="1008" y="429"/>
                  </a:lnTo>
                  <a:lnTo>
                    <a:pt x="1015" y="429"/>
                  </a:lnTo>
                  <a:lnTo>
                    <a:pt x="1019" y="429"/>
                  </a:lnTo>
                  <a:lnTo>
                    <a:pt x="1019" y="430"/>
                  </a:lnTo>
                  <a:lnTo>
                    <a:pt x="1017" y="431"/>
                  </a:lnTo>
                  <a:lnTo>
                    <a:pt x="1015" y="432"/>
                  </a:lnTo>
                  <a:lnTo>
                    <a:pt x="1016" y="433"/>
                  </a:lnTo>
                  <a:lnTo>
                    <a:pt x="1019" y="435"/>
                  </a:lnTo>
                  <a:lnTo>
                    <a:pt x="1019" y="436"/>
                  </a:lnTo>
                  <a:lnTo>
                    <a:pt x="1017" y="436"/>
                  </a:lnTo>
                  <a:lnTo>
                    <a:pt x="1016" y="438"/>
                  </a:lnTo>
                  <a:lnTo>
                    <a:pt x="1024" y="437"/>
                  </a:lnTo>
                  <a:lnTo>
                    <a:pt x="1025" y="442"/>
                  </a:lnTo>
                  <a:lnTo>
                    <a:pt x="1026" y="443"/>
                  </a:lnTo>
                  <a:lnTo>
                    <a:pt x="1025" y="444"/>
                  </a:lnTo>
                  <a:lnTo>
                    <a:pt x="1031" y="445"/>
                  </a:lnTo>
                  <a:lnTo>
                    <a:pt x="1033" y="446"/>
                  </a:lnTo>
                  <a:lnTo>
                    <a:pt x="1034" y="448"/>
                  </a:lnTo>
                  <a:lnTo>
                    <a:pt x="1035" y="447"/>
                  </a:lnTo>
                  <a:lnTo>
                    <a:pt x="1037" y="447"/>
                  </a:lnTo>
                  <a:lnTo>
                    <a:pt x="1037" y="449"/>
                  </a:lnTo>
                  <a:lnTo>
                    <a:pt x="1036" y="451"/>
                  </a:lnTo>
                  <a:lnTo>
                    <a:pt x="1038" y="452"/>
                  </a:lnTo>
                  <a:lnTo>
                    <a:pt x="1038" y="454"/>
                  </a:lnTo>
                  <a:lnTo>
                    <a:pt x="1035" y="456"/>
                  </a:lnTo>
                  <a:lnTo>
                    <a:pt x="1035" y="457"/>
                  </a:lnTo>
                  <a:lnTo>
                    <a:pt x="1038" y="456"/>
                  </a:lnTo>
                  <a:lnTo>
                    <a:pt x="1042" y="458"/>
                  </a:lnTo>
                  <a:lnTo>
                    <a:pt x="1043" y="457"/>
                  </a:lnTo>
                  <a:lnTo>
                    <a:pt x="1045" y="456"/>
                  </a:lnTo>
                  <a:lnTo>
                    <a:pt x="1045" y="458"/>
                  </a:lnTo>
                  <a:lnTo>
                    <a:pt x="1048" y="458"/>
                  </a:lnTo>
                  <a:lnTo>
                    <a:pt x="1045" y="465"/>
                  </a:lnTo>
                  <a:lnTo>
                    <a:pt x="1047" y="463"/>
                  </a:lnTo>
                  <a:lnTo>
                    <a:pt x="1050" y="460"/>
                  </a:lnTo>
                  <a:lnTo>
                    <a:pt x="1052" y="458"/>
                  </a:lnTo>
                  <a:lnTo>
                    <a:pt x="1052" y="461"/>
                  </a:lnTo>
                  <a:lnTo>
                    <a:pt x="1053" y="461"/>
                  </a:lnTo>
                  <a:lnTo>
                    <a:pt x="1054" y="460"/>
                  </a:lnTo>
                  <a:lnTo>
                    <a:pt x="1054" y="462"/>
                  </a:lnTo>
                  <a:lnTo>
                    <a:pt x="1055" y="464"/>
                  </a:lnTo>
                  <a:lnTo>
                    <a:pt x="1057" y="465"/>
                  </a:lnTo>
                  <a:lnTo>
                    <a:pt x="1059" y="466"/>
                  </a:lnTo>
                  <a:lnTo>
                    <a:pt x="1063" y="467"/>
                  </a:lnTo>
                  <a:lnTo>
                    <a:pt x="1064" y="467"/>
                  </a:lnTo>
                  <a:lnTo>
                    <a:pt x="1064" y="465"/>
                  </a:lnTo>
                  <a:lnTo>
                    <a:pt x="1066" y="464"/>
                  </a:lnTo>
                  <a:lnTo>
                    <a:pt x="1068" y="466"/>
                  </a:lnTo>
                  <a:lnTo>
                    <a:pt x="1068" y="467"/>
                  </a:lnTo>
                  <a:lnTo>
                    <a:pt x="1070" y="468"/>
                  </a:lnTo>
                  <a:lnTo>
                    <a:pt x="1072" y="469"/>
                  </a:lnTo>
                  <a:lnTo>
                    <a:pt x="1073" y="469"/>
                  </a:lnTo>
                  <a:lnTo>
                    <a:pt x="1074" y="471"/>
                  </a:lnTo>
                  <a:lnTo>
                    <a:pt x="1073" y="473"/>
                  </a:lnTo>
                  <a:lnTo>
                    <a:pt x="1073" y="474"/>
                  </a:lnTo>
                  <a:lnTo>
                    <a:pt x="1073" y="474"/>
                  </a:lnTo>
                  <a:lnTo>
                    <a:pt x="1071" y="475"/>
                  </a:lnTo>
                  <a:lnTo>
                    <a:pt x="1069" y="474"/>
                  </a:lnTo>
                  <a:lnTo>
                    <a:pt x="1068" y="475"/>
                  </a:lnTo>
                  <a:lnTo>
                    <a:pt x="1064" y="476"/>
                  </a:lnTo>
                  <a:lnTo>
                    <a:pt x="1063" y="476"/>
                  </a:lnTo>
                  <a:lnTo>
                    <a:pt x="1063" y="477"/>
                  </a:lnTo>
                  <a:lnTo>
                    <a:pt x="1060" y="479"/>
                  </a:lnTo>
                  <a:lnTo>
                    <a:pt x="1053" y="480"/>
                  </a:lnTo>
                  <a:lnTo>
                    <a:pt x="1049" y="481"/>
                  </a:lnTo>
                  <a:lnTo>
                    <a:pt x="1047" y="483"/>
                  </a:lnTo>
                  <a:lnTo>
                    <a:pt x="1050" y="483"/>
                  </a:lnTo>
                  <a:lnTo>
                    <a:pt x="1053" y="482"/>
                  </a:lnTo>
                  <a:lnTo>
                    <a:pt x="1057" y="480"/>
                  </a:lnTo>
                  <a:lnTo>
                    <a:pt x="1058" y="481"/>
                  </a:lnTo>
                  <a:lnTo>
                    <a:pt x="1050" y="484"/>
                  </a:lnTo>
                  <a:lnTo>
                    <a:pt x="1046" y="485"/>
                  </a:lnTo>
                  <a:lnTo>
                    <a:pt x="1043" y="485"/>
                  </a:lnTo>
                  <a:lnTo>
                    <a:pt x="1039" y="490"/>
                  </a:lnTo>
                  <a:lnTo>
                    <a:pt x="1036" y="489"/>
                  </a:lnTo>
                  <a:lnTo>
                    <a:pt x="1034" y="487"/>
                  </a:lnTo>
                  <a:lnTo>
                    <a:pt x="1030" y="487"/>
                  </a:lnTo>
                  <a:lnTo>
                    <a:pt x="1027" y="487"/>
                  </a:lnTo>
                  <a:lnTo>
                    <a:pt x="1028" y="489"/>
                  </a:lnTo>
                  <a:lnTo>
                    <a:pt x="1032" y="489"/>
                  </a:lnTo>
                  <a:lnTo>
                    <a:pt x="1035" y="491"/>
                  </a:lnTo>
                  <a:lnTo>
                    <a:pt x="1038" y="492"/>
                  </a:lnTo>
                  <a:lnTo>
                    <a:pt x="1037" y="498"/>
                  </a:lnTo>
                  <a:lnTo>
                    <a:pt x="1040" y="496"/>
                  </a:lnTo>
                  <a:lnTo>
                    <a:pt x="1043" y="494"/>
                  </a:lnTo>
                  <a:lnTo>
                    <a:pt x="1044" y="493"/>
                  </a:lnTo>
                  <a:lnTo>
                    <a:pt x="1047" y="491"/>
                  </a:lnTo>
                  <a:lnTo>
                    <a:pt x="1049" y="489"/>
                  </a:lnTo>
                  <a:lnTo>
                    <a:pt x="1053" y="487"/>
                  </a:lnTo>
                  <a:lnTo>
                    <a:pt x="1056" y="484"/>
                  </a:lnTo>
                  <a:lnTo>
                    <a:pt x="1059" y="483"/>
                  </a:lnTo>
                  <a:lnTo>
                    <a:pt x="1065" y="481"/>
                  </a:lnTo>
                  <a:lnTo>
                    <a:pt x="1069" y="482"/>
                  </a:lnTo>
                  <a:lnTo>
                    <a:pt x="1070" y="481"/>
                  </a:lnTo>
                  <a:lnTo>
                    <a:pt x="1068" y="480"/>
                  </a:lnTo>
                  <a:lnTo>
                    <a:pt x="1065" y="480"/>
                  </a:lnTo>
                  <a:lnTo>
                    <a:pt x="1061" y="480"/>
                  </a:lnTo>
                  <a:lnTo>
                    <a:pt x="1063" y="479"/>
                  </a:lnTo>
                  <a:lnTo>
                    <a:pt x="1067" y="479"/>
                  </a:lnTo>
                  <a:lnTo>
                    <a:pt x="1073" y="479"/>
                  </a:lnTo>
                  <a:lnTo>
                    <a:pt x="1076" y="479"/>
                  </a:lnTo>
                  <a:lnTo>
                    <a:pt x="1077" y="480"/>
                  </a:lnTo>
                  <a:lnTo>
                    <a:pt x="1076" y="482"/>
                  </a:lnTo>
                  <a:lnTo>
                    <a:pt x="1077" y="484"/>
                  </a:lnTo>
                  <a:lnTo>
                    <a:pt x="1077" y="487"/>
                  </a:lnTo>
                  <a:lnTo>
                    <a:pt x="1075" y="489"/>
                  </a:lnTo>
                  <a:lnTo>
                    <a:pt x="1075" y="491"/>
                  </a:lnTo>
                  <a:lnTo>
                    <a:pt x="1076" y="495"/>
                  </a:lnTo>
                  <a:lnTo>
                    <a:pt x="1076" y="495"/>
                  </a:lnTo>
                  <a:lnTo>
                    <a:pt x="1079" y="489"/>
                  </a:lnTo>
                  <a:lnTo>
                    <a:pt x="1081" y="487"/>
                  </a:lnTo>
                  <a:lnTo>
                    <a:pt x="1084" y="487"/>
                  </a:lnTo>
                  <a:lnTo>
                    <a:pt x="1086" y="488"/>
                  </a:lnTo>
                  <a:lnTo>
                    <a:pt x="1085" y="489"/>
                  </a:lnTo>
                  <a:lnTo>
                    <a:pt x="1093" y="492"/>
                  </a:lnTo>
                  <a:lnTo>
                    <a:pt x="1094" y="492"/>
                  </a:lnTo>
                  <a:lnTo>
                    <a:pt x="1092" y="493"/>
                  </a:lnTo>
                  <a:lnTo>
                    <a:pt x="1094" y="495"/>
                  </a:lnTo>
                  <a:lnTo>
                    <a:pt x="1095" y="496"/>
                  </a:lnTo>
                  <a:lnTo>
                    <a:pt x="1095" y="497"/>
                  </a:lnTo>
                  <a:lnTo>
                    <a:pt x="1096" y="498"/>
                  </a:lnTo>
                  <a:lnTo>
                    <a:pt x="1096" y="500"/>
                  </a:lnTo>
                  <a:lnTo>
                    <a:pt x="1095" y="500"/>
                  </a:lnTo>
                  <a:lnTo>
                    <a:pt x="1094" y="501"/>
                  </a:lnTo>
                  <a:lnTo>
                    <a:pt x="1089" y="499"/>
                  </a:lnTo>
                  <a:lnTo>
                    <a:pt x="1090" y="502"/>
                  </a:lnTo>
                  <a:lnTo>
                    <a:pt x="1092" y="502"/>
                  </a:lnTo>
                  <a:lnTo>
                    <a:pt x="1094" y="502"/>
                  </a:lnTo>
                  <a:lnTo>
                    <a:pt x="1094" y="505"/>
                  </a:lnTo>
                  <a:lnTo>
                    <a:pt x="1094" y="506"/>
                  </a:lnTo>
                  <a:lnTo>
                    <a:pt x="1094" y="507"/>
                  </a:lnTo>
                  <a:lnTo>
                    <a:pt x="1096" y="510"/>
                  </a:lnTo>
                  <a:lnTo>
                    <a:pt x="1096" y="510"/>
                  </a:lnTo>
                  <a:lnTo>
                    <a:pt x="1093" y="510"/>
                  </a:lnTo>
                  <a:lnTo>
                    <a:pt x="1093" y="511"/>
                  </a:lnTo>
                  <a:lnTo>
                    <a:pt x="1097" y="512"/>
                  </a:lnTo>
                  <a:lnTo>
                    <a:pt x="1098" y="515"/>
                  </a:lnTo>
                  <a:lnTo>
                    <a:pt x="1094" y="515"/>
                  </a:lnTo>
                  <a:lnTo>
                    <a:pt x="1093" y="514"/>
                  </a:lnTo>
                  <a:lnTo>
                    <a:pt x="1094" y="51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8" name="Freeform 232"/>
            <p:cNvSpPr>
              <a:spLocks/>
            </p:cNvSpPr>
            <p:nvPr/>
          </p:nvSpPr>
          <p:spPr bwMode="auto">
            <a:xfrm>
              <a:off x="1422400" y="111125"/>
              <a:ext cx="71438" cy="106363"/>
            </a:xfrm>
            <a:custGeom>
              <a:avLst/>
              <a:gdLst>
                <a:gd name="T0" fmla="*/ 45 w 45"/>
                <a:gd name="T1" fmla="*/ 33 h 67"/>
                <a:gd name="T2" fmla="*/ 42 w 45"/>
                <a:gd name="T3" fmla="*/ 25 h 67"/>
                <a:gd name="T4" fmla="*/ 32 w 45"/>
                <a:gd name="T5" fmla="*/ 23 h 67"/>
                <a:gd name="T6" fmla="*/ 30 w 45"/>
                <a:gd name="T7" fmla="*/ 21 h 67"/>
                <a:gd name="T8" fmla="*/ 31 w 45"/>
                <a:gd name="T9" fmla="*/ 15 h 67"/>
                <a:gd name="T10" fmla="*/ 28 w 45"/>
                <a:gd name="T11" fmla="*/ 13 h 67"/>
                <a:gd name="T12" fmla="*/ 22 w 45"/>
                <a:gd name="T13" fmla="*/ 9 h 67"/>
                <a:gd name="T14" fmla="*/ 5 w 45"/>
                <a:gd name="T15" fmla="*/ 0 h 67"/>
                <a:gd name="T16" fmla="*/ 2 w 45"/>
                <a:gd name="T17" fmla="*/ 5 h 67"/>
                <a:gd name="T18" fmla="*/ 1 w 45"/>
                <a:gd name="T19" fmla="*/ 9 h 67"/>
                <a:gd name="T20" fmla="*/ 3 w 45"/>
                <a:gd name="T21" fmla="*/ 14 h 67"/>
                <a:gd name="T22" fmla="*/ 5 w 45"/>
                <a:gd name="T23" fmla="*/ 17 h 67"/>
                <a:gd name="T24" fmla="*/ 0 w 45"/>
                <a:gd name="T25" fmla="*/ 21 h 67"/>
                <a:gd name="T26" fmla="*/ 5 w 45"/>
                <a:gd name="T27" fmla="*/ 27 h 67"/>
                <a:gd name="T28" fmla="*/ 5 w 45"/>
                <a:gd name="T29" fmla="*/ 34 h 67"/>
                <a:gd name="T30" fmla="*/ 8 w 45"/>
                <a:gd name="T31" fmla="*/ 37 h 67"/>
                <a:gd name="T32" fmla="*/ 7 w 45"/>
                <a:gd name="T33" fmla="*/ 39 h 67"/>
                <a:gd name="T34" fmla="*/ 13 w 45"/>
                <a:gd name="T35" fmla="*/ 40 h 67"/>
                <a:gd name="T36" fmla="*/ 19 w 45"/>
                <a:gd name="T37" fmla="*/ 46 h 67"/>
                <a:gd name="T38" fmla="*/ 18 w 45"/>
                <a:gd name="T39" fmla="*/ 48 h 67"/>
                <a:gd name="T40" fmla="*/ 8 w 45"/>
                <a:gd name="T41" fmla="*/ 50 h 67"/>
                <a:gd name="T42" fmla="*/ 15 w 45"/>
                <a:gd name="T43" fmla="*/ 64 h 67"/>
                <a:gd name="T44" fmla="*/ 20 w 45"/>
                <a:gd name="T45" fmla="*/ 67 h 67"/>
                <a:gd name="T46" fmla="*/ 23 w 45"/>
                <a:gd name="T47" fmla="*/ 63 h 67"/>
                <a:gd name="T48" fmla="*/ 21 w 45"/>
                <a:gd name="T49" fmla="*/ 62 h 67"/>
                <a:gd name="T50" fmla="*/ 28 w 45"/>
                <a:gd name="T51" fmla="*/ 62 h 67"/>
                <a:gd name="T52" fmla="*/ 39 w 45"/>
                <a:gd name="T53" fmla="*/ 57 h 67"/>
                <a:gd name="T54" fmla="*/ 43 w 45"/>
                <a:gd name="T55" fmla="*/ 59 h 67"/>
                <a:gd name="T56" fmla="*/ 44 w 45"/>
                <a:gd name="T57" fmla="*/ 56 h 67"/>
                <a:gd name="T58" fmla="*/ 45 w 45"/>
                <a:gd name="T59" fmla="*/ 50 h 67"/>
                <a:gd name="T60" fmla="*/ 43 w 45"/>
                <a:gd name="T61" fmla="*/ 47 h 67"/>
                <a:gd name="T62" fmla="*/ 43 w 45"/>
                <a:gd name="T63" fmla="*/ 47 h 67"/>
                <a:gd name="T64" fmla="*/ 45 w 45"/>
                <a:gd name="T6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67">
                  <a:moveTo>
                    <a:pt x="45" y="35"/>
                  </a:moveTo>
                  <a:lnTo>
                    <a:pt x="45" y="33"/>
                  </a:lnTo>
                  <a:lnTo>
                    <a:pt x="45" y="32"/>
                  </a:lnTo>
                  <a:lnTo>
                    <a:pt x="42" y="25"/>
                  </a:lnTo>
                  <a:lnTo>
                    <a:pt x="36" y="22"/>
                  </a:lnTo>
                  <a:lnTo>
                    <a:pt x="32" y="23"/>
                  </a:lnTo>
                  <a:lnTo>
                    <a:pt x="29" y="23"/>
                  </a:lnTo>
                  <a:lnTo>
                    <a:pt x="30" y="21"/>
                  </a:lnTo>
                  <a:lnTo>
                    <a:pt x="30" y="18"/>
                  </a:lnTo>
                  <a:lnTo>
                    <a:pt x="31" y="15"/>
                  </a:lnTo>
                  <a:lnTo>
                    <a:pt x="29" y="14"/>
                  </a:lnTo>
                  <a:lnTo>
                    <a:pt x="28" y="13"/>
                  </a:lnTo>
                  <a:lnTo>
                    <a:pt x="25" y="10"/>
                  </a:lnTo>
                  <a:lnTo>
                    <a:pt x="22" y="9"/>
                  </a:lnTo>
                  <a:lnTo>
                    <a:pt x="13" y="1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5"/>
                  </a:lnTo>
                  <a:lnTo>
                    <a:pt x="1" y="6"/>
                  </a:lnTo>
                  <a:lnTo>
                    <a:pt x="1" y="9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4" y="15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0" y="21"/>
                  </a:lnTo>
                  <a:lnTo>
                    <a:pt x="3" y="26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4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6" y="38"/>
                  </a:lnTo>
                  <a:lnTo>
                    <a:pt x="7" y="39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20" y="43"/>
                  </a:lnTo>
                  <a:lnTo>
                    <a:pt x="19" y="46"/>
                  </a:lnTo>
                  <a:lnTo>
                    <a:pt x="21" y="46"/>
                  </a:lnTo>
                  <a:lnTo>
                    <a:pt x="18" y="48"/>
                  </a:lnTo>
                  <a:lnTo>
                    <a:pt x="9" y="48"/>
                  </a:lnTo>
                  <a:lnTo>
                    <a:pt x="8" y="50"/>
                  </a:lnTo>
                  <a:lnTo>
                    <a:pt x="17" y="59"/>
                  </a:lnTo>
                  <a:lnTo>
                    <a:pt x="15" y="64"/>
                  </a:lnTo>
                  <a:lnTo>
                    <a:pt x="15" y="65"/>
                  </a:lnTo>
                  <a:lnTo>
                    <a:pt x="20" y="67"/>
                  </a:lnTo>
                  <a:lnTo>
                    <a:pt x="23" y="64"/>
                  </a:lnTo>
                  <a:lnTo>
                    <a:pt x="23" y="63"/>
                  </a:lnTo>
                  <a:lnTo>
                    <a:pt x="22" y="62"/>
                  </a:lnTo>
                  <a:lnTo>
                    <a:pt x="21" y="62"/>
                  </a:lnTo>
                  <a:lnTo>
                    <a:pt x="25" y="59"/>
                  </a:lnTo>
                  <a:lnTo>
                    <a:pt x="28" y="62"/>
                  </a:lnTo>
                  <a:lnTo>
                    <a:pt x="31" y="61"/>
                  </a:lnTo>
                  <a:lnTo>
                    <a:pt x="39" y="57"/>
                  </a:lnTo>
                  <a:lnTo>
                    <a:pt x="42" y="58"/>
                  </a:lnTo>
                  <a:lnTo>
                    <a:pt x="43" y="59"/>
                  </a:lnTo>
                  <a:lnTo>
                    <a:pt x="43" y="58"/>
                  </a:lnTo>
                  <a:lnTo>
                    <a:pt x="44" y="56"/>
                  </a:lnTo>
                  <a:lnTo>
                    <a:pt x="45" y="53"/>
                  </a:lnTo>
                  <a:lnTo>
                    <a:pt x="45" y="50"/>
                  </a:lnTo>
                  <a:lnTo>
                    <a:pt x="45" y="48"/>
                  </a:lnTo>
                  <a:lnTo>
                    <a:pt x="43" y="47"/>
                  </a:lnTo>
                  <a:lnTo>
                    <a:pt x="43" y="48"/>
                  </a:lnTo>
                  <a:lnTo>
                    <a:pt x="43" y="47"/>
                  </a:lnTo>
                  <a:lnTo>
                    <a:pt x="43" y="37"/>
                  </a:lnTo>
                  <a:lnTo>
                    <a:pt x="45" y="3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9" name="Freeform 234"/>
            <p:cNvSpPr>
              <a:spLocks/>
            </p:cNvSpPr>
            <p:nvPr/>
          </p:nvSpPr>
          <p:spPr bwMode="auto">
            <a:xfrm>
              <a:off x="1271588" y="68263"/>
              <a:ext cx="138113" cy="146050"/>
            </a:xfrm>
            <a:custGeom>
              <a:avLst/>
              <a:gdLst>
                <a:gd name="T0" fmla="*/ 75 w 87"/>
                <a:gd name="T1" fmla="*/ 60 h 92"/>
                <a:gd name="T2" fmla="*/ 77 w 87"/>
                <a:gd name="T3" fmla="*/ 48 h 92"/>
                <a:gd name="T4" fmla="*/ 79 w 87"/>
                <a:gd name="T5" fmla="*/ 42 h 92"/>
                <a:gd name="T6" fmla="*/ 76 w 87"/>
                <a:gd name="T7" fmla="*/ 42 h 92"/>
                <a:gd name="T8" fmla="*/ 71 w 87"/>
                <a:gd name="T9" fmla="*/ 38 h 92"/>
                <a:gd name="T10" fmla="*/ 70 w 87"/>
                <a:gd name="T11" fmla="*/ 30 h 92"/>
                <a:gd name="T12" fmla="*/ 58 w 87"/>
                <a:gd name="T13" fmla="*/ 28 h 92"/>
                <a:gd name="T14" fmla="*/ 56 w 87"/>
                <a:gd name="T15" fmla="*/ 28 h 92"/>
                <a:gd name="T16" fmla="*/ 55 w 87"/>
                <a:gd name="T17" fmla="*/ 21 h 92"/>
                <a:gd name="T18" fmla="*/ 52 w 87"/>
                <a:gd name="T19" fmla="*/ 18 h 92"/>
                <a:gd name="T20" fmla="*/ 50 w 87"/>
                <a:gd name="T21" fmla="*/ 16 h 92"/>
                <a:gd name="T22" fmla="*/ 42 w 87"/>
                <a:gd name="T23" fmla="*/ 9 h 92"/>
                <a:gd name="T24" fmla="*/ 35 w 87"/>
                <a:gd name="T25" fmla="*/ 16 h 92"/>
                <a:gd name="T26" fmla="*/ 34 w 87"/>
                <a:gd name="T27" fmla="*/ 24 h 92"/>
                <a:gd name="T28" fmla="*/ 31 w 87"/>
                <a:gd name="T29" fmla="*/ 4 h 92"/>
                <a:gd name="T30" fmla="*/ 25 w 87"/>
                <a:gd name="T31" fmla="*/ 3 h 92"/>
                <a:gd name="T32" fmla="*/ 20 w 87"/>
                <a:gd name="T33" fmla="*/ 0 h 92"/>
                <a:gd name="T34" fmla="*/ 2 w 87"/>
                <a:gd name="T35" fmla="*/ 3 h 92"/>
                <a:gd name="T36" fmla="*/ 1 w 87"/>
                <a:gd name="T37" fmla="*/ 21 h 92"/>
                <a:gd name="T38" fmla="*/ 9 w 87"/>
                <a:gd name="T39" fmla="*/ 20 h 92"/>
                <a:gd name="T40" fmla="*/ 10 w 87"/>
                <a:gd name="T41" fmla="*/ 31 h 92"/>
                <a:gd name="T42" fmla="*/ 13 w 87"/>
                <a:gd name="T43" fmla="*/ 33 h 92"/>
                <a:gd name="T44" fmla="*/ 19 w 87"/>
                <a:gd name="T45" fmla="*/ 23 h 92"/>
                <a:gd name="T46" fmla="*/ 22 w 87"/>
                <a:gd name="T47" fmla="*/ 28 h 92"/>
                <a:gd name="T48" fmla="*/ 19 w 87"/>
                <a:gd name="T49" fmla="*/ 33 h 92"/>
                <a:gd name="T50" fmla="*/ 23 w 87"/>
                <a:gd name="T51" fmla="*/ 35 h 92"/>
                <a:gd name="T52" fmla="*/ 29 w 87"/>
                <a:gd name="T53" fmla="*/ 36 h 92"/>
                <a:gd name="T54" fmla="*/ 23 w 87"/>
                <a:gd name="T55" fmla="*/ 43 h 92"/>
                <a:gd name="T56" fmla="*/ 29 w 87"/>
                <a:gd name="T57" fmla="*/ 49 h 92"/>
                <a:gd name="T58" fmla="*/ 15 w 87"/>
                <a:gd name="T59" fmla="*/ 48 h 92"/>
                <a:gd name="T60" fmla="*/ 10 w 87"/>
                <a:gd name="T61" fmla="*/ 54 h 92"/>
                <a:gd name="T62" fmla="*/ 19 w 87"/>
                <a:gd name="T63" fmla="*/ 66 h 92"/>
                <a:gd name="T64" fmla="*/ 28 w 87"/>
                <a:gd name="T65" fmla="*/ 62 h 92"/>
                <a:gd name="T66" fmla="*/ 37 w 87"/>
                <a:gd name="T67" fmla="*/ 61 h 92"/>
                <a:gd name="T68" fmla="*/ 42 w 87"/>
                <a:gd name="T69" fmla="*/ 66 h 92"/>
                <a:gd name="T70" fmla="*/ 54 w 87"/>
                <a:gd name="T71" fmla="*/ 66 h 92"/>
                <a:gd name="T72" fmla="*/ 59 w 87"/>
                <a:gd name="T73" fmla="*/ 69 h 92"/>
                <a:gd name="T74" fmla="*/ 61 w 87"/>
                <a:gd name="T75" fmla="*/ 70 h 92"/>
                <a:gd name="T76" fmla="*/ 66 w 87"/>
                <a:gd name="T77" fmla="*/ 83 h 92"/>
                <a:gd name="T78" fmla="*/ 71 w 87"/>
                <a:gd name="T79" fmla="*/ 89 h 92"/>
                <a:gd name="T80" fmla="*/ 77 w 87"/>
                <a:gd name="T81" fmla="*/ 89 h 92"/>
                <a:gd name="T82" fmla="*/ 85 w 87"/>
                <a:gd name="T83" fmla="*/ 85 h 92"/>
                <a:gd name="T84" fmla="*/ 80 w 87"/>
                <a:gd name="T85" fmla="*/ 6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7" h="92">
                  <a:moveTo>
                    <a:pt x="80" y="65"/>
                  </a:moveTo>
                  <a:lnTo>
                    <a:pt x="79" y="61"/>
                  </a:lnTo>
                  <a:lnTo>
                    <a:pt x="75" y="60"/>
                  </a:lnTo>
                  <a:lnTo>
                    <a:pt x="76" y="56"/>
                  </a:lnTo>
                  <a:lnTo>
                    <a:pt x="75" y="52"/>
                  </a:lnTo>
                  <a:lnTo>
                    <a:pt x="77" y="48"/>
                  </a:lnTo>
                  <a:lnTo>
                    <a:pt x="78" y="45"/>
                  </a:lnTo>
                  <a:lnTo>
                    <a:pt x="79" y="44"/>
                  </a:lnTo>
                  <a:lnTo>
                    <a:pt x="79" y="42"/>
                  </a:lnTo>
                  <a:lnTo>
                    <a:pt x="77" y="41"/>
                  </a:lnTo>
                  <a:lnTo>
                    <a:pt x="76" y="40"/>
                  </a:lnTo>
                  <a:lnTo>
                    <a:pt x="76" y="4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1" y="38"/>
                  </a:lnTo>
                  <a:lnTo>
                    <a:pt x="71" y="37"/>
                  </a:lnTo>
                  <a:lnTo>
                    <a:pt x="72" y="34"/>
                  </a:lnTo>
                  <a:lnTo>
                    <a:pt x="70" y="30"/>
                  </a:lnTo>
                  <a:lnTo>
                    <a:pt x="63" y="25"/>
                  </a:lnTo>
                  <a:lnTo>
                    <a:pt x="62" y="27"/>
                  </a:lnTo>
                  <a:lnTo>
                    <a:pt x="58" y="28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28"/>
                  </a:lnTo>
                  <a:lnTo>
                    <a:pt x="54" y="27"/>
                  </a:lnTo>
                  <a:lnTo>
                    <a:pt x="54" y="25"/>
                  </a:lnTo>
                  <a:lnTo>
                    <a:pt x="55" y="21"/>
                  </a:lnTo>
                  <a:lnTo>
                    <a:pt x="55" y="18"/>
                  </a:lnTo>
                  <a:lnTo>
                    <a:pt x="53" y="16"/>
                  </a:lnTo>
                  <a:lnTo>
                    <a:pt x="52" y="18"/>
                  </a:lnTo>
                  <a:lnTo>
                    <a:pt x="50" y="19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47" y="15"/>
                  </a:lnTo>
                  <a:lnTo>
                    <a:pt x="46" y="11"/>
                  </a:lnTo>
                  <a:lnTo>
                    <a:pt x="42" y="9"/>
                  </a:lnTo>
                  <a:lnTo>
                    <a:pt x="39" y="9"/>
                  </a:lnTo>
                  <a:lnTo>
                    <a:pt x="36" y="14"/>
                  </a:lnTo>
                  <a:lnTo>
                    <a:pt x="35" y="16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4" y="24"/>
                  </a:lnTo>
                  <a:lnTo>
                    <a:pt x="30" y="20"/>
                  </a:lnTo>
                  <a:lnTo>
                    <a:pt x="32" y="7"/>
                  </a:lnTo>
                  <a:lnTo>
                    <a:pt x="31" y="4"/>
                  </a:lnTo>
                  <a:lnTo>
                    <a:pt x="27" y="4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5" y="2"/>
                  </a:lnTo>
                  <a:lnTo>
                    <a:pt x="5" y="4"/>
                  </a:lnTo>
                  <a:lnTo>
                    <a:pt x="2" y="3"/>
                  </a:lnTo>
                  <a:lnTo>
                    <a:pt x="2" y="4"/>
                  </a:lnTo>
                  <a:lnTo>
                    <a:pt x="0" y="12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4" y="23"/>
                  </a:lnTo>
                  <a:lnTo>
                    <a:pt x="9" y="20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10" y="34"/>
                  </a:lnTo>
                  <a:lnTo>
                    <a:pt x="13" y="33"/>
                  </a:lnTo>
                  <a:lnTo>
                    <a:pt x="16" y="26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0" y="24"/>
                  </a:lnTo>
                  <a:lnTo>
                    <a:pt x="22" y="25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1" y="31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2" y="37"/>
                  </a:lnTo>
                  <a:lnTo>
                    <a:pt x="23" y="35"/>
                  </a:lnTo>
                  <a:lnTo>
                    <a:pt x="24" y="35"/>
                  </a:lnTo>
                  <a:lnTo>
                    <a:pt x="24" y="38"/>
                  </a:lnTo>
                  <a:lnTo>
                    <a:pt x="29" y="36"/>
                  </a:lnTo>
                  <a:lnTo>
                    <a:pt x="29" y="39"/>
                  </a:lnTo>
                  <a:lnTo>
                    <a:pt x="28" y="41"/>
                  </a:lnTo>
                  <a:lnTo>
                    <a:pt x="23" y="43"/>
                  </a:lnTo>
                  <a:lnTo>
                    <a:pt x="22" y="45"/>
                  </a:lnTo>
                  <a:lnTo>
                    <a:pt x="30" y="46"/>
                  </a:lnTo>
                  <a:lnTo>
                    <a:pt x="29" y="49"/>
                  </a:lnTo>
                  <a:lnTo>
                    <a:pt x="28" y="52"/>
                  </a:lnTo>
                  <a:lnTo>
                    <a:pt x="22" y="51"/>
                  </a:lnTo>
                  <a:lnTo>
                    <a:pt x="15" y="48"/>
                  </a:lnTo>
                  <a:lnTo>
                    <a:pt x="11" y="49"/>
                  </a:lnTo>
                  <a:lnTo>
                    <a:pt x="10" y="51"/>
                  </a:lnTo>
                  <a:lnTo>
                    <a:pt x="10" y="54"/>
                  </a:lnTo>
                  <a:lnTo>
                    <a:pt x="10" y="58"/>
                  </a:lnTo>
                  <a:lnTo>
                    <a:pt x="13" y="62"/>
                  </a:lnTo>
                  <a:lnTo>
                    <a:pt x="19" y="66"/>
                  </a:lnTo>
                  <a:lnTo>
                    <a:pt x="24" y="67"/>
                  </a:lnTo>
                  <a:lnTo>
                    <a:pt x="26" y="65"/>
                  </a:lnTo>
                  <a:lnTo>
                    <a:pt x="28" y="62"/>
                  </a:lnTo>
                  <a:lnTo>
                    <a:pt x="30" y="62"/>
                  </a:lnTo>
                  <a:lnTo>
                    <a:pt x="38" y="59"/>
                  </a:lnTo>
                  <a:lnTo>
                    <a:pt x="37" y="61"/>
                  </a:lnTo>
                  <a:lnTo>
                    <a:pt x="38" y="63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5" y="64"/>
                  </a:lnTo>
                  <a:lnTo>
                    <a:pt x="48" y="64"/>
                  </a:lnTo>
                  <a:lnTo>
                    <a:pt x="54" y="66"/>
                  </a:lnTo>
                  <a:lnTo>
                    <a:pt x="55" y="67"/>
                  </a:lnTo>
                  <a:lnTo>
                    <a:pt x="55" y="69"/>
                  </a:lnTo>
                  <a:lnTo>
                    <a:pt x="59" y="69"/>
                  </a:lnTo>
                  <a:lnTo>
                    <a:pt x="60" y="68"/>
                  </a:lnTo>
                  <a:lnTo>
                    <a:pt x="61" y="68"/>
                  </a:lnTo>
                  <a:lnTo>
                    <a:pt x="61" y="70"/>
                  </a:lnTo>
                  <a:lnTo>
                    <a:pt x="63" y="74"/>
                  </a:lnTo>
                  <a:lnTo>
                    <a:pt x="63" y="79"/>
                  </a:lnTo>
                  <a:lnTo>
                    <a:pt x="66" y="83"/>
                  </a:lnTo>
                  <a:lnTo>
                    <a:pt x="66" y="86"/>
                  </a:lnTo>
                  <a:lnTo>
                    <a:pt x="69" y="90"/>
                  </a:lnTo>
                  <a:lnTo>
                    <a:pt x="71" y="89"/>
                  </a:lnTo>
                  <a:lnTo>
                    <a:pt x="74" y="92"/>
                  </a:lnTo>
                  <a:lnTo>
                    <a:pt x="75" y="90"/>
                  </a:lnTo>
                  <a:lnTo>
                    <a:pt x="77" y="89"/>
                  </a:lnTo>
                  <a:lnTo>
                    <a:pt x="80" y="89"/>
                  </a:lnTo>
                  <a:lnTo>
                    <a:pt x="84" y="88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7" y="77"/>
                  </a:lnTo>
                  <a:lnTo>
                    <a:pt x="80" y="6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0" name="Freeform 236"/>
            <p:cNvSpPr>
              <a:spLocks/>
            </p:cNvSpPr>
            <p:nvPr/>
          </p:nvSpPr>
          <p:spPr bwMode="auto">
            <a:xfrm>
              <a:off x="1468438" y="0"/>
              <a:ext cx="225425" cy="190500"/>
            </a:xfrm>
            <a:custGeom>
              <a:avLst/>
              <a:gdLst>
                <a:gd name="T0" fmla="*/ 6 w 142"/>
                <a:gd name="T1" fmla="*/ 9 h 120"/>
                <a:gd name="T2" fmla="*/ 5 w 142"/>
                <a:gd name="T3" fmla="*/ 15 h 120"/>
                <a:gd name="T4" fmla="*/ 21 w 142"/>
                <a:gd name="T5" fmla="*/ 26 h 120"/>
                <a:gd name="T6" fmla="*/ 25 w 142"/>
                <a:gd name="T7" fmla="*/ 31 h 120"/>
                <a:gd name="T8" fmla="*/ 11 w 142"/>
                <a:gd name="T9" fmla="*/ 32 h 120"/>
                <a:gd name="T10" fmla="*/ 10 w 142"/>
                <a:gd name="T11" fmla="*/ 39 h 120"/>
                <a:gd name="T12" fmla="*/ 17 w 142"/>
                <a:gd name="T13" fmla="*/ 41 h 120"/>
                <a:gd name="T14" fmla="*/ 20 w 142"/>
                <a:gd name="T15" fmla="*/ 51 h 120"/>
                <a:gd name="T16" fmla="*/ 26 w 142"/>
                <a:gd name="T17" fmla="*/ 43 h 120"/>
                <a:gd name="T18" fmla="*/ 34 w 142"/>
                <a:gd name="T19" fmla="*/ 42 h 120"/>
                <a:gd name="T20" fmla="*/ 31 w 142"/>
                <a:gd name="T21" fmla="*/ 49 h 120"/>
                <a:gd name="T22" fmla="*/ 38 w 142"/>
                <a:gd name="T23" fmla="*/ 44 h 120"/>
                <a:gd name="T24" fmla="*/ 42 w 142"/>
                <a:gd name="T25" fmla="*/ 39 h 120"/>
                <a:gd name="T26" fmla="*/ 46 w 142"/>
                <a:gd name="T27" fmla="*/ 42 h 120"/>
                <a:gd name="T28" fmla="*/ 54 w 142"/>
                <a:gd name="T29" fmla="*/ 45 h 120"/>
                <a:gd name="T30" fmla="*/ 62 w 142"/>
                <a:gd name="T31" fmla="*/ 47 h 120"/>
                <a:gd name="T32" fmla="*/ 49 w 142"/>
                <a:gd name="T33" fmla="*/ 50 h 120"/>
                <a:gd name="T34" fmla="*/ 63 w 142"/>
                <a:gd name="T35" fmla="*/ 51 h 120"/>
                <a:gd name="T36" fmla="*/ 74 w 142"/>
                <a:gd name="T37" fmla="*/ 53 h 120"/>
                <a:gd name="T38" fmla="*/ 37 w 142"/>
                <a:gd name="T39" fmla="*/ 63 h 120"/>
                <a:gd name="T40" fmla="*/ 33 w 142"/>
                <a:gd name="T41" fmla="*/ 74 h 120"/>
                <a:gd name="T42" fmla="*/ 44 w 142"/>
                <a:gd name="T43" fmla="*/ 83 h 120"/>
                <a:gd name="T44" fmla="*/ 36 w 142"/>
                <a:gd name="T45" fmla="*/ 85 h 120"/>
                <a:gd name="T46" fmla="*/ 39 w 142"/>
                <a:gd name="T47" fmla="*/ 90 h 120"/>
                <a:gd name="T48" fmla="*/ 58 w 142"/>
                <a:gd name="T49" fmla="*/ 96 h 120"/>
                <a:gd name="T50" fmla="*/ 44 w 142"/>
                <a:gd name="T51" fmla="*/ 105 h 120"/>
                <a:gd name="T52" fmla="*/ 50 w 142"/>
                <a:gd name="T53" fmla="*/ 109 h 120"/>
                <a:gd name="T54" fmla="*/ 50 w 142"/>
                <a:gd name="T55" fmla="*/ 111 h 120"/>
                <a:gd name="T56" fmla="*/ 59 w 142"/>
                <a:gd name="T57" fmla="*/ 118 h 120"/>
                <a:gd name="T58" fmla="*/ 77 w 142"/>
                <a:gd name="T59" fmla="*/ 119 h 120"/>
                <a:gd name="T60" fmla="*/ 77 w 142"/>
                <a:gd name="T61" fmla="*/ 110 h 120"/>
                <a:gd name="T62" fmla="*/ 86 w 142"/>
                <a:gd name="T63" fmla="*/ 119 h 120"/>
                <a:gd name="T64" fmla="*/ 79 w 142"/>
                <a:gd name="T65" fmla="*/ 103 h 120"/>
                <a:gd name="T66" fmla="*/ 78 w 142"/>
                <a:gd name="T67" fmla="*/ 93 h 120"/>
                <a:gd name="T68" fmla="*/ 87 w 142"/>
                <a:gd name="T69" fmla="*/ 107 h 120"/>
                <a:gd name="T70" fmla="*/ 96 w 142"/>
                <a:gd name="T71" fmla="*/ 115 h 120"/>
                <a:gd name="T72" fmla="*/ 94 w 142"/>
                <a:gd name="T73" fmla="*/ 90 h 120"/>
                <a:gd name="T74" fmla="*/ 99 w 142"/>
                <a:gd name="T75" fmla="*/ 100 h 120"/>
                <a:gd name="T76" fmla="*/ 103 w 142"/>
                <a:gd name="T77" fmla="*/ 90 h 120"/>
                <a:gd name="T78" fmla="*/ 99 w 142"/>
                <a:gd name="T79" fmla="*/ 78 h 120"/>
                <a:gd name="T80" fmla="*/ 102 w 142"/>
                <a:gd name="T81" fmla="*/ 62 h 120"/>
                <a:gd name="T82" fmla="*/ 102 w 142"/>
                <a:gd name="T83" fmla="*/ 70 h 120"/>
                <a:gd name="T84" fmla="*/ 107 w 142"/>
                <a:gd name="T85" fmla="*/ 88 h 120"/>
                <a:gd name="T86" fmla="*/ 115 w 142"/>
                <a:gd name="T87" fmla="*/ 66 h 120"/>
                <a:gd name="T88" fmla="*/ 121 w 142"/>
                <a:gd name="T89" fmla="*/ 67 h 120"/>
                <a:gd name="T90" fmla="*/ 142 w 142"/>
                <a:gd name="T91" fmla="*/ 50 h 120"/>
                <a:gd name="T92" fmla="*/ 139 w 142"/>
                <a:gd name="T93" fmla="*/ 37 h 120"/>
                <a:gd name="T94" fmla="*/ 130 w 142"/>
                <a:gd name="T95" fmla="*/ 29 h 120"/>
                <a:gd name="T96" fmla="*/ 126 w 142"/>
                <a:gd name="T97" fmla="*/ 38 h 120"/>
                <a:gd name="T98" fmla="*/ 127 w 142"/>
                <a:gd name="T99" fmla="*/ 31 h 120"/>
                <a:gd name="T100" fmla="*/ 120 w 142"/>
                <a:gd name="T101" fmla="*/ 20 h 120"/>
                <a:gd name="T102" fmla="*/ 110 w 142"/>
                <a:gd name="T103" fmla="*/ 28 h 120"/>
                <a:gd name="T104" fmla="*/ 113 w 142"/>
                <a:gd name="T105" fmla="*/ 21 h 120"/>
                <a:gd name="T106" fmla="*/ 113 w 142"/>
                <a:gd name="T107" fmla="*/ 8 h 120"/>
                <a:gd name="T108" fmla="*/ 25 w 142"/>
                <a:gd name="T109" fmla="*/ 0 h 120"/>
                <a:gd name="T110" fmla="*/ 24 w 142"/>
                <a:gd name="T111" fmla="*/ 0 h 120"/>
                <a:gd name="T112" fmla="*/ 1 w 142"/>
                <a:gd name="T11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2" h="120">
                  <a:moveTo>
                    <a:pt x="1" y="5"/>
                  </a:moveTo>
                  <a:lnTo>
                    <a:pt x="6" y="6"/>
                  </a:lnTo>
                  <a:lnTo>
                    <a:pt x="6" y="7"/>
                  </a:lnTo>
                  <a:lnTo>
                    <a:pt x="6" y="9"/>
                  </a:lnTo>
                  <a:lnTo>
                    <a:pt x="1" y="9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5" y="15"/>
                  </a:lnTo>
                  <a:lnTo>
                    <a:pt x="9" y="23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21" y="26"/>
                  </a:lnTo>
                  <a:lnTo>
                    <a:pt x="25" y="28"/>
                  </a:lnTo>
                  <a:lnTo>
                    <a:pt x="30" y="23"/>
                  </a:lnTo>
                  <a:lnTo>
                    <a:pt x="29" y="28"/>
                  </a:lnTo>
                  <a:lnTo>
                    <a:pt x="25" y="31"/>
                  </a:lnTo>
                  <a:lnTo>
                    <a:pt x="20" y="31"/>
                  </a:lnTo>
                  <a:lnTo>
                    <a:pt x="19" y="32"/>
                  </a:lnTo>
                  <a:lnTo>
                    <a:pt x="16" y="34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2" y="41"/>
                  </a:lnTo>
                  <a:lnTo>
                    <a:pt x="14" y="41"/>
                  </a:lnTo>
                  <a:lnTo>
                    <a:pt x="15" y="42"/>
                  </a:lnTo>
                  <a:lnTo>
                    <a:pt x="17" y="41"/>
                  </a:lnTo>
                  <a:lnTo>
                    <a:pt x="17" y="43"/>
                  </a:lnTo>
                  <a:lnTo>
                    <a:pt x="19" y="45"/>
                  </a:lnTo>
                  <a:lnTo>
                    <a:pt x="18" y="46"/>
                  </a:lnTo>
                  <a:lnTo>
                    <a:pt x="20" y="51"/>
                  </a:lnTo>
                  <a:lnTo>
                    <a:pt x="21" y="49"/>
                  </a:lnTo>
                  <a:lnTo>
                    <a:pt x="24" y="46"/>
                  </a:lnTo>
                  <a:lnTo>
                    <a:pt x="26" y="45"/>
                  </a:lnTo>
                  <a:lnTo>
                    <a:pt x="26" y="43"/>
                  </a:lnTo>
                  <a:lnTo>
                    <a:pt x="26" y="42"/>
                  </a:lnTo>
                  <a:lnTo>
                    <a:pt x="28" y="40"/>
                  </a:lnTo>
                  <a:lnTo>
                    <a:pt x="32" y="42"/>
                  </a:lnTo>
                  <a:lnTo>
                    <a:pt x="34" y="42"/>
                  </a:lnTo>
                  <a:lnTo>
                    <a:pt x="31" y="44"/>
                  </a:lnTo>
                  <a:lnTo>
                    <a:pt x="31" y="45"/>
                  </a:lnTo>
                  <a:lnTo>
                    <a:pt x="31" y="49"/>
                  </a:lnTo>
                  <a:lnTo>
                    <a:pt x="31" y="49"/>
                  </a:lnTo>
                  <a:lnTo>
                    <a:pt x="33" y="51"/>
                  </a:lnTo>
                  <a:lnTo>
                    <a:pt x="35" y="51"/>
                  </a:lnTo>
                  <a:lnTo>
                    <a:pt x="37" y="48"/>
                  </a:lnTo>
                  <a:lnTo>
                    <a:pt x="38" y="44"/>
                  </a:lnTo>
                  <a:lnTo>
                    <a:pt x="40" y="43"/>
                  </a:lnTo>
                  <a:lnTo>
                    <a:pt x="40" y="39"/>
                  </a:lnTo>
                  <a:lnTo>
                    <a:pt x="42" y="37"/>
                  </a:lnTo>
                  <a:lnTo>
                    <a:pt x="42" y="39"/>
                  </a:lnTo>
                  <a:lnTo>
                    <a:pt x="40" y="45"/>
                  </a:lnTo>
                  <a:lnTo>
                    <a:pt x="41" y="46"/>
                  </a:lnTo>
                  <a:lnTo>
                    <a:pt x="45" y="45"/>
                  </a:lnTo>
                  <a:lnTo>
                    <a:pt x="46" y="42"/>
                  </a:lnTo>
                  <a:lnTo>
                    <a:pt x="46" y="41"/>
                  </a:lnTo>
                  <a:lnTo>
                    <a:pt x="52" y="40"/>
                  </a:lnTo>
                  <a:lnTo>
                    <a:pt x="51" y="43"/>
                  </a:lnTo>
                  <a:lnTo>
                    <a:pt x="54" y="45"/>
                  </a:lnTo>
                  <a:lnTo>
                    <a:pt x="65" y="44"/>
                  </a:lnTo>
                  <a:lnTo>
                    <a:pt x="66" y="45"/>
                  </a:lnTo>
                  <a:lnTo>
                    <a:pt x="64" y="46"/>
                  </a:lnTo>
                  <a:lnTo>
                    <a:pt x="62" y="47"/>
                  </a:lnTo>
                  <a:lnTo>
                    <a:pt x="53" y="47"/>
                  </a:lnTo>
                  <a:lnTo>
                    <a:pt x="52" y="49"/>
                  </a:lnTo>
                  <a:lnTo>
                    <a:pt x="49" y="49"/>
                  </a:lnTo>
                  <a:lnTo>
                    <a:pt x="49" y="50"/>
                  </a:lnTo>
                  <a:lnTo>
                    <a:pt x="51" y="51"/>
                  </a:lnTo>
                  <a:lnTo>
                    <a:pt x="54" y="53"/>
                  </a:lnTo>
                  <a:lnTo>
                    <a:pt x="61" y="53"/>
                  </a:lnTo>
                  <a:lnTo>
                    <a:pt x="63" y="51"/>
                  </a:lnTo>
                  <a:lnTo>
                    <a:pt x="74" y="50"/>
                  </a:lnTo>
                  <a:lnTo>
                    <a:pt x="77" y="48"/>
                  </a:lnTo>
                  <a:lnTo>
                    <a:pt x="74" y="52"/>
                  </a:lnTo>
                  <a:lnTo>
                    <a:pt x="74" y="53"/>
                  </a:lnTo>
                  <a:lnTo>
                    <a:pt x="65" y="54"/>
                  </a:lnTo>
                  <a:lnTo>
                    <a:pt x="57" y="56"/>
                  </a:lnTo>
                  <a:lnTo>
                    <a:pt x="41" y="57"/>
                  </a:lnTo>
                  <a:lnTo>
                    <a:pt x="37" y="63"/>
                  </a:lnTo>
                  <a:lnTo>
                    <a:pt x="33" y="65"/>
                  </a:lnTo>
                  <a:lnTo>
                    <a:pt x="30" y="68"/>
                  </a:lnTo>
                  <a:lnTo>
                    <a:pt x="31" y="70"/>
                  </a:lnTo>
                  <a:lnTo>
                    <a:pt x="33" y="74"/>
                  </a:lnTo>
                  <a:lnTo>
                    <a:pt x="35" y="78"/>
                  </a:lnTo>
                  <a:lnTo>
                    <a:pt x="39" y="77"/>
                  </a:lnTo>
                  <a:lnTo>
                    <a:pt x="43" y="80"/>
                  </a:lnTo>
                  <a:lnTo>
                    <a:pt x="44" y="83"/>
                  </a:lnTo>
                  <a:lnTo>
                    <a:pt x="39" y="82"/>
                  </a:lnTo>
                  <a:lnTo>
                    <a:pt x="37" y="81"/>
                  </a:lnTo>
                  <a:lnTo>
                    <a:pt x="36" y="82"/>
                  </a:lnTo>
                  <a:lnTo>
                    <a:pt x="36" y="85"/>
                  </a:lnTo>
                  <a:lnTo>
                    <a:pt x="38" y="87"/>
                  </a:lnTo>
                  <a:lnTo>
                    <a:pt x="39" y="87"/>
                  </a:lnTo>
                  <a:lnTo>
                    <a:pt x="39" y="89"/>
                  </a:lnTo>
                  <a:lnTo>
                    <a:pt x="39" y="90"/>
                  </a:lnTo>
                  <a:lnTo>
                    <a:pt x="40" y="92"/>
                  </a:lnTo>
                  <a:lnTo>
                    <a:pt x="46" y="91"/>
                  </a:lnTo>
                  <a:lnTo>
                    <a:pt x="48" y="92"/>
                  </a:lnTo>
                  <a:lnTo>
                    <a:pt x="58" y="96"/>
                  </a:lnTo>
                  <a:lnTo>
                    <a:pt x="56" y="97"/>
                  </a:lnTo>
                  <a:lnTo>
                    <a:pt x="42" y="99"/>
                  </a:lnTo>
                  <a:lnTo>
                    <a:pt x="42" y="102"/>
                  </a:lnTo>
                  <a:lnTo>
                    <a:pt x="44" y="105"/>
                  </a:lnTo>
                  <a:lnTo>
                    <a:pt x="46" y="106"/>
                  </a:lnTo>
                  <a:lnTo>
                    <a:pt x="47" y="109"/>
                  </a:lnTo>
                  <a:lnTo>
                    <a:pt x="49" y="110"/>
                  </a:lnTo>
                  <a:lnTo>
                    <a:pt x="50" y="109"/>
                  </a:lnTo>
                  <a:lnTo>
                    <a:pt x="50" y="107"/>
                  </a:lnTo>
                  <a:lnTo>
                    <a:pt x="51" y="108"/>
                  </a:lnTo>
                  <a:lnTo>
                    <a:pt x="51" y="109"/>
                  </a:lnTo>
                  <a:lnTo>
                    <a:pt x="50" y="111"/>
                  </a:lnTo>
                  <a:lnTo>
                    <a:pt x="52" y="113"/>
                  </a:lnTo>
                  <a:lnTo>
                    <a:pt x="53" y="116"/>
                  </a:lnTo>
                  <a:lnTo>
                    <a:pt x="57" y="116"/>
                  </a:lnTo>
                  <a:lnTo>
                    <a:pt x="59" y="118"/>
                  </a:lnTo>
                  <a:lnTo>
                    <a:pt x="64" y="119"/>
                  </a:lnTo>
                  <a:lnTo>
                    <a:pt x="69" y="120"/>
                  </a:lnTo>
                  <a:lnTo>
                    <a:pt x="77" y="120"/>
                  </a:lnTo>
                  <a:lnTo>
                    <a:pt x="77" y="119"/>
                  </a:lnTo>
                  <a:lnTo>
                    <a:pt x="76" y="115"/>
                  </a:lnTo>
                  <a:lnTo>
                    <a:pt x="73" y="113"/>
                  </a:lnTo>
                  <a:lnTo>
                    <a:pt x="71" y="110"/>
                  </a:lnTo>
                  <a:lnTo>
                    <a:pt x="77" y="110"/>
                  </a:lnTo>
                  <a:lnTo>
                    <a:pt x="80" y="111"/>
                  </a:lnTo>
                  <a:lnTo>
                    <a:pt x="82" y="115"/>
                  </a:lnTo>
                  <a:lnTo>
                    <a:pt x="85" y="116"/>
                  </a:lnTo>
                  <a:lnTo>
                    <a:pt x="86" y="119"/>
                  </a:lnTo>
                  <a:lnTo>
                    <a:pt x="87" y="118"/>
                  </a:lnTo>
                  <a:lnTo>
                    <a:pt x="83" y="108"/>
                  </a:lnTo>
                  <a:lnTo>
                    <a:pt x="80" y="105"/>
                  </a:lnTo>
                  <a:lnTo>
                    <a:pt x="79" y="103"/>
                  </a:lnTo>
                  <a:lnTo>
                    <a:pt x="76" y="97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78" y="93"/>
                  </a:lnTo>
                  <a:lnTo>
                    <a:pt x="80" y="99"/>
                  </a:lnTo>
                  <a:lnTo>
                    <a:pt x="82" y="101"/>
                  </a:lnTo>
                  <a:lnTo>
                    <a:pt x="87" y="105"/>
                  </a:lnTo>
                  <a:lnTo>
                    <a:pt x="87" y="107"/>
                  </a:lnTo>
                  <a:lnTo>
                    <a:pt x="91" y="115"/>
                  </a:lnTo>
                  <a:lnTo>
                    <a:pt x="93" y="117"/>
                  </a:lnTo>
                  <a:lnTo>
                    <a:pt x="95" y="118"/>
                  </a:lnTo>
                  <a:lnTo>
                    <a:pt x="96" y="115"/>
                  </a:lnTo>
                  <a:lnTo>
                    <a:pt x="97" y="104"/>
                  </a:lnTo>
                  <a:lnTo>
                    <a:pt x="93" y="97"/>
                  </a:lnTo>
                  <a:lnTo>
                    <a:pt x="93" y="94"/>
                  </a:lnTo>
                  <a:lnTo>
                    <a:pt x="94" y="90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8" y="97"/>
                  </a:lnTo>
                  <a:lnTo>
                    <a:pt x="99" y="100"/>
                  </a:lnTo>
                  <a:lnTo>
                    <a:pt x="103" y="100"/>
                  </a:lnTo>
                  <a:lnTo>
                    <a:pt x="103" y="97"/>
                  </a:lnTo>
                  <a:lnTo>
                    <a:pt x="103" y="94"/>
                  </a:lnTo>
                  <a:lnTo>
                    <a:pt x="103" y="90"/>
                  </a:lnTo>
                  <a:lnTo>
                    <a:pt x="100" y="88"/>
                  </a:lnTo>
                  <a:lnTo>
                    <a:pt x="100" y="86"/>
                  </a:lnTo>
                  <a:lnTo>
                    <a:pt x="99" y="81"/>
                  </a:lnTo>
                  <a:lnTo>
                    <a:pt x="99" y="78"/>
                  </a:lnTo>
                  <a:lnTo>
                    <a:pt x="99" y="75"/>
                  </a:lnTo>
                  <a:lnTo>
                    <a:pt x="99" y="71"/>
                  </a:lnTo>
                  <a:lnTo>
                    <a:pt x="101" y="68"/>
                  </a:lnTo>
                  <a:lnTo>
                    <a:pt x="102" y="62"/>
                  </a:lnTo>
                  <a:lnTo>
                    <a:pt x="103" y="61"/>
                  </a:lnTo>
                  <a:lnTo>
                    <a:pt x="103" y="62"/>
                  </a:lnTo>
                  <a:lnTo>
                    <a:pt x="102" y="65"/>
                  </a:lnTo>
                  <a:lnTo>
                    <a:pt x="102" y="70"/>
                  </a:lnTo>
                  <a:lnTo>
                    <a:pt x="103" y="72"/>
                  </a:lnTo>
                  <a:lnTo>
                    <a:pt x="103" y="78"/>
                  </a:lnTo>
                  <a:lnTo>
                    <a:pt x="103" y="82"/>
                  </a:lnTo>
                  <a:lnTo>
                    <a:pt x="107" y="88"/>
                  </a:lnTo>
                  <a:lnTo>
                    <a:pt x="109" y="87"/>
                  </a:lnTo>
                  <a:lnTo>
                    <a:pt x="112" y="79"/>
                  </a:lnTo>
                  <a:lnTo>
                    <a:pt x="115" y="75"/>
                  </a:lnTo>
                  <a:lnTo>
                    <a:pt x="115" y="66"/>
                  </a:lnTo>
                  <a:lnTo>
                    <a:pt x="115" y="63"/>
                  </a:lnTo>
                  <a:lnTo>
                    <a:pt x="117" y="65"/>
                  </a:lnTo>
                  <a:lnTo>
                    <a:pt x="117" y="71"/>
                  </a:lnTo>
                  <a:lnTo>
                    <a:pt x="121" y="67"/>
                  </a:lnTo>
                  <a:lnTo>
                    <a:pt x="120" y="66"/>
                  </a:lnTo>
                  <a:lnTo>
                    <a:pt x="121" y="63"/>
                  </a:lnTo>
                  <a:lnTo>
                    <a:pt x="133" y="58"/>
                  </a:lnTo>
                  <a:lnTo>
                    <a:pt x="142" y="50"/>
                  </a:lnTo>
                  <a:lnTo>
                    <a:pt x="142" y="44"/>
                  </a:lnTo>
                  <a:lnTo>
                    <a:pt x="141" y="42"/>
                  </a:lnTo>
                  <a:lnTo>
                    <a:pt x="139" y="40"/>
                  </a:lnTo>
                  <a:lnTo>
                    <a:pt x="139" y="37"/>
                  </a:lnTo>
                  <a:lnTo>
                    <a:pt x="135" y="32"/>
                  </a:lnTo>
                  <a:lnTo>
                    <a:pt x="132" y="27"/>
                  </a:lnTo>
                  <a:lnTo>
                    <a:pt x="130" y="28"/>
                  </a:lnTo>
                  <a:lnTo>
                    <a:pt x="130" y="29"/>
                  </a:lnTo>
                  <a:lnTo>
                    <a:pt x="129" y="32"/>
                  </a:lnTo>
                  <a:lnTo>
                    <a:pt x="129" y="34"/>
                  </a:lnTo>
                  <a:lnTo>
                    <a:pt x="128" y="36"/>
                  </a:lnTo>
                  <a:lnTo>
                    <a:pt x="126" y="38"/>
                  </a:lnTo>
                  <a:lnTo>
                    <a:pt x="126" y="37"/>
                  </a:lnTo>
                  <a:lnTo>
                    <a:pt x="127" y="35"/>
                  </a:lnTo>
                  <a:lnTo>
                    <a:pt x="127" y="33"/>
                  </a:lnTo>
                  <a:lnTo>
                    <a:pt x="127" y="31"/>
                  </a:lnTo>
                  <a:lnTo>
                    <a:pt x="127" y="28"/>
                  </a:lnTo>
                  <a:lnTo>
                    <a:pt x="125" y="27"/>
                  </a:lnTo>
                  <a:lnTo>
                    <a:pt x="122" y="23"/>
                  </a:lnTo>
                  <a:lnTo>
                    <a:pt x="120" y="20"/>
                  </a:lnTo>
                  <a:lnTo>
                    <a:pt x="118" y="20"/>
                  </a:lnTo>
                  <a:lnTo>
                    <a:pt x="115" y="23"/>
                  </a:lnTo>
                  <a:lnTo>
                    <a:pt x="113" y="23"/>
                  </a:lnTo>
                  <a:lnTo>
                    <a:pt x="110" y="28"/>
                  </a:lnTo>
                  <a:lnTo>
                    <a:pt x="109" y="28"/>
                  </a:lnTo>
                  <a:lnTo>
                    <a:pt x="109" y="25"/>
                  </a:lnTo>
                  <a:lnTo>
                    <a:pt x="111" y="22"/>
                  </a:lnTo>
                  <a:lnTo>
                    <a:pt x="113" y="21"/>
                  </a:lnTo>
                  <a:lnTo>
                    <a:pt x="115" y="13"/>
                  </a:lnTo>
                  <a:lnTo>
                    <a:pt x="117" y="7"/>
                  </a:lnTo>
                  <a:lnTo>
                    <a:pt x="117" y="6"/>
                  </a:lnTo>
                  <a:lnTo>
                    <a:pt x="113" y="8"/>
                  </a:lnTo>
                  <a:lnTo>
                    <a:pt x="113" y="6"/>
                  </a:lnTo>
                  <a:lnTo>
                    <a:pt x="116" y="4"/>
                  </a:lnTo>
                  <a:lnTo>
                    <a:pt x="115" y="0"/>
                  </a:lnTo>
                  <a:lnTo>
                    <a:pt x="25" y="0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4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1" name="Freeform 238"/>
            <p:cNvSpPr>
              <a:spLocks/>
            </p:cNvSpPr>
            <p:nvPr/>
          </p:nvSpPr>
          <p:spPr bwMode="auto">
            <a:xfrm>
              <a:off x="1598613" y="0"/>
              <a:ext cx="384175" cy="352425"/>
            </a:xfrm>
            <a:custGeom>
              <a:avLst/>
              <a:gdLst>
                <a:gd name="T0" fmla="*/ 43 w 242"/>
                <a:gd name="T1" fmla="*/ 15 h 222"/>
                <a:gd name="T2" fmla="*/ 67 w 242"/>
                <a:gd name="T3" fmla="*/ 46 h 222"/>
                <a:gd name="T4" fmla="*/ 76 w 242"/>
                <a:gd name="T5" fmla="*/ 59 h 222"/>
                <a:gd name="T6" fmla="*/ 64 w 242"/>
                <a:gd name="T7" fmla="*/ 58 h 222"/>
                <a:gd name="T8" fmla="*/ 99 w 242"/>
                <a:gd name="T9" fmla="*/ 72 h 222"/>
                <a:gd name="T10" fmla="*/ 98 w 242"/>
                <a:gd name="T11" fmla="*/ 79 h 222"/>
                <a:gd name="T12" fmla="*/ 95 w 242"/>
                <a:gd name="T13" fmla="*/ 86 h 222"/>
                <a:gd name="T14" fmla="*/ 57 w 242"/>
                <a:gd name="T15" fmla="*/ 71 h 222"/>
                <a:gd name="T16" fmla="*/ 34 w 242"/>
                <a:gd name="T17" fmla="*/ 93 h 222"/>
                <a:gd name="T18" fmla="*/ 33 w 242"/>
                <a:gd name="T19" fmla="*/ 114 h 222"/>
                <a:gd name="T20" fmla="*/ 45 w 242"/>
                <a:gd name="T21" fmla="*/ 109 h 222"/>
                <a:gd name="T22" fmla="*/ 52 w 242"/>
                <a:gd name="T23" fmla="*/ 118 h 222"/>
                <a:gd name="T24" fmla="*/ 62 w 242"/>
                <a:gd name="T25" fmla="*/ 97 h 222"/>
                <a:gd name="T26" fmla="*/ 65 w 242"/>
                <a:gd name="T27" fmla="*/ 113 h 222"/>
                <a:gd name="T28" fmla="*/ 58 w 242"/>
                <a:gd name="T29" fmla="*/ 120 h 222"/>
                <a:gd name="T30" fmla="*/ 54 w 242"/>
                <a:gd name="T31" fmla="*/ 130 h 222"/>
                <a:gd name="T32" fmla="*/ 53 w 242"/>
                <a:gd name="T33" fmla="*/ 133 h 222"/>
                <a:gd name="T34" fmla="*/ 63 w 242"/>
                <a:gd name="T35" fmla="*/ 139 h 222"/>
                <a:gd name="T36" fmla="*/ 83 w 242"/>
                <a:gd name="T37" fmla="*/ 141 h 222"/>
                <a:gd name="T38" fmla="*/ 89 w 242"/>
                <a:gd name="T39" fmla="*/ 133 h 222"/>
                <a:gd name="T40" fmla="*/ 79 w 242"/>
                <a:gd name="T41" fmla="*/ 158 h 222"/>
                <a:gd name="T42" fmla="*/ 55 w 242"/>
                <a:gd name="T43" fmla="*/ 158 h 222"/>
                <a:gd name="T44" fmla="*/ 40 w 242"/>
                <a:gd name="T45" fmla="*/ 133 h 222"/>
                <a:gd name="T46" fmla="*/ 21 w 242"/>
                <a:gd name="T47" fmla="*/ 148 h 222"/>
                <a:gd name="T48" fmla="*/ 34 w 242"/>
                <a:gd name="T49" fmla="*/ 161 h 222"/>
                <a:gd name="T50" fmla="*/ 35 w 242"/>
                <a:gd name="T51" fmla="*/ 171 h 222"/>
                <a:gd name="T52" fmla="*/ 22 w 242"/>
                <a:gd name="T53" fmla="*/ 175 h 222"/>
                <a:gd name="T54" fmla="*/ 2 w 242"/>
                <a:gd name="T55" fmla="*/ 193 h 222"/>
                <a:gd name="T56" fmla="*/ 11 w 242"/>
                <a:gd name="T57" fmla="*/ 192 h 222"/>
                <a:gd name="T58" fmla="*/ 25 w 242"/>
                <a:gd name="T59" fmla="*/ 206 h 222"/>
                <a:gd name="T60" fmla="*/ 45 w 242"/>
                <a:gd name="T61" fmla="*/ 213 h 222"/>
                <a:gd name="T62" fmla="*/ 67 w 242"/>
                <a:gd name="T63" fmla="*/ 198 h 222"/>
                <a:gd name="T64" fmla="*/ 94 w 242"/>
                <a:gd name="T65" fmla="*/ 209 h 222"/>
                <a:gd name="T66" fmla="*/ 107 w 242"/>
                <a:gd name="T67" fmla="*/ 205 h 222"/>
                <a:gd name="T68" fmla="*/ 137 w 242"/>
                <a:gd name="T69" fmla="*/ 202 h 222"/>
                <a:gd name="T70" fmla="*/ 140 w 242"/>
                <a:gd name="T71" fmla="*/ 185 h 222"/>
                <a:gd name="T72" fmla="*/ 134 w 242"/>
                <a:gd name="T73" fmla="*/ 169 h 222"/>
                <a:gd name="T74" fmla="*/ 100 w 242"/>
                <a:gd name="T75" fmla="*/ 172 h 222"/>
                <a:gd name="T76" fmla="*/ 117 w 242"/>
                <a:gd name="T77" fmla="*/ 165 h 222"/>
                <a:gd name="T78" fmla="*/ 153 w 242"/>
                <a:gd name="T79" fmla="*/ 149 h 222"/>
                <a:gd name="T80" fmla="*/ 146 w 242"/>
                <a:gd name="T81" fmla="*/ 128 h 222"/>
                <a:gd name="T82" fmla="*/ 181 w 242"/>
                <a:gd name="T83" fmla="*/ 119 h 222"/>
                <a:gd name="T84" fmla="*/ 182 w 242"/>
                <a:gd name="T85" fmla="*/ 100 h 222"/>
                <a:gd name="T86" fmla="*/ 191 w 242"/>
                <a:gd name="T87" fmla="*/ 88 h 222"/>
                <a:gd name="T88" fmla="*/ 178 w 242"/>
                <a:gd name="T89" fmla="*/ 69 h 222"/>
                <a:gd name="T90" fmla="*/ 152 w 242"/>
                <a:gd name="T91" fmla="*/ 63 h 222"/>
                <a:gd name="T92" fmla="*/ 168 w 242"/>
                <a:gd name="T93" fmla="*/ 53 h 222"/>
                <a:gd name="T94" fmla="*/ 195 w 242"/>
                <a:gd name="T95" fmla="*/ 59 h 222"/>
                <a:gd name="T96" fmla="*/ 153 w 242"/>
                <a:gd name="T97" fmla="*/ 48 h 222"/>
                <a:gd name="T98" fmla="*/ 176 w 242"/>
                <a:gd name="T99" fmla="*/ 45 h 222"/>
                <a:gd name="T100" fmla="*/ 188 w 242"/>
                <a:gd name="T101" fmla="*/ 40 h 222"/>
                <a:gd name="T102" fmla="*/ 207 w 242"/>
                <a:gd name="T103" fmla="*/ 30 h 222"/>
                <a:gd name="T104" fmla="*/ 208 w 242"/>
                <a:gd name="T105" fmla="*/ 22 h 222"/>
                <a:gd name="T106" fmla="*/ 230 w 242"/>
                <a:gd name="T107" fmla="*/ 13 h 222"/>
                <a:gd name="T108" fmla="*/ 100 w 242"/>
                <a:gd name="T109" fmla="*/ 9 h 222"/>
                <a:gd name="T110" fmla="*/ 124 w 242"/>
                <a:gd name="T111" fmla="*/ 23 h 222"/>
                <a:gd name="T112" fmla="*/ 102 w 242"/>
                <a:gd name="T113" fmla="*/ 28 h 222"/>
                <a:gd name="T114" fmla="*/ 52 w 242"/>
                <a:gd name="T115" fmla="*/ 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2" h="222">
                  <a:moveTo>
                    <a:pt x="54" y="5"/>
                  </a:moveTo>
                  <a:lnTo>
                    <a:pt x="54" y="6"/>
                  </a:lnTo>
                  <a:lnTo>
                    <a:pt x="54" y="7"/>
                  </a:lnTo>
                  <a:lnTo>
                    <a:pt x="45" y="4"/>
                  </a:lnTo>
                  <a:lnTo>
                    <a:pt x="43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3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57" y="24"/>
                  </a:lnTo>
                  <a:lnTo>
                    <a:pt x="58" y="26"/>
                  </a:lnTo>
                  <a:lnTo>
                    <a:pt x="59" y="31"/>
                  </a:lnTo>
                  <a:lnTo>
                    <a:pt x="60" y="33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4"/>
                  </a:lnTo>
                  <a:lnTo>
                    <a:pt x="67" y="46"/>
                  </a:lnTo>
                  <a:lnTo>
                    <a:pt x="67" y="48"/>
                  </a:lnTo>
                  <a:lnTo>
                    <a:pt x="67" y="49"/>
                  </a:lnTo>
                  <a:lnTo>
                    <a:pt x="67" y="51"/>
                  </a:lnTo>
                  <a:lnTo>
                    <a:pt x="68" y="54"/>
                  </a:lnTo>
                  <a:lnTo>
                    <a:pt x="71" y="54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6" y="59"/>
                  </a:lnTo>
                  <a:lnTo>
                    <a:pt x="76" y="62"/>
                  </a:lnTo>
                  <a:lnTo>
                    <a:pt x="78" y="64"/>
                  </a:lnTo>
                  <a:lnTo>
                    <a:pt x="81" y="64"/>
                  </a:lnTo>
                  <a:lnTo>
                    <a:pt x="79" y="66"/>
                  </a:lnTo>
                  <a:lnTo>
                    <a:pt x="75" y="66"/>
                  </a:lnTo>
                  <a:lnTo>
                    <a:pt x="72" y="65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5" y="58"/>
                  </a:lnTo>
                  <a:lnTo>
                    <a:pt x="64" y="58"/>
                  </a:lnTo>
                  <a:lnTo>
                    <a:pt x="62" y="61"/>
                  </a:lnTo>
                  <a:lnTo>
                    <a:pt x="62" y="65"/>
                  </a:lnTo>
                  <a:lnTo>
                    <a:pt x="65" y="66"/>
                  </a:lnTo>
                  <a:lnTo>
                    <a:pt x="69" y="70"/>
                  </a:lnTo>
                  <a:lnTo>
                    <a:pt x="83" y="72"/>
                  </a:lnTo>
                  <a:lnTo>
                    <a:pt x="89" y="74"/>
                  </a:lnTo>
                  <a:lnTo>
                    <a:pt x="96" y="74"/>
                  </a:lnTo>
                  <a:lnTo>
                    <a:pt x="97" y="74"/>
                  </a:lnTo>
                  <a:lnTo>
                    <a:pt x="97" y="72"/>
                  </a:lnTo>
                  <a:lnTo>
                    <a:pt x="99" y="72"/>
                  </a:lnTo>
                  <a:lnTo>
                    <a:pt x="102" y="68"/>
                  </a:lnTo>
                  <a:lnTo>
                    <a:pt x="104" y="67"/>
                  </a:lnTo>
                  <a:lnTo>
                    <a:pt x="104" y="68"/>
                  </a:lnTo>
                  <a:lnTo>
                    <a:pt x="102" y="71"/>
                  </a:lnTo>
                  <a:lnTo>
                    <a:pt x="101" y="75"/>
                  </a:lnTo>
                  <a:lnTo>
                    <a:pt x="102" y="76"/>
                  </a:lnTo>
                  <a:lnTo>
                    <a:pt x="101" y="77"/>
                  </a:lnTo>
                  <a:lnTo>
                    <a:pt x="100" y="77"/>
                  </a:lnTo>
                  <a:lnTo>
                    <a:pt x="99" y="79"/>
                  </a:lnTo>
                  <a:lnTo>
                    <a:pt x="98" y="79"/>
                  </a:lnTo>
                  <a:lnTo>
                    <a:pt x="96" y="77"/>
                  </a:lnTo>
                  <a:lnTo>
                    <a:pt x="94" y="78"/>
                  </a:lnTo>
                  <a:lnTo>
                    <a:pt x="84" y="77"/>
                  </a:lnTo>
                  <a:lnTo>
                    <a:pt x="82" y="79"/>
                  </a:lnTo>
                  <a:lnTo>
                    <a:pt x="83" y="80"/>
                  </a:lnTo>
                  <a:lnTo>
                    <a:pt x="86" y="82"/>
                  </a:lnTo>
                  <a:lnTo>
                    <a:pt x="88" y="83"/>
                  </a:lnTo>
                  <a:lnTo>
                    <a:pt x="89" y="84"/>
                  </a:lnTo>
                  <a:lnTo>
                    <a:pt x="95" y="85"/>
                  </a:lnTo>
                  <a:lnTo>
                    <a:pt x="95" y="86"/>
                  </a:lnTo>
                  <a:lnTo>
                    <a:pt x="91" y="86"/>
                  </a:lnTo>
                  <a:lnTo>
                    <a:pt x="95" y="92"/>
                  </a:lnTo>
                  <a:lnTo>
                    <a:pt x="94" y="94"/>
                  </a:lnTo>
                  <a:lnTo>
                    <a:pt x="89" y="91"/>
                  </a:lnTo>
                  <a:lnTo>
                    <a:pt x="89" y="90"/>
                  </a:lnTo>
                  <a:lnTo>
                    <a:pt x="86" y="86"/>
                  </a:lnTo>
                  <a:lnTo>
                    <a:pt x="84" y="86"/>
                  </a:lnTo>
                  <a:lnTo>
                    <a:pt x="74" y="76"/>
                  </a:lnTo>
                  <a:lnTo>
                    <a:pt x="64" y="74"/>
                  </a:lnTo>
                  <a:lnTo>
                    <a:pt x="57" y="71"/>
                  </a:lnTo>
                  <a:lnTo>
                    <a:pt x="55" y="72"/>
                  </a:lnTo>
                  <a:lnTo>
                    <a:pt x="55" y="73"/>
                  </a:lnTo>
                  <a:lnTo>
                    <a:pt x="53" y="76"/>
                  </a:lnTo>
                  <a:lnTo>
                    <a:pt x="37" y="79"/>
                  </a:lnTo>
                  <a:lnTo>
                    <a:pt x="36" y="80"/>
                  </a:lnTo>
                  <a:lnTo>
                    <a:pt x="34" y="82"/>
                  </a:lnTo>
                  <a:lnTo>
                    <a:pt x="33" y="87"/>
                  </a:lnTo>
                  <a:lnTo>
                    <a:pt x="32" y="91"/>
                  </a:lnTo>
                  <a:lnTo>
                    <a:pt x="35" y="92"/>
                  </a:lnTo>
                  <a:lnTo>
                    <a:pt x="34" y="93"/>
                  </a:lnTo>
                  <a:lnTo>
                    <a:pt x="29" y="95"/>
                  </a:lnTo>
                  <a:lnTo>
                    <a:pt x="28" y="97"/>
                  </a:lnTo>
                  <a:lnTo>
                    <a:pt x="25" y="102"/>
                  </a:lnTo>
                  <a:lnTo>
                    <a:pt x="27" y="105"/>
                  </a:lnTo>
                  <a:lnTo>
                    <a:pt x="27" y="108"/>
                  </a:lnTo>
                  <a:lnTo>
                    <a:pt x="28" y="109"/>
                  </a:lnTo>
                  <a:lnTo>
                    <a:pt x="27" y="112"/>
                  </a:lnTo>
                  <a:lnTo>
                    <a:pt x="28" y="113"/>
                  </a:lnTo>
                  <a:lnTo>
                    <a:pt x="29" y="112"/>
                  </a:lnTo>
                  <a:lnTo>
                    <a:pt x="33" y="114"/>
                  </a:lnTo>
                  <a:lnTo>
                    <a:pt x="30" y="114"/>
                  </a:lnTo>
                  <a:lnTo>
                    <a:pt x="28" y="116"/>
                  </a:lnTo>
                  <a:lnTo>
                    <a:pt x="28" y="118"/>
                  </a:lnTo>
                  <a:lnTo>
                    <a:pt x="28" y="118"/>
                  </a:lnTo>
                  <a:lnTo>
                    <a:pt x="34" y="120"/>
                  </a:lnTo>
                  <a:lnTo>
                    <a:pt x="40" y="117"/>
                  </a:lnTo>
                  <a:lnTo>
                    <a:pt x="41" y="113"/>
                  </a:lnTo>
                  <a:lnTo>
                    <a:pt x="43" y="113"/>
                  </a:lnTo>
                  <a:lnTo>
                    <a:pt x="44" y="112"/>
                  </a:lnTo>
                  <a:lnTo>
                    <a:pt x="45" y="109"/>
                  </a:lnTo>
                  <a:lnTo>
                    <a:pt x="45" y="107"/>
                  </a:lnTo>
                  <a:lnTo>
                    <a:pt x="48" y="104"/>
                  </a:lnTo>
                  <a:lnTo>
                    <a:pt x="48" y="106"/>
                  </a:lnTo>
                  <a:lnTo>
                    <a:pt x="47" y="110"/>
                  </a:lnTo>
                  <a:lnTo>
                    <a:pt x="44" y="116"/>
                  </a:lnTo>
                  <a:lnTo>
                    <a:pt x="44" y="117"/>
                  </a:lnTo>
                  <a:lnTo>
                    <a:pt x="44" y="119"/>
                  </a:lnTo>
                  <a:lnTo>
                    <a:pt x="44" y="120"/>
                  </a:lnTo>
                  <a:lnTo>
                    <a:pt x="46" y="121"/>
                  </a:lnTo>
                  <a:lnTo>
                    <a:pt x="52" y="118"/>
                  </a:lnTo>
                  <a:lnTo>
                    <a:pt x="53" y="120"/>
                  </a:lnTo>
                  <a:lnTo>
                    <a:pt x="55" y="118"/>
                  </a:lnTo>
                  <a:lnTo>
                    <a:pt x="58" y="112"/>
                  </a:lnTo>
                  <a:lnTo>
                    <a:pt x="59" y="109"/>
                  </a:lnTo>
                  <a:lnTo>
                    <a:pt x="60" y="107"/>
                  </a:lnTo>
                  <a:lnTo>
                    <a:pt x="61" y="101"/>
                  </a:lnTo>
                  <a:lnTo>
                    <a:pt x="62" y="98"/>
                  </a:lnTo>
                  <a:lnTo>
                    <a:pt x="62" y="96"/>
                  </a:lnTo>
                  <a:lnTo>
                    <a:pt x="64" y="91"/>
                  </a:lnTo>
                  <a:lnTo>
                    <a:pt x="62" y="97"/>
                  </a:lnTo>
                  <a:lnTo>
                    <a:pt x="62" y="104"/>
                  </a:lnTo>
                  <a:lnTo>
                    <a:pt x="62" y="105"/>
                  </a:lnTo>
                  <a:lnTo>
                    <a:pt x="64" y="105"/>
                  </a:lnTo>
                  <a:lnTo>
                    <a:pt x="65" y="104"/>
                  </a:lnTo>
                  <a:lnTo>
                    <a:pt x="65" y="106"/>
                  </a:lnTo>
                  <a:lnTo>
                    <a:pt x="62" y="108"/>
                  </a:lnTo>
                  <a:lnTo>
                    <a:pt x="61" y="110"/>
                  </a:lnTo>
                  <a:lnTo>
                    <a:pt x="61" y="114"/>
                  </a:lnTo>
                  <a:lnTo>
                    <a:pt x="61" y="115"/>
                  </a:lnTo>
                  <a:lnTo>
                    <a:pt x="65" y="113"/>
                  </a:lnTo>
                  <a:lnTo>
                    <a:pt x="67" y="114"/>
                  </a:lnTo>
                  <a:lnTo>
                    <a:pt x="69" y="115"/>
                  </a:lnTo>
                  <a:lnTo>
                    <a:pt x="70" y="116"/>
                  </a:lnTo>
                  <a:lnTo>
                    <a:pt x="71" y="115"/>
                  </a:lnTo>
                  <a:lnTo>
                    <a:pt x="71" y="117"/>
                  </a:lnTo>
                  <a:lnTo>
                    <a:pt x="70" y="118"/>
                  </a:lnTo>
                  <a:lnTo>
                    <a:pt x="65" y="116"/>
                  </a:lnTo>
                  <a:lnTo>
                    <a:pt x="59" y="117"/>
                  </a:lnTo>
                  <a:lnTo>
                    <a:pt x="58" y="119"/>
                  </a:lnTo>
                  <a:lnTo>
                    <a:pt x="58" y="120"/>
                  </a:lnTo>
                  <a:lnTo>
                    <a:pt x="57" y="122"/>
                  </a:lnTo>
                  <a:lnTo>
                    <a:pt x="60" y="123"/>
                  </a:lnTo>
                  <a:lnTo>
                    <a:pt x="58" y="124"/>
                  </a:lnTo>
                  <a:lnTo>
                    <a:pt x="55" y="123"/>
                  </a:lnTo>
                  <a:lnTo>
                    <a:pt x="53" y="124"/>
                  </a:lnTo>
                  <a:lnTo>
                    <a:pt x="49" y="129"/>
                  </a:lnTo>
                  <a:lnTo>
                    <a:pt x="49" y="130"/>
                  </a:lnTo>
                  <a:lnTo>
                    <a:pt x="50" y="130"/>
                  </a:lnTo>
                  <a:lnTo>
                    <a:pt x="52" y="132"/>
                  </a:lnTo>
                  <a:lnTo>
                    <a:pt x="54" y="130"/>
                  </a:lnTo>
                  <a:lnTo>
                    <a:pt x="60" y="130"/>
                  </a:lnTo>
                  <a:lnTo>
                    <a:pt x="61" y="129"/>
                  </a:lnTo>
                  <a:lnTo>
                    <a:pt x="62" y="129"/>
                  </a:lnTo>
                  <a:lnTo>
                    <a:pt x="62" y="130"/>
                  </a:lnTo>
                  <a:lnTo>
                    <a:pt x="61" y="131"/>
                  </a:lnTo>
                  <a:lnTo>
                    <a:pt x="59" y="133"/>
                  </a:lnTo>
                  <a:lnTo>
                    <a:pt x="59" y="132"/>
                  </a:lnTo>
                  <a:lnTo>
                    <a:pt x="58" y="132"/>
                  </a:lnTo>
                  <a:lnTo>
                    <a:pt x="54" y="132"/>
                  </a:lnTo>
                  <a:lnTo>
                    <a:pt x="53" y="133"/>
                  </a:lnTo>
                  <a:lnTo>
                    <a:pt x="53" y="134"/>
                  </a:lnTo>
                  <a:lnTo>
                    <a:pt x="53" y="135"/>
                  </a:lnTo>
                  <a:lnTo>
                    <a:pt x="58" y="134"/>
                  </a:lnTo>
                  <a:lnTo>
                    <a:pt x="56" y="136"/>
                  </a:lnTo>
                  <a:lnTo>
                    <a:pt x="55" y="139"/>
                  </a:lnTo>
                  <a:lnTo>
                    <a:pt x="55" y="140"/>
                  </a:lnTo>
                  <a:lnTo>
                    <a:pt x="56" y="143"/>
                  </a:lnTo>
                  <a:lnTo>
                    <a:pt x="60" y="146"/>
                  </a:lnTo>
                  <a:lnTo>
                    <a:pt x="62" y="142"/>
                  </a:lnTo>
                  <a:lnTo>
                    <a:pt x="63" y="139"/>
                  </a:lnTo>
                  <a:lnTo>
                    <a:pt x="63" y="138"/>
                  </a:lnTo>
                  <a:lnTo>
                    <a:pt x="64" y="141"/>
                  </a:lnTo>
                  <a:lnTo>
                    <a:pt x="61" y="147"/>
                  </a:lnTo>
                  <a:lnTo>
                    <a:pt x="62" y="150"/>
                  </a:lnTo>
                  <a:lnTo>
                    <a:pt x="65" y="151"/>
                  </a:lnTo>
                  <a:lnTo>
                    <a:pt x="69" y="150"/>
                  </a:lnTo>
                  <a:lnTo>
                    <a:pt x="74" y="152"/>
                  </a:lnTo>
                  <a:lnTo>
                    <a:pt x="78" y="149"/>
                  </a:lnTo>
                  <a:lnTo>
                    <a:pt x="81" y="146"/>
                  </a:lnTo>
                  <a:lnTo>
                    <a:pt x="83" y="141"/>
                  </a:lnTo>
                  <a:lnTo>
                    <a:pt x="85" y="137"/>
                  </a:lnTo>
                  <a:lnTo>
                    <a:pt x="86" y="134"/>
                  </a:lnTo>
                  <a:lnTo>
                    <a:pt x="88" y="128"/>
                  </a:lnTo>
                  <a:lnTo>
                    <a:pt x="88" y="126"/>
                  </a:lnTo>
                  <a:lnTo>
                    <a:pt x="89" y="124"/>
                  </a:lnTo>
                  <a:lnTo>
                    <a:pt x="90" y="122"/>
                  </a:lnTo>
                  <a:lnTo>
                    <a:pt x="93" y="123"/>
                  </a:lnTo>
                  <a:lnTo>
                    <a:pt x="90" y="126"/>
                  </a:lnTo>
                  <a:lnTo>
                    <a:pt x="90" y="129"/>
                  </a:lnTo>
                  <a:lnTo>
                    <a:pt x="89" y="133"/>
                  </a:lnTo>
                  <a:lnTo>
                    <a:pt x="86" y="139"/>
                  </a:lnTo>
                  <a:lnTo>
                    <a:pt x="86" y="141"/>
                  </a:lnTo>
                  <a:lnTo>
                    <a:pt x="85" y="143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6" y="154"/>
                  </a:lnTo>
                  <a:lnTo>
                    <a:pt x="76" y="155"/>
                  </a:lnTo>
                  <a:lnTo>
                    <a:pt x="77" y="156"/>
                  </a:lnTo>
                  <a:lnTo>
                    <a:pt x="79" y="157"/>
                  </a:lnTo>
                  <a:lnTo>
                    <a:pt x="79" y="158"/>
                  </a:lnTo>
                  <a:lnTo>
                    <a:pt x="77" y="159"/>
                  </a:lnTo>
                  <a:lnTo>
                    <a:pt x="74" y="158"/>
                  </a:lnTo>
                  <a:lnTo>
                    <a:pt x="72" y="156"/>
                  </a:lnTo>
                  <a:lnTo>
                    <a:pt x="65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67" y="162"/>
                  </a:lnTo>
                  <a:lnTo>
                    <a:pt x="65" y="162"/>
                  </a:lnTo>
                  <a:lnTo>
                    <a:pt x="60" y="158"/>
                  </a:lnTo>
                  <a:lnTo>
                    <a:pt x="55" y="158"/>
                  </a:lnTo>
                  <a:lnTo>
                    <a:pt x="51" y="155"/>
                  </a:lnTo>
                  <a:lnTo>
                    <a:pt x="50" y="155"/>
                  </a:lnTo>
                  <a:lnTo>
                    <a:pt x="50" y="153"/>
                  </a:lnTo>
                  <a:lnTo>
                    <a:pt x="49" y="152"/>
                  </a:lnTo>
                  <a:lnTo>
                    <a:pt x="48" y="147"/>
                  </a:lnTo>
                  <a:lnTo>
                    <a:pt x="47" y="145"/>
                  </a:lnTo>
                  <a:lnTo>
                    <a:pt x="46" y="142"/>
                  </a:lnTo>
                  <a:lnTo>
                    <a:pt x="44" y="140"/>
                  </a:lnTo>
                  <a:lnTo>
                    <a:pt x="44" y="138"/>
                  </a:lnTo>
                  <a:lnTo>
                    <a:pt x="40" y="133"/>
                  </a:lnTo>
                  <a:lnTo>
                    <a:pt x="28" y="131"/>
                  </a:lnTo>
                  <a:lnTo>
                    <a:pt x="21" y="134"/>
                  </a:lnTo>
                  <a:lnTo>
                    <a:pt x="19" y="134"/>
                  </a:lnTo>
                  <a:lnTo>
                    <a:pt x="18" y="136"/>
                  </a:lnTo>
                  <a:lnTo>
                    <a:pt x="16" y="136"/>
                  </a:lnTo>
                  <a:lnTo>
                    <a:pt x="17" y="139"/>
                  </a:lnTo>
                  <a:lnTo>
                    <a:pt x="16" y="139"/>
                  </a:lnTo>
                  <a:lnTo>
                    <a:pt x="17" y="140"/>
                  </a:lnTo>
                  <a:lnTo>
                    <a:pt x="17" y="145"/>
                  </a:lnTo>
                  <a:lnTo>
                    <a:pt x="21" y="148"/>
                  </a:lnTo>
                  <a:lnTo>
                    <a:pt x="21" y="150"/>
                  </a:lnTo>
                  <a:lnTo>
                    <a:pt x="23" y="153"/>
                  </a:lnTo>
                  <a:lnTo>
                    <a:pt x="24" y="153"/>
                  </a:lnTo>
                  <a:lnTo>
                    <a:pt x="23" y="157"/>
                  </a:lnTo>
                  <a:lnTo>
                    <a:pt x="24" y="159"/>
                  </a:lnTo>
                  <a:lnTo>
                    <a:pt x="24" y="160"/>
                  </a:lnTo>
                  <a:lnTo>
                    <a:pt x="28" y="162"/>
                  </a:lnTo>
                  <a:lnTo>
                    <a:pt x="31" y="160"/>
                  </a:lnTo>
                  <a:lnTo>
                    <a:pt x="34" y="160"/>
                  </a:lnTo>
                  <a:lnTo>
                    <a:pt x="34" y="161"/>
                  </a:lnTo>
                  <a:lnTo>
                    <a:pt x="30" y="164"/>
                  </a:lnTo>
                  <a:lnTo>
                    <a:pt x="30" y="165"/>
                  </a:lnTo>
                  <a:lnTo>
                    <a:pt x="33" y="165"/>
                  </a:lnTo>
                  <a:lnTo>
                    <a:pt x="33" y="166"/>
                  </a:lnTo>
                  <a:lnTo>
                    <a:pt x="30" y="167"/>
                  </a:lnTo>
                  <a:lnTo>
                    <a:pt x="30" y="169"/>
                  </a:lnTo>
                  <a:lnTo>
                    <a:pt x="31" y="170"/>
                  </a:lnTo>
                  <a:lnTo>
                    <a:pt x="32" y="169"/>
                  </a:lnTo>
                  <a:lnTo>
                    <a:pt x="36" y="170"/>
                  </a:lnTo>
                  <a:lnTo>
                    <a:pt x="35" y="171"/>
                  </a:lnTo>
                  <a:lnTo>
                    <a:pt x="34" y="173"/>
                  </a:lnTo>
                  <a:lnTo>
                    <a:pt x="32" y="171"/>
                  </a:lnTo>
                  <a:lnTo>
                    <a:pt x="32" y="170"/>
                  </a:lnTo>
                  <a:lnTo>
                    <a:pt x="28" y="171"/>
                  </a:lnTo>
                  <a:lnTo>
                    <a:pt x="27" y="173"/>
                  </a:lnTo>
                  <a:lnTo>
                    <a:pt x="28" y="174"/>
                  </a:lnTo>
                  <a:lnTo>
                    <a:pt x="25" y="175"/>
                  </a:lnTo>
                  <a:lnTo>
                    <a:pt x="24" y="174"/>
                  </a:lnTo>
                  <a:lnTo>
                    <a:pt x="24" y="174"/>
                  </a:lnTo>
                  <a:lnTo>
                    <a:pt x="22" y="175"/>
                  </a:lnTo>
                  <a:lnTo>
                    <a:pt x="20" y="174"/>
                  </a:lnTo>
                  <a:lnTo>
                    <a:pt x="17" y="174"/>
                  </a:lnTo>
                  <a:lnTo>
                    <a:pt x="16" y="174"/>
                  </a:lnTo>
                  <a:lnTo>
                    <a:pt x="16" y="176"/>
                  </a:lnTo>
                  <a:lnTo>
                    <a:pt x="13" y="177"/>
                  </a:lnTo>
                  <a:lnTo>
                    <a:pt x="12" y="179"/>
                  </a:lnTo>
                  <a:lnTo>
                    <a:pt x="11" y="181"/>
                  </a:lnTo>
                  <a:lnTo>
                    <a:pt x="2" y="186"/>
                  </a:lnTo>
                  <a:lnTo>
                    <a:pt x="1" y="191"/>
                  </a:lnTo>
                  <a:lnTo>
                    <a:pt x="2" y="193"/>
                  </a:lnTo>
                  <a:lnTo>
                    <a:pt x="1" y="197"/>
                  </a:lnTo>
                  <a:lnTo>
                    <a:pt x="1" y="199"/>
                  </a:lnTo>
                  <a:lnTo>
                    <a:pt x="0" y="201"/>
                  </a:lnTo>
                  <a:lnTo>
                    <a:pt x="4" y="208"/>
                  </a:lnTo>
                  <a:lnTo>
                    <a:pt x="6" y="209"/>
                  </a:lnTo>
                  <a:lnTo>
                    <a:pt x="9" y="205"/>
                  </a:lnTo>
                  <a:lnTo>
                    <a:pt x="10" y="201"/>
                  </a:lnTo>
                  <a:lnTo>
                    <a:pt x="11" y="208"/>
                  </a:lnTo>
                  <a:lnTo>
                    <a:pt x="13" y="202"/>
                  </a:lnTo>
                  <a:lnTo>
                    <a:pt x="11" y="192"/>
                  </a:lnTo>
                  <a:lnTo>
                    <a:pt x="13" y="190"/>
                  </a:lnTo>
                  <a:lnTo>
                    <a:pt x="13" y="193"/>
                  </a:lnTo>
                  <a:lnTo>
                    <a:pt x="13" y="200"/>
                  </a:lnTo>
                  <a:lnTo>
                    <a:pt x="14" y="209"/>
                  </a:lnTo>
                  <a:lnTo>
                    <a:pt x="19" y="209"/>
                  </a:lnTo>
                  <a:lnTo>
                    <a:pt x="20" y="212"/>
                  </a:lnTo>
                  <a:lnTo>
                    <a:pt x="23" y="211"/>
                  </a:lnTo>
                  <a:lnTo>
                    <a:pt x="25" y="207"/>
                  </a:lnTo>
                  <a:lnTo>
                    <a:pt x="24" y="202"/>
                  </a:lnTo>
                  <a:lnTo>
                    <a:pt x="25" y="206"/>
                  </a:lnTo>
                  <a:lnTo>
                    <a:pt x="29" y="209"/>
                  </a:lnTo>
                  <a:lnTo>
                    <a:pt x="30" y="211"/>
                  </a:lnTo>
                  <a:lnTo>
                    <a:pt x="33" y="212"/>
                  </a:lnTo>
                  <a:lnTo>
                    <a:pt x="34" y="208"/>
                  </a:lnTo>
                  <a:lnTo>
                    <a:pt x="37" y="205"/>
                  </a:lnTo>
                  <a:lnTo>
                    <a:pt x="37" y="200"/>
                  </a:lnTo>
                  <a:lnTo>
                    <a:pt x="38" y="202"/>
                  </a:lnTo>
                  <a:lnTo>
                    <a:pt x="39" y="206"/>
                  </a:lnTo>
                  <a:lnTo>
                    <a:pt x="38" y="206"/>
                  </a:lnTo>
                  <a:lnTo>
                    <a:pt x="45" y="213"/>
                  </a:lnTo>
                  <a:lnTo>
                    <a:pt x="47" y="215"/>
                  </a:lnTo>
                  <a:lnTo>
                    <a:pt x="53" y="215"/>
                  </a:lnTo>
                  <a:lnTo>
                    <a:pt x="53" y="217"/>
                  </a:lnTo>
                  <a:lnTo>
                    <a:pt x="65" y="216"/>
                  </a:lnTo>
                  <a:lnTo>
                    <a:pt x="57" y="206"/>
                  </a:lnTo>
                  <a:lnTo>
                    <a:pt x="57" y="202"/>
                  </a:lnTo>
                  <a:lnTo>
                    <a:pt x="60" y="208"/>
                  </a:lnTo>
                  <a:lnTo>
                    <a:pt x="63" y="208"/>
                  </a:lnTo>
                  <a:lnTo>
                    <a:pt x="67" y="205"/>
                  </a:lnTo>
                  <a:lnTo>
                    <a:pt x="67" y="198"/>
                  </a:lnTo>
                  <a:lnTo>
                    <a:pt x="73" y="206"/>
                  </a:lnTo>
                  <a:lnTo>
                    <a:pt x="78" y="209"/>
                  </a:lnTo>
                  <a:lnTo>
                    <a:pt x="81" y="207"/>
                  </a:lnTo>
                  <a:lnTo>
                    <a:pt x="81" y="202"/>
                  </a:lnTo>
                  <a:lnTo>
                    <a:pt x="78" y="194"/>
                  </a:lnTo>
                  <a:lnTo>
                    <a:pt x="78" y="192"/>
                  </a:lnTo>
                  <a:lnTo>
                    <a:pt x="80" y="194"/>
                  </a:lnTo>
                  <a:lnTo>
                    <a:pt x="84" y="208"/>
                  </a:lnTo>
                  <a:lnTo>
                    <a:pt x="88" y="211"/>
                  </a:lnTo>
                  <a:lnTo>
                    <a:pt x="94" y="209"/>
                  </a:lnTo>
                  <a:lnTo>
                    <a:pt x="96" y="204"/>
                  </a:lnTo>
                  <a:lnTo>
                    <a:pt x="94" y="200"/>
                  </a:lnTo>
                  <a:lnTo>
                    <a:pt x="90" y="195"/>
                  </a:lnTo>
                  <a:lnTo>
                    <a:pt x="93" y="197"/>
                  </a:lnTo>
                  <a:lnTo>
                    <a:pt x="97" y="198"/>
                  </a:lnTo>
                  <a:lnTo>
                    <a:pt x="97" y="199"/>
                  </a:lnTo>
                  <a:lnTo>
                    <a:pt x="97" y="203"/>
                  </a:lnTo>
                  <a:lnTo>
                    <a:pt x="99" y="206"/>
                  </a:lnTo>
                  <a:lnTo>
                    <a:pt x="104" y="206"/>
                  </a:lnTo>
                  <a:lnTo>
                    <a:pt x="107" y="205"/>
                  </a:lnTo>
                  <a:lnTo>
                    <a:pt x="110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0" y="216"/>
                  </a:lnTo>
                  <a:lnTo>
                    <a:pt x="109" y="219"/>
                  </a:lnTo>
                  <a:lnTo>
                    <a:pt x="110" y="222"/>
                  </a:lnTo>
                  <a:lnTo>
                    <a:pt x="121" y="217"/>
                  </a:lnTo>
                  <a:lnTo>
                    <a:pt x="127" y="215"/>
                  </a:lnTo>
                  <a:lnTo>
                    <a:pt x="132" y="211"/>
                  </a:lnTo>
                  <a:lnTo>
                    <a:pt x="137" y="202"/>
                  </a:lnTo>
                  <a:lnTo>
                    <a:pt x="138" y="208"/>
                  </a:lnTo>
                  <a:lnTo>
                    <a:pt x="143" y="205"/>
                  </a:lnTo>
                  <a:lnTo>
                    <a:pt x="144" y="201"/>
                  </a:lnTo>
                  <a:lnTo>
                    <a:pt x="149" y="200"/>
                  </a:lnTo>
                  <a:lnTo>
                    <a:pt x="149" y="197"/>
                  </a:lnTo>
                  <a:lnTo>
                    <a:pt x="150" y="191"/>
                  </a:lnTo>
                  <a:lnTo>
                    <a:pt x="149" y="185"/>
                  </a:lnTo>
                  <a:lnTo>
                    <a:pt x="147" y="181"/>
                  </a:lnTo>
                  <a:lnTo>
                    <a:pt x="143" y="182"/>
                  </a:lnTo>
                  <a:lnTo>
                    <a:pt x="140" y="185"/>
                  </a:lnTo>
                  <a:lnTo>
                    <a:pt x="138" y="188"/>
                  </a:lnTo>
                  <a:lnTo>
                    <a:pt x="135" y="188"/>
                  </a:lnTo>
                  <a:lnTo>
                    <a:pt x="136" y="184"/>
                  </a:lnTo>
                  <a:lnTo>
                    <a:pt x="131" y="182"/>
                  </a:lnTo>
                  <a:lnTo>
                    <a:pt x="131" y="180"/>
                  </a:lnTo>
                  <a:lnTo>
                    <a:pt x="133" y="179"/>
                  </a:lnTo>
                  <a:lnTo>
                    <a:pt x="136" y="177"/>
                  </a:lnTo>
                  <a:lnTo>
                    <a:pt x="137" y="175"/>
                  </a:lnTo>
                  <a:lnTo>
                    <a:pt x="136" y="173"/>
                  </a:lnTo>
                  <a:lnTo>
                    <a:pt x="134" y="169"/>
                  </a:lnTo>
                  <a:lnTo>
                    <a:pt x="131" y="169"/>
                  </a:lnTo>
                  <a:lnTo>
                    <a:pt x="127" y="169"/>
                  </a:lnTo>
                  <a:lnTo>
                    <a:pt x="120" y="176"/>
                  </a:lnTo>
                  <a:lnTo>
                    <a:pt x="119" y="175"/>
                  </a:lnTo>
                  <a:lnTo>
                    <a:pt x="122" y="171"/>
                  </a:lnTo>
                  <a:lnTo>
                    <a:pt x="122" y="169"/>
                  </a:lnTo>
                  <a:lnTo>
                    <a:pt x="111" y="167"/>
                  </a:lnTo>
                  <a:lnTo>
                    <a:pt x="106" y="168"/>
                  </a:lnTo>
                  <a:lnTo>
                    <a:pt x="100" y="175"/>
                  </a:lnTo>
                  <a:lnTo>
                    <a:pt x="100" y="172"/>
                  </a:lnTo>
                  <a:lnTo>
                    <a:pt x="99" y="168"/>
                  </a:lnTo>
                  <a:lnTo>
                    <a:pt x="97" y="166"/>
                  </a:lnTo>
                  <a:lnTo>
                    <a:pt x="101" y="167"/>
                  </a:lnTo>
                  <a:lnTo>
                    <a:pt x="108" y="164"/>
                  </a:lnTo>
                  <a:lnTo>
                    <a:pt x="108" y="163"/>
                  </a:lnTo>
                  <a:lnTo>
                    <a:pt x="104" y="160"/>
                  </a:lnTo>
                  <a:lnTo>
                    <a:pt x="103" y="157"/>
                  </a:lnTo>
                  <a:lnTo>
                    <a:pt x="103" y="155"/>
                  </a:lnTo>
                  <a:lnTo>
                    <a:pt x="110" y="161"/>
                  </a:lnTo>
                  <a:lnTo>
                    <a:pt x="117" y="165"/>
                  </a:lnTo>
                  <a:lnTo>
                    <a:pt x="136" y="165"/>
                  </a:lnTo>
                  <a:lnTo>
                    <a:pt x="138" y="162"/>
                  </a:lnTo>
                  <a:lnTo>
                    <a:pt x="140" y="163"/>
                  </a:lnTo>
                  <a:lnTo>
                    <a:pt x="139" y="164"/>
                  </a:lnTo>
                  <a:lnTo>
                    <a:pt x="139" y="165"/>
                  </a:lnTo>
                  <a:lnTo>
                    <a:pt x="146" y="161"/>
                  </a:lnTo>
                  <a:lnTo>
                    <a:pt x="149" y="155"/>
                  </a:lnTo>
                  <a:lnTo>
                    <a:pt x="150" y="152"/>
                  </a:lnTo>
                  <a:lnTo>
                    <a:pt x="150" y="150"/>
                  </a:lnTo>
                  <a:lnTo>
                    <a:pt x="153" y="149"/>
                  </a:lnTo>
                  <a:lnTo>
                    <a:pt x="154" y="147"/>
                  </a:lnTo>
                  <a:lnTo>
                    <a:pt x="149" y="143"/>
                  </a:lnTo>
                  <a:lnTo>
                    <a:pt x="149" y="141"/>
                  </a:lnTo>
                  <a:lnTo>
                    <a:pt x="150" y="139"/>
                  </a:lnTo>
                  <a:lnTo>
                    <a:pt x="148" y="136"/>
                  </a:lnTo>
                  <a:lnTo>
                    <a:pt x="147" y="134"/>
                  </a:lnTo>
                  <a:lnTo>
                    <a:pt x="147" y="134"/>
                  </a:lnTo>
                  <a:lnTo>
                    <a:pt x="147" y="131"/>
                  </a:lnTo>
                  <a:lnTo>
                    <a:pt x="146" y="129"/>
                  </a:lnTo>
                  <a:lnTo>
                    <a:pt x="146" y="128"/>
                  </a:lnTo>
                  <a:lnTo>
                    <a:pt x="149" y="129"/>
                  </a:lnTo>
                  <a:lnTo>
                    <a:pt x="160" y="129"/>
                  </a:lnTo>
                  <a:lnTo>
                    <a:pt x="162" y="131"/>
                  </a:lnTo>
                  <a:lnTo>
                    <a:pt x="166" y="130"/>
                  </a:lnTo>
                  <a:lnTo>
                    <a:pt x="171" y="125"/>
                  </a:lnTo>
                  <a:lnTo>
                    <a:pt x="175" y="127"/>
                  </a:lnTo>
                  <a:lnTo>
                    <a:pt x="176" y="128"/>
                  </a:lnTo>
                  <a:lnTo>
                    <a:pt x="179" y="123"/>
                  </a:lnTo>
                  <a:lnTo>
                    <a:pt x="179" y="122"/>
                  </a:lnTo>
                  <a:lnTo>
                    <a:pt x="181" y="119"/>
                  </a:lnTo>
                  <a:lnTo>
                    <a:pt x="168" y="117"/>
                  </a:lnTo>
                  <a:lnTo>
                    <a:pt x="162" y="115"/>
                  </a:lnTo>
                  <a:lnTo>
                    <a:pt x="167" y="112"/>
                  </a:lnTo>
                  <a:lnTo>
                    <a:pt x="171" y="112"/>
                  </a:lnTo>
                  <a:lnTo>
                    <a:pt x="180" y="115"/>
                  </a:lnTo>
                  <a:lnTo>
                    <a:pt x="183" y="109"/>
                  </a:lnTo>
                  <a:lnTo>
                    <a:pt x="187" y="107"/>
                  </a:lnTo>
                  <a:lnTo>
                    <a:pt x="188" y="106"/>
                  </a:lnTo>
                  <a:lnTo>
                    <a:pt x="185" y="102"/>
                  </a:lnTo>
                  <a:lnTo>
                    <a:pt x="182" y="100"/>
                  </a:lnTo>
                  <a:lnTo>
                    <a:pt x="177" y="99"/>
                  </a:lnTo>
                  <a:lnTo>
                    <a:pt x="174" y="97"/>
                  </a:lnTo>
                  <a:lnTo>
                    <a:pt x="171" y="96"/>
                  </a:lnTo>
                  <a:lnTo>
                    <a:pt x="173" y="95"/>
                  </a:lnTo>
                  <a:lnTo>
                    <a:pt x="176" y="96"/>
                  </a:lnTo>
                  <a:lnTo>
                    <a:pt x="185" y="95"/>
                  </a:lnTo>
                  <a:lnTo>
                    <a:pt x="188" y="94"/>
                  </a:lnTo>
                  <a:lnTo>
                    <a:pt x="189" y="92"/>
                  </a:lnTo>
                  <a:lnTo>
                    <a:pt x="193" y="90"/>
                  </a:lnTo>
                  <a:lnTo>
                    <a:pt x="191" y="88"/>
                  </a:lnTo>
                  <a:lnTo>
                    <a:pt x="191" y="86"/>
                  </a:lnTo>
                  <a:lnTo>
                    <a:pt x="192" y="84"/>
                  </a:lnTo>
                  <a:lnTo>
                    <a:pt x="192" y="80"/>
                  </a:lnTo>
                  <a:lnTo>
                    <a:pt x="191" y="76"/>
                  </a:lnTo>
                  <a:lnTo>
                    <a:pt x="189" y="74"/>
                  </a:lnTo>
                  <a:lnTo>
                    <a:pt x="182" y="72"/>
                  </a:lnTo>
                  <a:lnTo>
                    <a:pt x="173" y="73"/>
                  </a:lnTo>
                  <a:lnTo>
                    <a:pt x="173" y="71"/>
                  </a:lnTo>
                  <a:lnTo>
                    <a:pt x="176" y="70"/>
                  </a:lnTo>
                  <a:lnTo>
                    <a:pt x="178" y="69"/>
                  </a:lnTo>
                  <a:lnTo>
                    <a:pt x="178" y="67"/>
                  </a:lnTo>
                  <a:lnTo>
                    <a:pt x="176" y="65"/>
                  </a:lnTo>
                  <a:lnTo>
                    <a:pt x="160" y="67"/>
                  </a:lnTo>
                  <a:lnTo>
                    <a:pt x="157" y="68"/>
                  </a:lnTo>
                  <a:lnTo>
                    <a:pt x="154" y="71"/>
                  </a:lnTo>
                  <a:lnTo>
                    <a:pt x="152" y="71"/>
                  </a:lnTo>
                  <a:lnTo>
                    <a:pt x="154" y="67"/>
                  </a:lnTo>
                  <a:lnTo>
                    <a:pt x="155" y="65"/>
                  </a:lnTo>
                  <a:lnTo>
                    <a:pt x="152" y="64"/>
                  </a:lnTo>
                  <a:lnTo>
                    <a:pt x="152" y="63"/>
                  </a:lnTo>
                  <a:lnTo>
                    <a:pt x="157" y="64"/>
                  </a:lnTo>
                  <a:lnTo>
                    <a:pt x="168" y="61"/>
                  </a:lnTo>
                  <a:lnTo>
                    <a:pt x="174" y="62"/>
                  </a:lnTo>
                  <a:lnTo>
                    <a:pt x="174" y="60"/>
                  </a:lnTo>
                  <a:lnTo>
                    <a:pt x="169" y="58"/>
                  </a:lnTo>
                  <a:lnTo>
                    <a:pt x="153" y="57"/>
                  </a:lnTo>
                  <a:lnTo>
                    <a:pt x="152" y="56"/>
                  </a:lnTo>
                  <a:lnTo>
                    <a:pt x="155" y="55"/>
                  </a:lnTo>
                  <a:lnTo>
                    <a:pt x="166" y="55"/>
                  </a:lnTo>
                  <a:lnTo>
                    <a:pt x="168" y="53"/>
                  </a:lnTo>
                  <a:lnTo>
                    <a:pt x="172" y="54"/>
                  </a:lnTo>
                  <a:lnTo>
                    <a:pt x="176" y="55"/>
                  </a:lnTo>
                  <a:lnTo>
                    <a:pt x="177" y="57"/>
                  </a:lnTo>
                  <a:lnTo>
                    <a:pt x="177" y="59"/>
                  </a:lnTo>
                  <a:lnTo>
                    <a:pt x="178" y="62"/>
                  </a:lnTo>
                  <a:lnTo>
                    <a:pt x="181" y="63"/>
                  </a:lnTo>
                  <a:lnTo>
                    <a:pt x="193" y="65"/>
                  </a:lnTo>
                  <a:lnTo>
                    <a:pt x="195" y="64"/>
                  </a:lnTo>
                  <a:lnTo>
                    <a:pt x="195" y="62"/>
                  </a:lnTo>
                  <a:lnTo>
                    <a:pt x="195" y="59"/>
                  </a:lnTo>
                  <a:lnTo>
                    <a:pt x="192" y="55"/>
                  </a:lnTo>
                  <a:lnTo>
                    <a:pt x="194" y="52"/>
                  </a:lnTo>
                  <a:lnTo>
                    <a:pt x="192" y="50"/>
                  </a:lnTo>
                  <a:lnTo>
                    <a:pt x="177" y="51"/>
                  </a:lnTo>
                  <a:lnTo>
                    <a:pt x="176" y="49"/>
                  </a:lnTo>
                  <a:lnTo>
                    <a:pt x="162" y="51"/>
                  </a:lnTo>
                  <a:lnTo>
                    <a:pt x="156" y="52"/>
                  </a:lnTo>
                  <a:lnTo>
                    <a:pt x="158" y="51"/>
                  </a:lnTo>
                  <a:lnTo>
                    <a:pt x="158" y="49"/>
                  </a:lnTo>
                  <a:lnTo>
                    <a:pt x="153" y="48"/>
                  </a:lnTo>
                  <a:lnTo>
                    <a:pt x="151" y="46"/>
                  </a:lnTo>
                  <a:lnTo>
                    <a:pt x="155" y="45"/>
                  </a:lnTo>
                  <a:lnTo>
                    <a:pt x="161" y="46"/>
                  </a:lnTo>
                  <a:lnTo>
                    <a:pt x="159" y="40"/>
                  </a:lnTo>
                  <a:lnTo>
                    <a:pt x="158" y="39"/>
                  </a:lnTo>
                  <a:lnTo>
                    <a:pt x="160" y="38"/>
                  </a:lnTo>
                  <a:lnTo>
                    <a:pt x="161" y="40"/>
                  </a:lnTo>
                  <a:lnTo>
                    <a:pt x="162" y="43"/>
                  </a:lnTo>
                  <a:lnTo>
                    <a:pt x="164" y="44"/>
                  </a:lnTo>
                  <a:lnTo>
                    <a:pt x="176" y="45"/>
                  </a:lnTo>
                  <a:lnTo>
                    <a:pt x="176" y="43"/>
                  </a:lnTo>
                  <a:lnTo>
                    <a:pt x="174" y="41"/>
                  </a:lnTo>
                  <a:lnTo>
                    <a:pt x="173" y="39"/>
                  </a:lnTo>
                  <a:lnTo>
                    <a:pt x="162" y="37"/>
                  </a:lnTo>
                  <a:lnTo>
                    <a:pt x="160" y="34"/>
                  </a:lnTo>
                  <a:lnTo>
                    <a:pt x="162" y="34"/>
                  </a:lnTo>
                  <a:lnTo>
                    <a:pt x="170" y="35"/>
                  </a:lnTo>
                  <a:lnTo>
                    <a:pt x="180" y="41"/>
                  </a:lnTo>
                  <a:lnTo>
                    <a:pt x="187" y="42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1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199" y="34"/>
                  </a:lnTo>
                  <a:lnTo>
                    <a:pt x="200" y="34"/>
                  </a:lnTo>
                  <a:lnTo>
                    <a:pt x="201" y="32"/>
                  </a:lnTo>
                  <a:lnTo>
                    <a:pt x="203" y="35"/>
                  </a:lnTo>
                  <a:lnTo>
                    <a:pt x="206" y="34"/>
                  </a:lnTo>
                  <a:lnTo>
                    <a:pt x="207" y="30"/>
                  </a:lnTo>
                  <a:lnTo>
                    <a:pt x="207" y="27"/>
                  </a:lnTo>
                  <a:lnTo>
                    <a:pt x="205" y="23"/>
                  </a:lnTo>
                  <a:lnTo>
                    <a:pt x="205" y="20"/>
                  </a:lnTo>
                  <a:lnTo>
                    <a:pt x="191" y="18"/>
                  </a:lnTo>
                  <a:lnTo>
                    <a:pt x="192" y="15"/>
                  </a:lnTo>
                  <a:lnTo>
                    <a:pt x="196" y="13"/>
                  </a:lnTo>
                  <a:lnTo>
                    <a:pt x="201" y="16"/>
                  </a:lnTo>
                  <a:lnTo>
                    <a:pt x="208" y="17"/>
                  </a:lnTo>
                  <a:lnTo>
                    <a:pt x="208" y="20"/>
                  </a:lnTo>
                  <a:lnTo>
                    <a:pt x="208" y="22"/>
                  </a:lnTo>
                  <a:lnTo>
                    <a:pt x="212" y="24"/>
                  </a:lnTo>
                  <a:lnTo>
                    <a:pt x="215" y="24"/>
                  </a:lnTo>
                  <a:lnTo>
                    <a:pt x="215" y="25"/>
                  </a:lnTo>
                  <a:lnTo>
                    <a:pt x="220" y="24"/>
                  </a:lnTo>
                  <a:lnTo>
                    <a:pt x="226" y="24"/>
                  </a:lnTo>
                  <a:lnTo>
                    <a:pt x="228" y="22"/>
                  </a:lnTo>
                  <a:lnTo>
                    <a:pt x="231" y="21"/>
                  </a:lnTo>
                  <a:lnTo>
                    <a:pt x="236" y="13"/>
                  </a:lnTo>
                  <a:lnTo>
                    <a:pt x="234" y="12"/>
                  </a:lnTo>
                  <a:lnTo>
                    <a:pt x="230" y="13"/>
                  </a:lnTo>
                  <a:lnTo>
                    <a:pt x="231" y="10"/>
                  </a:lnTo>
                  <a:lnTo>
                    <a:pt x="233" y="7"/>
                  </a:lnTo>
                  <a:lnTo>
                    <a:pt x="238" y="5"/>
                  </a:lnTo>
                  <a:lnTo>
                    <a:pt x="239" y="3"/>
                  </a:lnTo>
                  <a:lnTo>
                    <a:pt x="242" y="0"/>
                  </a:lnTo>
                  <a:lnTo>
                    <a:pt x="93" y="0"/>
                  </a:lnTo>
                  <a:lnTo>
                    <a:pt x="93" y="1"/>
                  </a:lnTo>
                  <a:lnTo>
                    <a:pt x="104" y="6"/>
                  </a:lnTo>
                  <a:lnTo>
                    <a:pt x="103" y="7"/>
                  </a:lnTo>
                  <a:lnTo>
                    <a:pt x="100" y="9"/>
                  </a:lnTo>
                  <a:lnTo>
                    <a:pt x="101" y="11"/>
                  </a:lnTo>
                  <a:lnTo>
                    <a:pt x="102" y="16"/>
                  </a:lnTo>
                  <a:lnTo>
                    <a:pt x="102" y="19"/>
                  </a:lnTo>
                  <a:lnTo>
                    <a:pt x="103" y="19"/>
                  </a:lnTo>
                  <a:lnTo>
                    <a:pt x="103" y="20"/>
                  </a:lnTo>
                  <a:lnTo>
                    <a:pt x="104" y="22"/>
                  </a:lnTo>
                  <a:lnTo>
                    <a:pt x="109" y="24"/>
                  </a:lnTo>
                  <a:lnTo>
                    <a:pt x="113" y="27"/>
                  </a:lnTo>
                  <a:lnTo>
                    <a:pt x="121" y="23"/>
                  </a:lnTo>
                  <a:lnTo>
                    <a:pt x="124" y="23"/>
                  </a:lnTo>
                  <a:lnTo>
                    <a:pt x="124" y="25"/>
                  </a:lnTo>
                  <a:lnTo>
                    <a:pt x="124" y="26"/>
                  </a:lnTo>
                  <a:lnTo>
                    <a:pt x="121" y="26"/>
                  </a:lnTo>
                  <a:lnTo>
                    <a:pt x="113" y="29"/>
                  </a:lnTo>
                  <a:lnTo>
                    <a:pt x="113" y="31"/>
                  </a:lnTo>
                  <a:lnTo>
                    <a:pt x="113" y="32"/>
                  </a:lnTo>
                  <a:lnTo>
                    <a:pt x="113" y="33"/>
                  </a:lnTo>
                  <a:lnTo>
                    <a:pt x="113" y="34"/>
                  </a:lnTo>
                  <a:lnTo>
                    <a:pt x="105" y="28"/>
                  </a:lnTo>
                  <a:lnTo>
                    <a:pt x="102" y="28"/>
                  </a:lnTo>
                  <a:lnTo>
                    <a:pt x="100" y="30"/>
                  </a:lnTo>
                  <a:lnTo>
                    <a:pt x="99" y="24"/>
                  </a:lnTo>
                  <a:lnTo>
                    <a:pt x="98" y="24"/>
                  </a:lnTo>
                  <a:lnTo>
                    <a:pt x="97" y="22"/>
                  </a:lnTo>
                  <a:lnTo>
                    <a:pt x="97" y="19"/>
                  </a:lnTo>
                  <a:lnTo>
                    <a:pt x="95" y="18"/>
                  </a:lnTo>
                  <a:lnTo>
                    <a:pt x="95" y="15"/>
                  </a:lnTo>
                  <a:lnTo>
                    <a:pt x="84" y="0"/>
                  </a:lnTo>
                  <a:lnTo>
                    <a:pt x="43" y="0"/>
                  </a:lnTo>
                  <a:lnTo>
                    <a:pt x="52" y="3"/>
                  </a:lnTo>
                  <a:lnTo>
                    <a:pt x="54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2" name="Freeform 240"/>
            <p:cNvSpPr>
              <a:spLocks/>
            </p:cNvSpPr>
            <p:nvPr/>
          </p:nvSpPr>
          <p:spPr bwMode="auto">
            <a:xfrm>
              <a:off x="1658938" y="328613"/>
              <a:ext cx="11113" cy="9525"/>
            </a:xfrm>
            <a:custGeom>
              <a:avLst/>
              <a:gdLst>
                <a:gd name="T0" fmla="*/ 0 w 7"/>
                <a:gd name="T1" fmla="*/ 3 h 6"/>
                <a:gd name="T2" fmla="*/ 0 w 7"/>
                <a:gd name="T3" fmla="*/ 4 h 6"/>
                <a:gd name="T4" fmla="*/ 7 w 7"/>
                <a:gd name="T5" fmla="*/ 6 h 6"/>
                <a:gd name="T6" fmla="*/ 0 w 7"/>
                <a:gd name="T7" fmla="*/ 0 h 6"/>
                <a:gd name="T8" fmla="*/ 0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3"/>
                  </a:moveTo>
                  <a:lnTo>
                    <a:pt x="0" y="4"/>
                  </a:lnTo>
                  <a:lnTo>
                    <a:pt x="7" y="6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3" name="Freeform 241"/>
            <p:cNvSpPr>
              <a:spLocks/>
            </p:cNvSpPr>
            <p:nvPr/>
          </p:nvSpPr>
          <p:spPr bwMode="auto">
            <a:xfrm>
              <a:off x="1658938" y="328613"/>
              <a:ext cx="11113" cy="9525"/>
            </a:xfrm>
            <a:custGeom>
              <a:avLst/>
              <a:gdLst>
                <a:gd name="T0" fmla="*/ 0 w 7"/>
                <a:gd name="T1" fmla="*/ 3 h 6"/>
                <a:gd name="T2" fmla="*/ 0 w 7"/>
                <a:gd name="T3" fmla="*/ 4 h 6"/>
                <a:gd name="T4" fmla="*/ 7 w 7"/>
                <a:gd name="T5" fmla="*/ 6 h 6"/>
                <a:gd name="T6" fmla="*/ 0 w 7"/>
                <a:gd name="T7" fmla="*/ 0 h 6"/>
                <a:gd name="T8" fmla="*/ 0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3"/>
                  </a:moveTo>
                  <a:lnTo>
                    <a:pt x="0" y="4"/>
                  </a:lnTo>
                  <a:lnTo>
                    <a:pt x="7" y="6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4" name="Freeform 242"/>
            <p:cNvSpPr>
              <a:spLocks/>
            </p:cNvSpPr>
            <p:nvPr/>
          </p:nvSpPr>
          <p:spPr bwMode="auto">
            <a:xfrm>
              <a:off x="1658938" y="319088"/>
              <a:ext cx="1588" cy="9525"/>
            </a:xfrm>
            <a:custGeom>
              <a:avLst/>
              <a:gdLst>
                <a:gd name="T0" fmla="*/ 1 w 1"/>
                <a:gd name="T1" fmla="*/ 2 h 6"/>
                <a:gd name="T2" fmla="*/ 0 w 1"/>
                <a:gd name="T3" fmla="*/ 0 h 6"/>
                <a:gd name="T4" fmla="*/ 0 w 1"/>
                <a:gd name="T5" fmla="*/ 5 h 6"/>
                <a:gd name="T6" fmla="*/ 1 w 1"/>
                <a:gd name="T7" fmla="*/ 6 h 6"/>
                <a:gd name="T8" fmla="*/ 1 w 1"/>
                <a:gd name="T9" fmla="*/ 5 h 6"/>
                <a:gd name="T10" fmla="*/ 1 w 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5" name="Freeform 243"/>
            <p:cNvSpPr>
              <a:spLocks/>
            </p:cNvSpPr>
            <p:nvPr/>
          </p:nvSpPr>
          <p:spPr bwMode="auto">
            <a:xfrm>
              <a:off x="1658938" y="319088"/>
              <a:ext cx="1588" cy="9525"/>
            </a:xfrm>
            <a:custGeom>
              <a:avLst/>
              <a:gdLst>
                <a:gd name="T0" fmla="*/ 1 w 1"/>
                <a:gd name="T1" fmla="*/ 2 h 6"/>
                <a:gd name="T2" fmla="*/ 0 w 1"/>
                <a:gd name="T3" fmla="*/ 0 h 6"/>
                <a:gd name="T4" fmla="*/ 0 w 1"/>
                <a:gd name="T5" fmla="*/ 5 h 6"/>
                <a:gd name="T6" fmla="*/ 1 w 1"/>
                <a:gd name="T7" fmla="*/ 6 h 6"/>
                <a:gd name="T8" fmla="*/ 1 w 1"/>
                <a:gd name="T9" fmla="*/ 5 h 6"/>
                <a:gd name="T10" fmla="*/ 1 w 1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6">
                  <a:moveTo>
                    <a:pt x="1" y="2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6" name="Freeform 246"/>
            <p:cNvSpPr>
              <a:spLocks/>
            </p:cNvSpPr>
            <p:nvPr/>
          </p:nvSpPr>
          <p:spPr bwMode="auto">
            <a:xfrm>
              <a:off x="654050" y="788988"/>
              <a:ext cx="20638" cy="19050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0 h 12"/>
                <a:gd name="T4" fmla="*/ 0 w 13"/>
                <a:gd name="T5" fmla="*/ 1 h 12"/>
                <a:gd name="T6" fmla="*/ 0 w 13"/>
                <a:gd name="T7" fmla="*/ 4 h 12"/>
                <a:gd name="T8" fmla="*/ 2 w 13"/>
                <a:gd name="T9" fmla="*/ 5 h 12"/>
                <a:gd name="T10" fmla="*/ 3 w 13"/>
                <a:gd name="T11" fmla="*/ 8 h 12"/>
                <a:gd name="T12" fmla="*/ 5 w 13"/>
                <a:gd name="T13" fmla="*/ 8 h 12"/>
                <a:gd name="T14" fmla="*/ 8 w 13"/>
                <a:gd name="T15" fmla="*/ 10 h 12"/>
                <a:gd name="T16" fmla="*/ 10 w 13"/>
                <a:gd name="T17" fmla="*/ 10 h 12"/>
                <a:gd name="T18" fmla="*/ 11 w 13"/>
                <a:gd name="T19" fmla="*/ 11 h 12"/>
                <a:gd name="T20" fmla="*/ 11 w 13"/>
                <a:gd name="T21" fmla="*/ 12 h 12"/>
                <a:gd name="T22" fmla="*/ 13 w 13"/>
                <a:gd name="T23" fmla="*/ 11 h 12"/>
                <a:gd name="T24" fmla="*/ 13 w 13"/>
                <a:gd name="T25" fmla="*/ 10 h 12"/>
                <a:gd name="T26" fmla="*/ 11 w 13"/>
                <a:gd name="T27" fmla="*/ 8 h 12"/>
                <a:gd name="T28" fmla="*/ 7 w 13"/>
                <a:gd name="T29" fmla="*/ 5 h 12"/>
                <a:gd name="T30" fmla="*/ 8 w 13"/>
                <a:gd name="T31" fmla="*/ 4 h 12"/>
                <a:gd name="T32" fmla="*/ 4 w 13"/>
                <a:gd name="T33" fmla="*/ 3 h 12"/>
                <a:gd name="T34" fmla="*/ 3 w 13"/>
                <a:gd name="T35" fmla="*/ 0 h 12"/>
                <a:gd name="T36" fmla="*/ 3 w 13"/>
                <a:gd name="T37" fmla="*/ 0 h 12"/>
                <a:gd name="T38" fmla="*/ 1 w 13"/>
                <a:gd name="T39" fmla="*/ 0 h 12"/>
                <a:gd name="T40" fmla="*/ 0 w 13"/>
                <a:gd name="T4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8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7" y="5"/>
                  </a:lnTo>
                  <a:lnTo>
                    <a:pt x="8" y="4"/>
                  </a:lnTo>
                  <a:lnTo>
                    <a:pt x="4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7" name="Freeform 247"/>
            <p:cNvSpPr>
              <a:spLocks/>
            </p:cNvSpPr>
            <p:nvPr/>
          </p:nvSpPr>
          <p:spPr bwMode="auto">
            <a:xfrm>
              <a:off x="654050" y="788988"/>
              <a:ext cx="20638" cy="19050"/>
            </a:xfrm>
            <a:custGeom>
              <a:avLst/>
              <a:gdLst>
                <a:gd name="T0" fmla="*/ 0 w 13"/>
                <a:gd name="T1" fmla="*/ 0 h 12"/>
                <a:gd name="T2" fmla="*/ 0 w 13"/>
                <a:gd name="T3" fmla="*/ 0 h 12"/>
                <a:gd name="T4" fmla="*/ 0 w 13"/>
                <a:gd name="T5" fmla="*/ 1 h 12"/>
                <a:gd name="T6" fmla="*/ 0 w 13"/>
                <a:gd name="T7" fmla="*/ 4 h 12"/>
                <a:gd name="T8" fmla="*/ 2 w 13"/>
                <a:gd name="T9" fmla="*/ 5 h 12"/>
                <a:gd name="T10" fmla="*/ 3 w 13"/>
                <a:gd name="T11" fmla="*/ 8 h 12"/>
                <a:gd name="T12" fmla="*/ 5 w 13"/>
                <a:gd name="T13" fmla="*/ 8 h 12"/>
                <a:gd name="T14" fmla="*/ 8 w 13"/>
                <a:gd name="T15" fmla="*/ 10 h 12"/>
                <a:gd name="T16" fmla="*/ 10 w 13"/>
                <a:gd name="T17" fmla="*/ 10 h 12"/>
                <a:gd name="T18" fmla="*/ 11 w 13"/>
                <a:gd name="T19" fmla="*/ 11 h 12"/>
                <a:gd name="T20" fmla="*/ 11 w 13"/>
                <a:gd name="T21" fmla="*/ 12 h 12"/>
                <a:gd name="T22" fmla="*/ 13 w 13"/>
                <a:gd name="T23" fmla="*/ 11 h 12"/>
                <a:gd name="T24" fmla="*/ 13 w 13"/>
                <a:gd name="T25" fmla="*/ 10 h 12"/>
                <a:gd name="T26" fmla="*/ 11 w 13"/>
                <a:gd name="T27" fmla="*/ 8 h 12"/>
                <a:gd name="T28" fmla="*/ 7 w 13"/>
                <a:gd name="T29" fmla="*/ 5 h 12"/>
                <a:gd name="T30" fmla="*/ 8 w 13"/>
                <a:gd name="T31" fmla="*/ 4 h 12"/>
                <a:gd name="T32" fmla="*/ 4 w 13"/>
                <a:gd name="T33" fmla="*/ 3 h 12"/>
                <a:gd name="T34" fmla="*/ 3 w 13"/>
                <a:gd name="T35" fmla="*/ 0 h 12"/>
                <a:gd name="T36" fmla="*/ 3 w 13"/>
                <a:gd name="T37" fmla="*/ 0 h 12"/>
                <a:gd name="T38" fmla="*/ 1 w 13"/>
                <a:gd name="T39" fmla="*/ 0 h 12"/>
                <a:gd name="T40" fmla="*/ 0 w 13"/>
                <a:gd name="T4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12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8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7" y="5"/>
                  </a:lnTo>
                  <a:lnTo>
                    <a:pt x="8" y="4"/>
                  </a:lnTo>
                  <a:lnTo>
                    <a:pt x="4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8" name="Freeform 248"/>
            <p:cNvSpPr>
              <a:spLocks/>
            </p:cNvSpPr>
            <p:nvPr/>
          </p:nvSpPr>
          <p:spPr bwMode="auto">
            <a:xfrm>
              <a:off x="2530475" y="1196975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1 w 5"/>
                <a:gd name="T3" fmla="*/ 6 h 6"/>
                <a:gd name="T4" fmla="*/ 0 w 5"/>
                <a:gd name="T5" fmla="*/ 0 h 6"/>
                <a:gd name="T6" fmla="*/ 0 w 5"/>
                <a:gd name="T7" fmla="*/ 3 h 6"/>
                <a:gd name="T8" fmla="*/ 0 w 5"/>
                <a:gd name="T9" fmla="*/ 4 h 6"/>
                <a:gd name="T10" fmla="*/ 0 w 5"/>
                <a:gd name="T11" fmla="*/ 4 h 6"/>
                <a:gd name="T12" fmla="*/ 4 w 5"/>
                <a:gd name="T13" fmla="*/ 4 h 6"/>
                <a:gd name="T14" fmla="*/ 5 w 5"/>
                <a:gd name="T15" fmla="*/ 3 h 6"/>
                <a:gd name="T16" fmla="*/ 5 w 5"/>
                <a:gd name="T17" fmla="*/ 2 h 6"/>
                <a:gd name="T18" fmla="*/ 2 w 5"/>
                <a:gd name="T19" fmla="*/ 0 h 6"/>
                <a:gd name="T20" fmla="*/ 1 w 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1" y="6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9" name="Freeform 249"/>
            <p:cNvSpPr>
              <a:spLocks/>
            </p:cNvSpPr>
            <p:nvPr/>
          </p:nvSpPr>
          <p:spPr bwMode="auto">
            <a:xfrm>
              <a:off x="2530475" y="1196975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1 w 5"/>
                <a:gd name="T3" fmla="*/ 6 h 6"/>
                <a:gd name="T4" fmla="*/ 0 w 5"/>
                <a:gd name="T5" fmla="*/ 0 h 6"/>
                <a:gd name="T6" fmla="*/ 0 w 5"/>
                <a:gd name="T7" fmla="*/ 3 h 6"/>
                <a:gd name="T8" fmla="*/ 0 w 5"/>
                <a:gd name="T9" fmla="*/ 4 h 6"/>
                <a:gd name="T10" fmla="*/ 0 w 5"/>
                <a:gd name="T11" fmla="*/ 4 h 6"/>
                <a:gd name="T12" fmla="*/ 4 w 5"/>
                <a:gd name="T13" fmla="*/ 4 h 6"/>
                <a:gd name="T14" fmla="*/ 5 w 5"/>
                <a:gd name="T15" fmla="*/ 3 h 6"/>
                <a:gd name="T16" fmla="*/ 5 w 5"/>
                <a:gd name="T17" fmla="*/ 2 h 6"/>
                <a:gd name="T18" fmla="*/ 2 w 5"/>
                <a:gd name="T19" fmla="*/ 0 h 6"/>
                <a:gd name="T20" fmla="*/ 1 w 5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1" y="6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0" name="Freeform 250"/>
            <p:cNvSpPr>
              <a:spLocks/>
            </p:cNvSpPr>
            <p:nvPr/>
          </p:nvSpPr>
          <p:spPr bwMode="auto">
            <a:xfrm>
              <a:off x="2927350" y="582613"/>
              <a:ext cx="52388" cy="44450"/>
            </a:xfrm>
            <a:custGeom>
              <a:avLst/>
              <a:gdLst>
                <a:gd name="T0" fmla="*/ 19 w 33"/>
                <a:gd name="T1" fmla="*/ 6 h 28"/>
                <a:gd name="T2" fmla="*/ 22 w 33"/>
                <a:gd name="T3" fmla="*/ 9 h 28"/>
                <a:gd name="T4" fmla="*/ 28 w 33"/>
                <a:gd name="T5" fmla="*/ 11 h 28"/>
                <a:gd name="T6" fmla="*/ 30 w 33"/>
                <a:gd name="T7" fmla="*/ 14 h 28"/>
                <a:gd name="T8" fmla="*/ 32 w 33"/>
                <a:gd name="T9" fmla="*/ 14 h 28"/>
                <a:gd name="T10" fmla="*/ 33 w 33"/>
                <a:gd name="T11" fmla="*/ 18 h 28"/>
                <a:gd name="T12" fmla="*/ 30 w 33"/>
                <a:gd name="T13" fmla="*/ 18 h 28"/>
                <a:gd name="T14" fmla="*/ 29 w 33"/>
                <a:gd name="T15" fmla="*/ 17 h 28"/>
                <a:gd name="T16" fmla="*/ 25 w 33"/>
                <a:gd name="T17" fmla="*/ 16 h 28"/>
                <a:gd name="T18" fmla="*/ 23 w 33"/>
                <a:gd name="T19" fmla="*/ 19 h 28"/>
                <a:gd name="T20" fmla="*/ 26 w 33"/>
                <a:gd name="T21" fmla="*/ 20 h 28"/>
                <a:gd name="T22" fmla="*/ 28 w 33"/>
                <a:gd name="T23" fmla="*/ 23 h 28"/>
                <a:gd name="T24" fmla="*/ 30 w 33"/>
                <a:gd name="T25" fmla="*/ 23 h 28"/>
                <a:gd name="T26" fmla="*/ 30 w 33"/>
                <a:gd name="T27" fmla="*/ 28 h 28"/>
                <a:gd name="T28" fmla="*/ 28 w 33"/>
                <a:gd name="T29" fmla="*/ 28 h 28"/>
                <a:gd name="T30" fmla="*/ 26 w 33"/>
                <a:gd name="T31" fmla="*/ 27 h 28"/>
                <a:gd name="T32" fmla="*/ 26 w 33"/>
                <a:gd name="T33" fmla="*/ 25 h 28"/>
                <a:gd name="T34" fmla="*/ 23 w 33"/>
                <a:gd name="T35" fmla="*/ 26 h 28"/>
                <a:gd name="T36" fmla="*/ 17 w 33"/>
                <a:gd name="T37" fmla="*/ 20 h 28"/>
                <a:gd name="T38" fmla="*/ 7 w 33"/>
                <a:gd name="T39" fmla="*/ 15 h 28"/>
                <a:gd name="T40" fmla="*/ 6 w 33"/>
                <a:gd name="T41" fmla="*/ 13 h 28"/>
                <a:gd name="T42" fmla="*/ 2 w 33"/>
                <a:gd name="T43" fmla="*/ 10 h 28"/>
                <a:gd name="T44" fmla="*/ 2 w 33"/>
                <a:gd name="T45" fmla="*/ 8 h 28"/>
                <a:gd name="T46" fmla="*/ 1 w 33"/>
                <a:gd name="T47" fmla="*/ 7 h 28"/>
                <a:gd name="T48" fmla="*/ 1 w 33"/>
                <a:gd name="T49" fmla="*/ 5 h 28"/>
                <a:gd name="T50" fmla="*/ 0 w 33"/>
                <a:gd name="T51" fmla="*/ 2 h 28"/>
                <a:gd name="T52" fmla="*/ 0 w 33"/>
                <a:gd name="T53" fmla="*/ 2 h 28"/>
                <a:gd name="T54" fmla="*/ 4 w 33"/>
                <a:gd name="T55" fmla="*/ 0 h 28"/>
                <a:gd name="T56" fmla="*/ 11 w 33"/>
                <a:gd name="T57" fmla="*/ 2 h 28"/>
                <a:gd name="T58" fmla="*/ 14 w 33"/>
                <a:gd name="T59" fmla="*/ 1 h 28"/>
                <a:gd name="T60" fmla="*/ 17 w 33"/>
                <a:gd name="T61" fmla="*/ 3 h 28"/>
                <a:gd name="T62" fmla="*/ 19 w 33"/>
                <a:gd name="T63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28">
                  <a:moveTo>
                    <a:pt x="19" y="6"/>
                  </a:moveTo>
                  <a:lnTo>
                    <a:pt x="22" y="9"/>
                  </a:lnTo>
                  <a:lnTo>
                    <a:pt x="28" y="11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8"/>
                  </a:lnTo>
                  <a:lnTo>
                    <a:pt x="30" y="18"/>
                  </a:lnTo>
                  <a:lnTo>
                    <a:pt x="29" y="17"/>
                  </a:lnTo>
                  <a:lnTo>
                    <a:pt x="25" y="16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28" y="23"/>
                  </a:lnTo>
                  <a:lnTo>
                    <a:pt x="30" y="23"/>
                  </a:lnTo>
                  <a:lnTo>
                    <a:pt x="30" y="28"/>
                  </a:lnTo>
                  <a:lnTo>
                    <a:pt x="28" y="28"/>
                  </a:lnTo>
                  <a:lnTo>
                    <a:pt x="26" y="27"/>
                  </a:lnTo>
                  <a:lnTo>
                    <a:pt x="26" y="25"/>
                  </a:lnTo>
                  <a:lnTo>
                    <a:pt x="23" y="26"/>
                  </a:lnTo>
                  <a:lnTo>
                    <a:pt x="17" y="20"/>
                  </a:lnTo>
                  <a:lnTo>
                    <a:pt x="7" y="15"/>
                  </a:lnTo>
                  <a:lnTo>
                    <a:pt x="6" y="13"/>
                  </a:lnTo>
                  <a:lnTo>
                    <a:pt x="2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6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1" name="Freeform 252"/>
            <p:cNvSpPr>
              <a:spLocks/>
            </p:cNvSpPr>
            <p:nvPr/>
          </p:nvSpPr>
          <p:spPr bwMode="auto">
            <a:xfrm>
              <a:off x="2854325" y="693738"/>
              <a:ext cx="57150" cy="31750"/>
            </a:xfrm>
            <a:custGeom>
              <a:avLst/>
              <a:gdLst>
                <a:gd name="T0" fmla="*/ 35 w 36"/>
                <a:gd name="T1" fmla="*/ 6 h 20"/>
                <a:gd name="T2" fmla="*/ 35 w 36"/>
                <a:gd name="T3" fmla="*/ 10 h 20"/>
                <a:gd name="T4" fmla="*/ 36 w 36"/>
                <a:gd name="T5" fmla="*/ 14 h 20"/>
                <a:gd name="T6" fmla="*/ 33 w 36"/>
                <a:gd name="T7" fmla="*/ 15 h 20"/>
                <a:gd name="T8" fmla="*/ 30 w 36"/>
                <a:gd name="T9" fmla="*/ 16 h 20"/>
                <a:gd name="T10" fmla="*/ 28 w 36"/>
                <a:gd name="T11" fmla="*/ 15 h 20"/>
                <a:gd name="T12" fmla="*/ 27 w 36"/>
                <a:gd name="T13" fmla="*/ 17 h 20"/>
                <a:gd name="T14" fmla="*/ 23 w 36"/>
                <a:gd name="T15" fmla="*/ 16 h 20"/>
                <a:gd name="T16" fmla="*/ 19 w 36"/>
                <a:gd name="T17" fmla="*/ 17 h 20"/>
                <a:gd name="T18" fmla="*/ 8 w 36"/>
                <a:gd name="T19" fmla="*/ 19 h 20"/>
                <a:gd name="T20" fmla="*/ 3 w 36"/>
                <a:gd name="T21" fmla="*/ 20 h 20"/>
                <a:gd name="T22" fmla="*/ 0 w 36"/>
                <a:gd name="T23" fmla="*/ 20 h 20"/>
                <a:gd name="T24" fmla="*/ 0 w 36"/>
                <a:gd name="T25" fmla="*/ 16 h 20"/>
                <a:gd name="T26" fmla="*/ 1 w 36"/>
                <a:gd name="T27" fmla="*/ 14 h 20"/>
                <a:gd name="T28" fmla="*/ 6 w 36"/>
                <a:gd name="T29" fmla="*/ 11 h 20"/>
                <a:gd name="T30" fmla="*/ 11 w 36"/>
                <a:gd name="T31" fmla="*/ 7 h 20"/>
                <a:gd name="T32" fmla="*/ 13 w 36"/>
                <a:gd name="T33" fmla="*/ 6 h 20"/>
                <a:gd name="T34" fmla="*/ 22 w 36"/>
                <a:gd name="T35" fmla="*/ 4 h 20"/>
                <a:gd name="T36" fmla="*/ 26 w 36"/>
                <a:gd name="T37" fmla="*/ 1 h 20"/>
                <a:gd name="T38" fmla="*/ 29 w 36"/>
                <a:gd name="T39" fmla="*/ 0 h 20"/>
                <a:gd name="T40" fmla="*/ 30 w 36"/>
                <a:gd name="T41" fmla="*/ 1 h 20"/>
                <a:gd name="T42" fmla="*/ 34 w 36"/>
                <a:gd name="T43" fmla="*/ 4 h 20"/>
                <a:gd name="T44" fmla="*/ 35 w 36"/>
                <a:gd name="T4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0">
                  <a:moveTo>
                    <a:pt x="35" y="6"/>
                  </a:moveTo>
                  <a:lnTo>
                    <a:pt x="35" y="10"/>
                  </a:lnTo>
                  <a:lnTo>
                    <a:pt x="36" y="14"/>
                  </a:lnTo>
                  <a:lnTo>
                    <a:pt x="33" y="15"/>
                  </a:lnTo>
                  <a:lnTo>
                    <a:pt x="30" y="16"/>
                  </a:lnTo>
                  <a:lnTo>
                    <a:pt x="28" y="15"/>
                  </a:lnTo>
                  <a:lnTo>
                    <a:pt x="27" y="17"/>
                  </a:lnTo>
                  <a:lnTo>
                    <a:pt x="23" y="16"/>
                  </a:lnTo>
                  <a:lnTo>
                    <a:pt x="19" y="17"/>
                  </a:lnTo>
                  <a:lnTo>
                    <a:pt x="8" y="19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6" y="11"/>
                  </a:lnTo>
                  <a:lnTo>
                    <a:pt x="11" y="7"/>
                  </a:lnTo>
                  <a:lnTo>
                    <a:pt x="13" y="6"/>
                  </a:lnTo>
                  <a:lnTo>
                    <a:pt x="22" y="4"/>
                  </a:lnTo>
                  <a:lnTo>
                    <a:pt x="26" y="1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4" y="4"/>
                  </a:lnTo>
                  <a:lnTo>
                    <a:pt x="35" y="6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2" name="Freeform 253"/>
            <p:cNvSpPr>
              <a:spLocks/>
            </p:cNvSpPr>
            <p:nvPr/>
          </p:nvSpPr>
          <p:spPr bwMode="auto">
            <a:xfrm>
              <a:off x="2854325" y="693738"/>
              <a:ext cx="57150" cy="31750"/>
            </a:xfrm>
            <a:custGeom>
              <a:avLst/>
              <a:gdLst>
                <a:gd name="T0" fmla="*/ 35 w 36"/>
                <a:gd name="T1" fmla="*/ 6 h 20"/>
                <a:gd name="T2" fmla="*/ 35 w 36"/>
                <a:gd name="T3" fmla="*/ 10 h 20"/>
                <a:gd name="T4" fmla="*/ 36 w 36"/>
                <a:gd name="T5" fmla="*/ 14 h 20"/>
                <a:gd name="T6" fmla="*/ 33 w 36"/>
                <a:gd name="T7" fmla="*/ 15 h 20"/>
                <a:gd name="T8" fmla="*/ 30 w 36"/>
                <a:gd name="T9" fmla="*/ 16 h 20"/>
                <a:gd name="T10" fmla="*/ 28 w 36"/>
                <a:gd name="T11" fmla="*/ 15 h 20"/>
                <a:gd name="T12" fmla="*/ 27 w 36"/>
                <a:gd name="T13" fmla="*/ 17 h 20"/>
                <a:gd name="T14" fmla="*/ 23 w 36"/>
                <a:gd name="T15" fmla="*/ 16 h 20"/>
                <a:gd name="T16" fmla="*/ 19 w 36"/>
                <a:gd name="T17" fmla="*/ 17 h 20"/>
                <a:gd name="T18" fmla="*/ 8 w 36"/>
                <a:gd name="T19" fmla="*/ 19 h 20"/>
                <a:gd name="T20" fmla="*/ 3 w 36"/>
                <a:gd name="T21" fmla="*/ 20 h 20"/>
                <a:gd name="T22" fmla="*/ 0 w 36"/>
                <a:gd name="T23" fmla="*/ 20 h 20"/>
                <a:gd name="T24" fmla="*/ 0 w 36"/>
                <a:gd name="T25" fmla="*/ 16 h 20"/>
                <a:gd name="T26" fmla="*/ 1 w 36"/>
                <a:gd name="T27" fmla="*/ 14 h 20"/>
                <a:gd name="T28" fmla="*/ 6 w 36"/>
                <a:gd name="T29" fmla="*/ 11 h 20"/>
                <a:gd name="T30" fmla="*/ 11 w 36"/>
                <a:gd name="T31" fmla="*/ 7 h 20"/>
                <a:gd name="T32" fmla="*/ 13 w 36"/>
                <a:gd name="T33" fmla="*/ 6 h 20"/>
                <a:gd name="T34" fmla="*/ 22 w 36"/>
                <a:gd name="T35" fmla="*/ 4 h 20"/>
                <a:gd name="T36" fmla="*/ 26 w 36"/>
                <a:gd name="T37" fmla="*/ 1 h 20"/>
                <a:gd name="T38" fmla="*/ 29 w 36"/>
                <a:gd name="T39" fmla="*/ 0 h 20"/>
                <a:gd name="T40" fmla="*/ 30 w 36"/>
                <a:gd name="T41" fmla="*/ 1 h 20"/>
                <a:gd name="T42" fmla="*/ 34 w 36"/>
                <a:gd name="T43" fmla="*/ 4 h 20"/>
                <a:gd name="T44" fmla="*/ 35 w 36"/>
                <a:gd name="T4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0">
                  <a:moveTo>
                    <a:pt x="35" y="6"/>
                  </a:moveTo>
                  <a:lnTo>
                    <a:pt x="35" y="10"/>
                  </a:lnTo>
                  <a:lnTo>
                    <a:pt x="36" y="14"/>
                  </a:lnTo>
                  <a:lnTo>
                    <a:pt x="33" y="15"/>
                  </a:lnTo>
                  <a:lnTo>
                    <a:pt x="30" y="16"/>
                  </a:lnTo>
                  <a:lnTo>
                    <a:pt x="28" y="15"/>
                  </a:lnTo>
                  <a:lnTo>
                    <a:pt x="27" y="17"/>
                  </a:lnTo>
                  <a:lnTo>
                    <a:pt x="23" y="16"/>
                  </a:lnTo>
                  <a:lnTo>
                    <a:pt x="19" y="17"/>
                  </a:lnTo>
                  <a:lnTo>
                    <a:pt x="8" y="19"/>
                  </a:lnTo>
                  <a:lnTo>
                    <a:pt x="3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6" y="11"/>
                  </a:lnTo>
                  <a:lnTo>
                    <a:pt x="11" y="7"/>
                  </a:lnTo>
                  <a:lnTo>
                    <a:pt x="13" y="6"/>
                  </a:lnTo>
                  <a:lnTo>
                    <a:pt x="22" y="4"/>
                  </a:lnTo>
                  <a:lnTo>
                    <a:pt x="26" y="1"/>
                  </a:lnTo>
                  <a:lnTo>
                    <a:pt x="29" y="0"/>
                  </a:lnTo>
                  <a:lnTo>
                    <a:pt x="30" y="1"/>
                  </a:lnTo>
                  <a:lnTo>
                    <a:pt x="34" y="4"/>
                  </a:lnTo>
                  <a:lnTo>
                    <a:pt x="35" y="6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3" name="Freeform 254"/>
            <p:cNvSpPr>
              <a:spLocks/>
            </p:cNvSpPr>
            <p:nvPr/>
          </p:nvSpPr>
          <p:spPr bwMode="auto">
            <a:xfrm>
              <a:off x="2309813" y="731838"/>
              <a:ext cx="60325" cy="57150"/>
            </a:xfrm>
            <a:custGeom>
              <a:avLst/>
              <a:gdLst>
                <a:gd name="T0" fmla="*/ 7 w 38"/>
                <a:gd name="T1" fmla="*/ 0 h 36"/>
                <a:gd name="T2" fmla="*/ 11 w 38"/>
                <a:gd name="T3" fmla="*/ 2 h 36"/>
                <a:gd name="T4" fmla="*/ 16 w 38"/>
                <a:gd name="T5" fmla="*/ 3 h 36"/>
                <a:gd name="T6" fmla="*/ 21 w 38"/>
                <a:gd name="T7" fmla="*/ 5 h 36"/>
                <a:gd name="T8" fmla="*/ 30 w 38"/>
                <a:gd name="T9" fmla="*/ 17 h 36"/>
                <a:gd name="T10" fmla="*/ 35 w 38"/>
                <a:gd name="T11" fmla="*/ 18 h 36"/>
                <a:gd name="T12" fmla="*/ 38 w 38"/>
                <a:gd name="T13" fmla="*/ 21 h 36"/>
                <a:gd name="T14" fmla="*/ 38 w 38"/>
                <a:gd name="T15" fmla="*/ 25 h 36"/>
                <a:gd name="T16" fmla="*/ 37 w 38"/>
                <a:gd name="T17" fmla="*/ 27 h 36"/>
                <a:gd name="T18" fmla="*/ 34 w 38"/>
                <a:gd name="T19" fmla="*/ 31 h 36"/>
                <a:gd name="T20" fmla="*/ 20 w 38"/>
                <a:gd name="T21" fmla="*/ 35 h 36"/>
                <a:gd name="T22" fmla="*/ 16 w 38"/>
                <a:gd name="T23" fmla="*/ 36 h 36"/>
                <a:gd name="T24" fmla="*/ 14 w 38"/>
                <a:gd name="T25" fmla="*/ 35 h 36"/>
                <a:gd name="T26" fmla="*/ 9 w 38"/>
                <a:gd name="T27" fmla="*/ 32 h 36"/>
                <a:gd name="T28" fmla="*/ 9 w 38"/>
                <a:gd name="T29" fmla="*/ 30 h 36"/>
                <a:gd name="T30" fmla="*/ 12 w 38"/>
                <a:gd name="T31" fmla="*/ 30 h 36"/>
                <a:gd name="T32" fmla="*/ 15 w 38"/>
                <a:gd name="T33" fmla="*/ 31 h 36"/>
                <a:gd name="T34" fmla="*/ 18 w 38"/>
                <a:gd name="T35" fmla="*/ 30 h 36"/>
                <a:gd name="T36" fmla="*/ 18 w 38"/>
                <a:gd name="T37" fmla="*/ 28 h 36"/>
                <a:gd name="T38" fmla="*/ 16 w 38"/>
                <a:gd name="T39" fmla="*/ 30 h 36"/>
                <a:gd name="T40" fmla="*/ 16 w 38"/>
                <a:gd name="T41" fmla="*/ 28 h 36"/>
                <a:gd name="T42" fmla="*/ 13 w 38"/>
                <a:gd name="T43" fmla="*/ 28 h 36"/>
                <a:gd name="T44" fmla="*/ 13 w 38"/>
                <a:gd name="T45" fmla="*/ 25 h 36"/>
                <a:gd name="T46" fmla="*/ 10 w 38"/>
                <a:gd name="T47" fmla="*/ 27 h 36"/>
                <a:gd name="T48" fmla="*/ 5 w 38"/>
                <a:gd name="T49" fmla="*/ 27 h 36"/>
                <a:gd name="T50" fmla="*/ 1 w 38"/>
                <a:gd name="T51" fmla="*/ 25 h 36"/>
                <a:gd name="T52" fmla="*/ 0 w 38"/>
                <a:gd name="T53" fmla="*/ 22 h 36"/>
                <a:gd name="T54" fmla="*/ 3 w 38"/>
                <a:gd name="T55" fmla="*/ 21 h 36"/>
                <a:gd name="T56" fmla="*/ 7 w 38"/>
                <a:gd name="T57" fmla="*/ 23 h 36"/>
                <a:gd name="T58" fmla="*/ 4 w 38"/>
                <a:gd name="T59" fmla="*/ 19 h 36"/>
                <a:gd name="T60" fmla="*/ 0 w 38"/>
                <a:gd name="T61" fmla="*/ 17 h 36"/>
                <a:gd name="T62" fmla="*/ 1 w 38"/>
                <a:gd name="T63" fmla="*/ 15 h 36"/>
                <a:gd name="T64" fmla="*/ 8 w 38"/>
                <a:gd name="T65" fmla="*/ 15 h 36"/>
                <a:gd name="T66" fmla="*/ 4 w 38"/>
                <a:gd name="T67" fmla="*/ 12 h 36"/>
                <a:gd name="T68" fmla="*/ 2 w 38"/>
                <a:gd name="T69" fmla="*/ 7 h 36"/>
                <a:gd name="T70" fmla="*/ 2 w 38"/>
                <a:gd name="T71" fmla="*/ 3 h 36"/>
                <a:gd name="T72" fmla="*/ 7 w 38"/>
                <a:gd name="T7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" h="36">
                  <a:moveTo>
                    <a:pt x="7" y="0"/>
                  </a:moveTo>
                  <a:lnTo>
                    <a:pt x="11" y="2"/>
                  </a:lnTo>
                  <a:lnTo>
                    <a:pt x="16" y="3"/>
                  </a:lnTo>
                  <a:lnTo>
                    <a:pt x="21" y="5"/>
                  </a:lnTo>
                  <a:lnTo>
                    <a:pt x="30" y="17"/>
                  </a:lnTo>
                  <a:lnTo>
                    <a:pt x="35" y="18"/>
                  </a:lnTo>
                  <a:lnTo>
                    <a:pt x="38" y="21"/>
                  </a:lnTo>
                  <a:lnTo>
                    <a:pt x="38" y="25"/>
                  </a:lnTo>
                  <a:lnTo>
                    <a:pt x="37" y="27"/>
                  </a:lnTo>
                  <a:lnTo>
                    <a:pt x="34" y="31"/>
                  </a:lnTo>
                  <a:lnTo>
                    <a:pt x="20" y="35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12" y="30"/>
                  </a:lnTo>
                  <a:lnTo>
                    <a:pt x="15" y="31"/>
                  </a:lnTo>
                  <a:lnTo>
                    <a:pt x="18" y="30"/>
                  </a:lnTo>
                  <a:lnTo>
                    <a:pt x="18" y="28"/>
                  </a:lnTo>
                  <a:lnTo>
                    <a:pt x="16" y="30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25"/>
                  </a:lnTo>
                  <a:lnTo>
                    <a:pt x="10" y="27"/>
                  </a:lnTo>
                  <a:lnTo>
                    <a:pt x="5" y="27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3" y="21"/>
                  </a:lnTo>
                  <a:lnTo>
                    <a:pt x="7" y="23"/>
                  </a:lnTo>
                  <a:lnTo>
                    <a:pt x="4" y="19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2" y="7"/>
                  </a:lnTo>
                  <a:lnTo>
                    <a:pt x="2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4" name="Freeform 256"/>
            <p:cNvSpPr>
              <a:spLocks/>
            </p:cNvSpPr>
            <p:nvPr/>
          </p:nvSpPr>
          <p:spPr bwMode="auto">
            <a:xfrm>
              <a:off x="2020888" y="249238"/>
              <a:ext cx="61913" cy="20638"/>
            </a:xfrm>
            <a:custGeom>
              <a:avLst/>
              <a:gdLst>
                <a:gd name="T0" fmla="*/ 0 w 39"/>
                <a:gd name="T1" fmla="*/ 8 h 13"/>
                <a:gd name="T2" fmla="*/ 0 w 39"/>
                <a:gd name="T3" fmla="*/ 7 h 13"/>
                <a:gd name="T4" fmla="*/ 4 w 39"/>
                <a:gd name="T5" fmla="*/ 4 h 13"/>
                <a:gd name="T6" fmla="*/ 7 w 39"/>
                <a:gd name="T7" fmla="*/ 1 h 13"/>
                <a:gd name="T8" fmla="*/ 22 w 39"/>
                <a:gd name="T9" fmla="*/ 0 h 13"/>
                <a:gd name="T10" fmla="*/ 28 w 39"/>
                <a:gd name="T11" fmla="*/ 1 h 13"/>
                <a:gd name="T12" fmla="*/ 30 w 39"/>
                <a:gd name="T13" fmla="*/ 3 h 13"/>
                <a:gd name="T14" fmla="*/ 32 w 39"/>
                <a:gd name="T15" fmla="*/ 5 h 13"/>
                <a:gd name="T16" fmla="*/ 38 w 39"/>
                <a:gd name="T17" fmla="*/ 8 h 13"/>
                <a:gd name="T18" fmla="*/ 39 w 39"/>
                <a:gd name="T19" fmla="*/ 10 h 13"/>
                <a:gd name="T20" fmla="*/ 35 w 39"/>
                <a:gd name="T21" fmla="*/ 12 h 13"/>
                <a:gd name="T22" fmla="*/ 29 w 39"/>
                <a:gd name="T23" fmla="*/ 13 h 13"/>
                <a:gd name="T24" fmla="*/ 16 w 39"/>
                <a:gd name="T25" fmla="*/ 9 h 13"/>
                <a:gd name="T26" fmla="*/ 11 w 39"/>
                <a:gd name="T27" fmla="*/ 10 h 13"/>
                <a:gd name="T28" fmla="*/ 7 w 39"/>
                <a:gd name="T29" fmla="*/ 10 h 13"/>
                <a:gd name="T30" fmla="*/ 0 w 39"/>
                <a:gd name="T31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" h="13">
                  <a:moveTo>
                    <a:pt x="0" y="8"/>
                  </a:moveTo>
                  <a:lnTo>
                    <a:pt x="0" y="7"/>
                  </a:lnTo>
                  <a:lnTo>
                    <a:pt x="4" y="4"/>
                  </a:lnTo>
                  <a:lnTo>
                    <a:pt x="7" y="1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2" y="5"/>
                  </a:lnTo>
                  <a:lnTo>
                    <a:pt x="38" y="8"/>
                  </a:lnTo>
                  <a:lnTo>
                    <a:pt x="39" y="10"/>
                  </a:lnTo>
                  <a:lnTo>
                    <a:pt x="35" y="12"/>
                  </a:lnTo>
                  <a:lnTo>
                    <a:pt x="29" y="13"/>
                  </a:lnTo>
                  <a:lnTo>
                    <a:pt x="16" y="9"/>
                  </a:lnTo>
                  <a:lnTo>
                    <a:pt x="11" y="10"/>
                  </a:lnTo>
                  <a:lnTo>
                    <a:pt x="7" y="1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5" name="Freeform 258"/>
            <p:cNvSpPr>
              <a:spLocks/>
            </p:cNvSpPr>
            <p:nvPr/>
          </p:nvSpPr>
          <p:spPr bwMode="auto">
            <a:xfrm>
              <a:off x="2532063" y="1190625"/>
              <a:ext cx="17463" cy="6350"/>
            </a:xfrm>
            <a:custGeom>
              <a:avLst/>
              <a:gdLst>
                <a:gd name="T0" fmla="*/ 11 w 11"/>
                <a:gd name="T1" fmla="*/ 1 h 4"/>
                <a:gd name="T2" fmla="*/ 10 w 11"/>
                <a:gd name="T3" fmla="*/ 2 h 4"/>
                <a:gd name="T4" fmla="*/ 3 w 11"/>
                <a:gd name="T5" fmla="*/ 0 h 4"/>
                <a:gd name="T6" fmla="*/ 1 w 11"/>
                <a:gd name="T7" fmla="*/ 0 h 4"/>
                <a:gd name="T8" fmla="*/ 0 w 11"/>
                <a:gd name="T9" fmla="*/ 1 h 4"/>
                <a:gd name="T10" fmla="*/ 0 w 11"/>
                <a:gd name="T11" fmla="*/ 3 h 4"/>
                <a:gd name="T12" fmla="*/ 1 w 11"/>
                <a:gd name="T13" fmla="*/ 4 h 4"/>
                <a:gd name="T14" fmla="*/ 4 w 11"/>
                <a:gd name="T15" fmla="*/ 4 h 4"/>
                <a:gd name="T16" fmla="*/ 6 w 11"/>
                <a:gd name="T17" fmla="*/ 4 h 4"/>
                <a:gd name="T18" fmla="*/ 6 w 11"/>
                <a:gd name="T19" fmla="*/ 3 h 4"/>
                <a:gd name="T20" fmla="*/ 7 w 11"/>
                <a:gd name="T21" fmla="*/ 2 h 4"/>
                <a:gd name="T22" fmla="*/ 10 w 11"/>
                <a:gd name="T23" fmla="*/ 2 h 4"/>
                <a:gd name="T24" fmla="*/ 11 w 11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lnTo>
                    <a:pt x="10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DB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6" name="Freeform 259"/>
            <p:cNvSpPr>
              <a:spLocks/>
            </p:cNvSpPr>
            <p:nvPr/>
          </p:nvSpPr>
          <p:spPr bwMode="auto">
            <a:xfrm>
              <a:off x="2532063" y="1190625"/>
              <a:ext cx="17463" cy="6350"/>
            </a:xfrm>
            <a:custGeom>
              <a:avLst/>
              <a:gdLst>
                <a:gd name="T0" fmla="*/ 11 w 11"/>
                <a:gd name="T1" fmla="*/ 1 h 4"/>
                <a:gd name="T2" fmla="*/ 10 w 11"/>
                <a:gd name="T3" fmla="*/ 2 h 4"/>
                <a:gd name="T4" fmla="*/ 3 w 11"/>
                <a:gd name="T5" fmla="*/ 0 h 4"/>
                <a:gd name="T6" fmla="*/ 1 w 11"/>
                <a:gd name="T7" fmla="*/ 0 h 4"/>
                <a:gd name="T8" fmla="*/ 0 w 11"/>
                <a:gd name="T9" fmla="*/ 1 h 4"/>
                <a:gd name="T10" fmla="*/ 0 w 11"/>
                <a:gd name="T11" fmla="*/ 3 h 4"/>
                <a:gd name="T12" fmla="*/ 1 w 11"/>
                <a:gd name="T13" fmla="*/ 4 h 4"/>
                <a:gd name="T14" fmla="*/ 4 w 11"/>
                <a:gd name="T15" fmla="*/ 4 h 4"/>
                <a:gd name="T16" fmla="*/ 6 w 11"/>
                <a:gd name="T17" fmla="*/ 4 h 4"/>
                <a:gd name="T18" fmla="*/ 6 w 11"/>
                <a:gd name="T19" fmla="*/ 3 h 4"/>
                <a:gd name="T20" fmla="*/ 7 w 11"/>
                <a:gd name="T21" fmla="*/ 2 h 4"/>
                <a:gd name="T22" fmla="*/ 10 w 11"/>
                <a:gd name="T23" fmla="*/ 2 h 4"/>
                <a:gd name="T24" fmla="*/ 11 w 11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lnTo>
                    <a:pt x="10" y="2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1" y="1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7" name="Freeform 260"/>
            <p:cNvSpPr>
              <a:spLocks/>
            </p:cNvSpPr>
            <p:nvPr/>
          </p:nvSpPr>
          <p:spPr bwMode="auto">
            <a:xfrm>
              <a:off x="1939925" y="0"/>
              <a:ext cx="1128713" cy="1195388"/>
            </a:xfrm>
            <a:custGeom>
              <a:avLst/>
              <a:gdLst>
                <a:gd name="T0" fmla="*/ 78 w 711"/>
                <a:gd name="T1" fmla="*/ 58 h 753"/>
                <a:gd name="T2" fmla="*/ 13 w 711"/>
                <a:gd name="T3" fmla="*/ 91 h 753"/>
                <a:gd name="T4" fmla="*/ 20 w 711"/>
                <a:gd name="T5" fmla="*/ 133 h 753"/>
                <a:gd name="T6" fmla="*/ 81 w 711"/>
                <a:gd name="T7" fmla="*/ 140 h 753"/>
                <a:gd name="T8" fmla="*/ 86 w 711"/>
                <a:gd name="T9" fmla="*/ 172 h 753"/>
                <a:gd name="T10" fmla="*/ 47 w 711"/>
                <a:gd name="T11" fmla="*/ 195 h 753"/>
                <a:gd name="T12" fmla="*/ 89 w 711"/>
                <a:gd name="T13" fmla="*/ 216 h 753"/>
                <a:gd name="T14" fmla="*/ 155 w 711"/>
                <a:gd name="T15" fmla="*/ 228 h 753"/>
                <a:gd name="T16" fmla="*/ 185 w 711"/>
                <a:gd name="T17" fmla="*/ 260 h 753"/>
                <a:gd name="T18" fmla="*/ 214 w 711"/>
                <a:gd name="T19" fmla="*/ 313 h 753"/>
                <a:gd name="T20" fmla="*/ 224 w 711"/>
                <a:gd name="T21" fmla="*/ 358 h 753"/>
                <a:gd name="T22" fmla="*/ 221 w 711"/>
                <a:gd name="T23" fmla="*/ 416 h 753"/>
                <a:gd name="T24" fmla="*/ 270 w 711"/>
                <a:gd name="T25" fmla="*/ 413 h 753"/>
                <a:gd name="T26" fmla="*/ 284 w 711"/>
                <a:gd name="T27" fmla="*/ 450 h 753"/>
                <a:gd name="T28" fmla="*/ 281 w 711"/>
                <a:gd name="T29" fmla="*/ 471 h 753"/>
                <a:gd name="T30" fmla="*/ 279 w 711"/>
                <a:gd name="T31" fmla="*/ 509 h 753"/>
                <a:gd name="T32" fmla="*/ 278 w 711"/>
                <a:gd name="T33" fmla="*/ 527 h 753"/>
                <a:gd name="T34" fmla="*/ 250 w 711"/>
                <a:gd name="T35" fmla="*/ 545 h 753"/>
                <a:gd name="T36" fmla="*/ 249 w 711"/>
                <a:gd name="T37" fmla="*/ 590 h 753"/>
                <a:gd name="T38" fmla="*/ 263 w 711"/>
                <a:gd name="T39" fmla="*/ 621 h 753"/>
                <a:gd name="T40" fmla="*/ 284 w 711"/>
                <a:gd name="T41" fmla="*/ 635 h 753"/>
                <a:gd name="T42" fmla="*/ 280 w 711"/>
                <a:gd name="T43" fmla="*/ 668 h 753"/>
                <a:gd name="T44" fmla="*/ 299 w 711"/>
                <a:gd name="T45" fmla="*/ 702 h 753"/>
                <a:gd name="T46" fmla="*/ 313 w 711"/>
                <a:gd name="T47" fmla="*/ 716 h 753"/>
                <a:gd name="T48" fmla="*/ 319 w 711"/>
                <a:gd name="T49" fmla="*/ 733 h 753"/>
                <a:gd name="T50" fmla="*/ 344 w 711"/>
                <a:gd name="T51" fmla="*/ 736 h 753"/>
                <a:gd name="T52" fmla="*/ 360 w 711"/>
                <a:gd name="T53" fmla="*/ 740 h 753"/>
                <a:gd name="T54" fmla="*/ 382 w 711"/>
                <a:gd name="T55" fmla="*/ 743 h 753"/>
                <a:gd name="T56" fmla="*/ 395 w 711"/>
                <a:gd name="T57" fmla="*/ 709 h 753"/>
                <a:gd name="T58" fmla="*/ 396 w 711"/>
                <a:gd name="T59" fmla="*/ 676 h 753"/>
                <a:gd name="T60" fmla="*/ 413 w 711"/>
                <a:gd name="T61" fmla="*/ 665 h 753"/>
                <a:gd name="T62" fmla="*/ 411 w 711"/>
                <a:gd name="T63" fmla="*/ 631 h 753"/>
                <a:gd name="T64" fmla="*/ 424 w 711"/>
                <a:gd name="T65" fmla="*/ 612 h 753"/>
                <a:gd name="T66" fmla="*/ 445 w 711"/>
                <a:gd name="T67" fmla="*/ 599 h 753"/>
                <a:gd name="T68" fmla="*/ 452 w 711"/>
                <a:gd name="T69" fmla="*/ 600 h 753"/>
                <a:gd name="T70" fmla="*/ 475 w 711"/>
                <a:gd name="T71" fmla="*/ 595 h 753"/>
                <a:gd name="T72" fmla="*/ 496 w 711"/>
                <a:gd name="T73" fmla="*/ 577 h 753"/>
                <a:gd name="T74" fmla="*/ 509 w 711"/>
                <a:gd name="T75" fmla="*/ 547 h 753"/>
                <a:gd name="T76" fmla="*/ 520 w 711"/>
                <a:gd name="T77" fmla="*/ 523 h 753"/>
                <a:gd name="T78" fmla="*/ 544 w 711"/>
                <a:gd name="T79" fmla="*/ 536 h 753"/>
                <a:gd name="T80" fmla="*/ 562 w 711"/>
                <a:gd name="T81" fmla="*/ 526 h 753"/>
                <a:gd name="T82" fmla="*/ 593 w 711"/>
                <a:gd name="T83" fmla="*/ 516 h 753"/>
                <a:gd name="T84" fmla="*/ 611 w 711"/>
                <a:gd name="T85" fmla="*/ 499 h 753"/>
                <a:gd name="T86" fmla="*/ 631 w 711"/>
                <a:gd name="T87" fmla="*/ 485 h 753"/>
                <a:gd name="T88" fmla="*/ 643 w 711"/>
                <a:gd name="T89" fmla="*/ 470 h 753"/>
                <a:gd name="T90" fmla="*/ 590 w 711"/>
                <a:gd name="T91" fmla="*/ 457 h 753"/>
                <a:gd name="T92" fmla="*/ 594 w 711"/>
                <a:gd name="T93" fmla="*/ 420 h 753"/>
                <a:gd name="T94" fmla="*/ 627 w 711"/>
                <a:gd name="T95" fmla="*/ 447 h 753"/>
                <a:gd name="T96" fmla="*/ 656 w 711"/>
                <a:gd name="T97" fmla="*/ 434 h 753"/>
                <a:gd name="T98" fmla="*/ 641 w 711"/>
                <a:gd name="T99" fmla="*/ 412 h 753"/>
                <a:gd name="T100" fmla="*/ 618 w 711"/>
                <a:gd name="T101" fmla="*/ 378 h 753"/>
                <a:gd name="T102" fmla="*/ 592 w 711"/>
                <a:gd name="T103" fmla="*/ 358 h 753"/>
                <a:gd name="T104" fmla="*/ 651 w 711"/>
                <a:gd name="T105" fmla="*/ 351 h 753"/>
                <a:gd name="T106" fmla="*/ 647 w 711"/>
                <a:gd name="T107" fmla="*/ 308 h 753"/>
                <a:gd name="T108" fmla="*/ 669 w 711"/>
                <a:gd name="T109" fmla="*/ 290 h 753"/>
                <a:gd name="T110" fmla="*/ 683 w 711"/>
                <a:gd name="T111" fmla="*/ 271 h 753"/>
                <a:gd name="T112" fmla="*/ 671 w 711"/>
                <a:gd name="T113" fmla="*/ 222 h 753"/>
                <a:gd name="T114" fmla="*/ 647 w 711"/>
                <a:gd name="T115" fmla="*/ 200 h 753"/>
                <a:gd name="T116" fmla="*/ 703 w 711"/>
                <a:gd name="T117" fmla="*/ 182 h 753"/>
                <a:gd name="T118" fmla="*/ 672 w 711"/>
                <a:gd name="T119" fmla="*/ 140 h 753"/>
                <a:gd name="T120" fmla="*/ 663 w 711"/>
                <a:gd name="T121" fmla="*/ 102 h 753"/>
                <a:gd name="T122" fmla="*/ 687 w 711"/>
                <a:gd name="T123" fmla="*/ 50 h 753"/>
                <a:gd name="T124" fmla="*/ 711 w 711"/>
                <a:gd name="T125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1" h="753">
                  <a:moveTo>
                    <a:pt x="101" y="4"/>
                  </a:moveTo>
                  <a:lnTo>
                    <a:pt x="104" y="7"/>
                  </a:lnTo>
                  <a:lnTo>
                    <a:pt x="106" y="6"/>
                  </a:lnTo>
                  <a:lnTo>
                    <a:pt x="109" y="11"/>
                  </a:lnTo>
                  <a:lnTo>
                    <a:pt x="107" y="14"/>
                  </a:lnTo>
                  <a:lnTo>
                    <a:pt x="103" y="15"/>
                  </a:lnTo>
                  <a:lnTo>
                    <a:pt x="100" y="14"/>
                  </a:lnTo>
                  <a:lnTo>
                    <a:pt x="98" y="20"/>
                  </a:lnTo>
                  <a:lnTo>
                    <a:pt x="101" y="22"/>
                  </a:lnTo>
                  <a:lnTo>
                    <a:pt x="102" y="25"/>
                  </a:lnTo>
                  <a:lnTo>
                    <a:pt x="103" y="29"/>
                  </a:lnTo>
                  <a:lnTo>
                    <a:pt x="103" y="32"/>
                  </a:lnTo>
                  <a:lnTo>
                    <a:pt x="104" y="34"/>
                  </a:lnTo>
                  <a:lnTo>
                    <a:pt x="99" y="40"/>
                  </a:lnTo>
                  <a:lnTo>
                    <a:pt x="97" y="44"/>
                  </a:lnTo>
                  <a:lnTo>
                    <a:pt x="95" y="46"/>
                  </a:lnTo>
                  <a:lnTo>
                    <a:pt x="89" y="55"/>
                  </a:lnTo>
                  <a:lnTo>
                    <a:pt x="88" y="60"/>
                  </a:lnTo>
                  <a:lnTo>
                    <a:pt x="86" y="61"/>
                  </a:lnTo>
                  <a:lnTo>
                    <a:pt x="85" y="60"/>
                  </a:lnTo>
                  <a:lnTo>
                    <a:pt x="82" y="60"/>
                  </a:lnTo>
                  <a:lnTo>
                    <a:pt x="78" y="58"/>
                  </a:lnTo>
                  <a:lnTo>
                    <a:pt x="75" y="60"/>
                  </a:lnTo>
                  <a:lnTo>
                    <a:pt x="73" y="56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1" y="60"/>
                  </a:lnTo>
                  <a:lnTo>
                    <a:pt x="54" y="61"/>
                  </a:lnTo>
                  <a:lnTo>
                    <a:pt x="48" y="66"/>
                  </a:lnTo>
                  <a:lnTo>
                    <a:pt x="45" y="68"/>
                  </a:lnTo>
                  <a:lnTo>
                    <a:pt x="47" y="70"/>
                  </a:lnTo>
                  <a:lnTo>
                    <a:pt x="51" y="71"/>
                  </a:lnTo>
                  <a:lnTo>
                    <a:pt x="50" y="74"/>
                  </a:lnTo>
                  <a:lnTo>
                    <a:pt x="46" y="73"/>
                  </a:lnTo>
                  <a:lnTo>
                    <a:pt x="45" y="74"/>
                  </a:lnTo>
                  <a:lnTo>
                    <a:pt x="44" y="75"/>
                  </a:lnTo>
                  <a:lnTo>
                    <a:pt x="43" y="76"/>
                  </a:lnTo>
                  <a:lnTo>
                    <a:pt x="36" y="77"/>
                  </a:lnTo>
                  <a:lnTo>
                    <a:pt x="33" y="80"/>
                  </a:lnTo>
                  <a:lnTo>
                    <a:pt x="27" y="81"/>
                  </a:lnTo>
                  <a:lnTo>
                    <a:pt x="25" y="89"/>
                  </a:lnTo>
                  <a:lnTo>
                    <a:pt x="20" y="87"/>
                  </a:lnTo>
                  <a:lnTo>
                    <a:pt x="15" y="88"/>
                  </a:lnTo>
                  <a:lnTo>
                    <a:pt x="13" y="91"/>
                  </a:lnTo>
                  <a:lnTo>
                    <a:pt x="7" y="93"/>
                  </a:lnTo>
                  <a:lnTo>
                    <a:pt x="4" y="95"/>
                  </a:lnTo>
                  <a:lnTo>
                    <a:pt x="3" y="99"/>
                  </a:lnTo>
                  <a:lnTo>
                    <a:pt x="3" y="100"/>
                  </a:lnTo>
                  <a:lnTo>
                    <a:pt x="1" y="104"/>
                  </a:lnTo>
                  <a:lnTo>
                    <a:pt x="1" y="106"/>
                  </a:lnTo>
                  <a:lnTo>
                    <a:pt x="6" y="107"/>
                  </a:lnTo>
                  <a:lnTo>
                    <a:pt x="3" y="109"/>
                  </a:lnTo>
                  <a:lnTo>
                    <a:pt x="3" y="110"/>
                  </a:lnTo>
                  <a:lnTo>
                    <a:pt x="2" y="113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4" y="119"/>
                  </a:lnTo>
                  <a:lnTo>
                    <a:pt x="7" y="121"/>
                  </a:lnTo>
                  <a:lnTo>
                    <a:pt x="8" y="123"/>
                  </a:lnTo>
                  <a:lnTo>
                    <a:pt x="8" y="126"/>
                  </a:lnTo>
                  <a:lnTo>
                    <a:pt x="9" y="127"/>
                  </a:lnTo>
                  <a:lnTo>
                    <a:pt x="13" y="129"/>
                  </a:lnTo>
                  <a:lnTo>
                    <a:pt x="15" y="129"/>
                  </a:lnTo>
                  <a:lnTo>
                    <a:pt x="18" y="131"/>
                  </a:lnTo>
                  <a:lnTo>
                    <a:pt x="21" y="131"/>
                  </a:lnTo>
                  <a:lnTo>
                    <a:pt x="20" y="133"/>
                  </a:lnTo>
                  <a:lnTo>
                    <a:pt x="21" y="136"/>
                  </a:lnTo>
                  <a:lnTo>
                    <a:pt x="27" y="135"/>
                  </a:lnTo>
                  <a:lnTo>
                    <a:pt x="36" y="132"/>
                  </a:lnTo>
                  <a:lnTo>
                    <a:pt x="31" y="138"/>
                  </a:lnTo>
                  <a:lnTo>
                    <a:pt x="30" y="142"/>
                  </a:lnTo>
                  <a:lnTo>
                    <a:pt x="37" y="142"/>
                  </a:lnTo>
                  <a:lnTo>
                    <a:pt x="42" y="140"/>
                  </a:lnTo>
                  <a:lnTo>
                    <a:pt x="42" y="141"/>
                  </a:lnTo>
                  <a:lnTo>
                    <a:pt x="36" y="146"/>
                  </a:lnTo>
                  <a:lnTo>
                    <a:pt x="37" y="149"/>
                  </a:lnTo>
                  <a:lnTo>
                    <a:pt x="46" y="152"/>
                  </a:lnTo>
                  <a:lnTo>
                    <a:pt x="50" y="153"/>
                  </a:lnTo>
                  <a:lnTo>
                    <a:pt x="55" y="150"/>
                  </a:lnTo>
                  <a:lnTo>
                    <a:pt x="55" y="147"/>
                  </a:lnTo>
                  <a:lnTo>
                    <a:pt x="54" y="142"/>
                  </a:lnTo>
                  <a:lnTo>
                    <a:pt x="56" y="142"/>
                  </a:lnTo>
                  <a:lnTo>
                    <a:pt x="59" y="146"/>
                  </a:lnTo>
                  <a:lnTo>
                    <a:pt x="60" y="149"/>
                  </a:lnTo>
                  <a:lnTo>
                    <a:pt x="68" y="149"/>
                  </a:lnTo>
                  <a:lnTo>
                    <a:pt x="73" y="148"/>
                  </a:lnTo>
                  <a:lnTo>
                    <a:pt x="77" y="142"/>
                  </a:lnTo>
                  <a:lnTo>
                    <a:pt x="81" y="140"/>
                  </a:lnTo>
                  <a:lnTo>
                    <a:pt x="83" y="139"/>
                  </a:lnTo>
                  <a:lnTo>
                    <a:pt x="83" y="141"/>
                  </a:lnTo>
                  <a:lnTo>
                    <a:pt x="79" y="143"/>
                  </a:lnTo>
                  <a:lnTo>
                    <a:pt x="81" y="145"/>
                  </a:lnTo>
                  <a:lnTo>
                    <a:pt x="82" y="144"/>
                  </a:lnTo>
                  <a:lnTo>
                    <a:pt x="84" y="141"/>
                  </a:lnTo>
                  <a:lnTo>
                    <a:pt x="88" y="141"/>
                  </a:lnTo>
                  <a:lnTo>
                    <a:pt x="89" y="143"/>
                  </a:lnTo>
                  <a:lnTo>
                    <a:pt x="89" y="146"/>
                  </a:lnTo>
                  <a:lnTo>
                    <a:pt x="92" y="148"/>
                  </a:lnTo>
                  <a:lnTo>
                    <a:pt x="91" y="152"/>
                  </a:lnTo>
                  <a:lnTo>
                    <a:pt x="89" y="154"/>
                  </a:lnTo>
                  <a:lnTo>
                    <a:pt x="85" y="154"/>
                  </a:lnTo>
                  <a:lnTo>
                    <a:pt x="83" y="156"/>
                  </a:lnTo>
                  <a:lnTo>
                    <a:pt x="84" y="158"/>
                  </a:lnTo>
                  <a:lnTo>
                    <a:pt x="85" y="161"/>
                  </a:lnTo>
                  <a:lnTo>
                    <a:pt x="92" y="164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7" y="170"/>
                  </a:lnTo>
                  <a:lnTo>
                    <a:pt x="86" y="172"/>
                  </a:lnTo>
                  <a:lnTo>
                    <a:pt x="84" y="173"/>
                  </a:lnTo>
                  <a:lnTo>
                    <a:pt x="81" y="171"/>
                  </a:lnTo>
                  <a:lnTo>
                    <a:pt x="68" y="168"/>
                  </a:lnTo>
                  <a:lnTo>
                    <a:pt x="60" y="170"/>
                  </a:lnTo>
                  <a:lnTo>
                    <a:pt x="47" y="167"/>
                  </a:lnTo>
                  <a:lnTo>
                    <a:pt x="34" y="166"/>
                  </a:lnTo>
                  <a:lnTo>
                    <a:pt x="27" y="169"/>
                  </a:lnTo>
                  <a:lnTo>
                    <a:pt x="28" y="171"/>
                  </a:lnTo>
                  <a:lnTo>
                    <a:pt x="25" y="172"/>
                  </a:lnTo>
                  <a:lnTo>
                    <a:pt x="20" y="178"/>
                  </a:lnTo>
                  <a:lnTo>
                    <a:pt x="19" y="180"/>
                  </a:lnTo>
                  <a:lnTo>
                    <a:pt x="20" y="180"/>
                  </a:lnTo>
                  <a:lnTo>
                    <a:pt x="26" y="183"/>
                  </a:lnTo>
                  <a:lnTo>
                    <a:pt x="27" y="185"/>
                  </a:lnTo>
                  <a:lnTo>
                    <a:pt x="26" y="187"/>
                  </a:lnTo>
                  <a:lnTo>
                    <a:pt x="30" y="190"/>
                  </a:lnTo>
                  <a:lnTo>
                    <a:pt x="35" y="189"/>
                  </a:lnTo>
                  <a:lnTo>
                    <a:pt x="40" y="178"/>
                  </a:lnTo>
                  <a:lnTo>
                    <a:pt x="42" y="179"/>
                  </a:lnTo>
                  <a:lnTo>
                    <a:pt x="37" y="187"/>
                  </a:lnTo>
                  <a:lnTo>
                    <a:pt x="39" y="192"/>
                  </a:lnTo>
                  <a:lnTo>
                    <a:pt x="47" y="195"/>
                  </a:lnTo>
                  <a:lnTo>
                    <a:pt x="54" y="197"/>
                  </a:lnTo>
                  <a:lnTo>
                    <a:pt x="61" y="195"/>
                  </a:lnTo>
                  <a:lnTo>
                    <a:pt x="61" y="198"/>
                  </a:lnTo>
                  <a:lnTo>
                    <a:pt x="57" y="201"/>
                  </a:lnTo>
                  <a:lnTo>
                    <a:pt x="52" y="201"/>
                  </a:lnTo>
                  <a:lnTo>
                    <a:pt x="43" y="210"/>
                  </a:lnTo>
                  <a:lnTo>
                    <a:pt x="46" y="214"/>
                  </a:lnTo>
                  <a:lnTo>
                    <a:pt x="50" y="217"/>
                  </a:lnTo>
                  <a:lnTo>
                    <a:pt x="53" y="221"/>
                  </a:lnTo>
                  <a:lnTo>
                    <a:pt x="61" y="228"/>
                  </a:lnTo>
                  <a:lnTo>
                    <a:pt x="68" y="230"/>
                  </a:lnTo>
                  <a:lnTo>
                    <a:pt x="72" y="232"/>
                  </a:lnTo>
                  <a:lnTo>
                    <a:pt x="79" y="233"/>
                  </a:lnTo>
                  <a:lnTo>
                    <a:pt x="85" y="236"/>
                  </a:lnTo>
                  <a:lnTo>
                    <a:pt x="77" y="225"/>
                  </a:lnTo>
                  <a:lnTo>
                    <a:pt x="73" y="223"/>
                  </a:lnTo>
                  <a:lnTo>
                    <a:pt x="77" y="218"/>
                  </a:lnTo>
                  <a:lnTo>
                    <a:pt x="79" y="218"/>
                  </a:lnTo>
                  <a:lnTo>
                    <a:pt x="83" y="224"/>
                  </a:lnTo>
                  <a:lnTo>
                    <a:pt x="86" y="224"/>
                  </a:lnTo>
                  <a:lnTo>
                    <a:pt x="87" y="220"/>
                  </a:lnTo>
                  <a:lnTo>
                    <a:pt x="89" y="216"/>
                  </a:lnTo>
                  <a:lnTo>
                    <a:pt x="96" y="218"/>
                  </a:lnTo>
                  <a:lnTo>
                    <a:pt x="94" y="221"/>
                  </a:lnTo>
                  <a:lnTo>
                    <a:pt x="94" y="226"/>
                  </a:lnTo>
                  <a:lnTo>
                    <a:pt x="98" y="230"/>
                  </a:lnTo>
                  <a:lnTo>
                    <a:pt x="101" y="228"/>
                  </a:lnTo>
                  <a:lnTo>
                    <a:pt x="103" y="224"/>
                  </a:lnTo>
                  <a:lnTo>
                    <a:pt x="106" y="222"/>
                  </a:lnTo>
                  <a:lnTo>
                    <a:pt x="108" y="223"/>
                  </a:lnTo>
                  <a:lnTo>
                    <a:pt x="109" y="220"/>
                  </a:lnTo>
                  <a:lnTo>
                    <a:pt x="111" y="217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7" y="223"/>
                  </a:lnTo>
                  <a:lnTo>
                    <a:pt x="122" y="220"/>
                  </a:lnTo>
                  <a:lnTo>
                    <a:pt x="125" y="213"/>
                  </a:lnTo>
                  <a:lnTo>
                    <a:pt x="130" y="214"/>
                  </a:lnTo>
                  <a:lnTo>
                    <a:pt x="131" y="219"/>
                  </a:lnTo>
                  <a:lnTo>
                    <a:pt x="135" y="220"/>
                  </a:lnTo>
                  <a:lnTo>
                    <a:pt x="136" y="219"/>
                  </a:lnTo>
                  <a:lnTo>
                    <a:pt x="139" y="219"/>
                  </a:lnTo>
                  <a:lnTo>
                    <a:pt x="154" y="223"/>
                  </a:lnTo>
                  <a:lnTo>
                    <a:pt x="155" y="228"/>
                  </a:lnTo>
                  <a:lnTo>
                    <a:pt x="157" y="229"/>
                  </a:lnTo>
                  <a:lnTo>
                    <a:pt x="157" y="231"/>
                  </a:lnTo>
                  <a:lnTo>
                    <a:pt x="157" y="226"/>
                  </a:lnTo>
                  <a:lnTo>
                    <a:pt x="157" y="226"/>
                  </a:lnTo>
                  <a:lnTo>
                    <a:pt x="163" y="231"/>
                  </a:lnTo>
                  <a:lnTo>
                    <a:pt x="167" y="233"/>
                  </a:lnTo>
                  <a:lnTo>
                    <a:pt x="169" y="232"/>
                  </a:lnTo>
                  <a:lnTo>
                    <a:pt x="170" y="235"/>
                  </a:lnTo>
                  <a:lnTo>
                    <a:pt x="170" y="240"/>
                  </a:lnTo>
                  <a:lnTo>
                    <a:pt x="172" y="239"/>
                  </a:lnTo>
                  <a:lnTo>
                    <a:pt x="176" y="236"/>
                  </a:lnTo>
                  <a:lnTo>
                    <a:pt x="177" y="241"/>
                  </a:lnTo>
                  <a:lnTo>
                    <a:pt x="179" y="241"/>
                  </a:lnTo>
                  <a:lnTo>
                    <a:pt x="180" y="243"/>
                  </a:lnTo>
                  <a:lnTo>
                    <a:pt x="184" y="242"/>
                  </a:lnTo>
                  <a:lnTo>
                    <a:pt x="185" y="245"/>
                  </a:lnTo>
                  <a:lnTo>
                    <a:pt x="187" y="248"/>
                  </a:lnTo>
                  <a:lnTo>
                    <a:pt x="187" y="250"/>
                  </a:lnTo>
                  <a:lnTo>
                    <a:pt x="188" y="251"/>
                  </a:lnTo>
                  <a:lnTo>
                    <a:pt x="188" y="253"/>
                  </a:lnTo>
                  <a:lnTo>
                    <a:pt x="185" y="257"/>
                  </a:lnTo>
                  <a:lnTo>
                    <a:pt x="185" y="260"/>
                  </a:lnTo>
                  <a:lnTo>
                    <a:pt x="187" y="258"/>
                  </a:lnTo>
                  <a:lnTo>
                    <a:pt x="188" y="261"/>
                  </a:lnTo>
                  <a:lnTo>
                    <a:pt x="187" y="262"/>
                  </a:lnTo>
                  <a:lnTo>
                    <a:pt x="190" y="266"/>
                  </a:lnTo>
                  <a:lnTo>
                    <a:pt x="191" y="271"/>
                  </a:lnTo>
                  <a:lnTo>
                    <a:pt x="193" y="274"/>
                  </a:lnTo>
                  <a:lnTo>
                    <a:pt x="205" y="282"/>
                  </a:lnTo>
                  <a:lnTo>
                    <a:pt x="206" y="284"/>
                  </a:lnTo>
                  <a:lnTo>
                    <a:pt x="204" y="285"/>
                  </a:lnTo>
                  <a:lnTo>
                    <a:pt x="203" y="287"/>
                  </a:lnTo>
                  <a:lnTo>
                    <a:pt x="204" y="290"/>
                  </a:lnTo>
                  <a:lnTo>
                    <a:pt x="207" y="290"/>
                  </a:lnTo>
                  <a:lnTo>
                    <a:pt x="214" y="299"/>
                  </a:lnTo>
                  <a:lnTo>
                    <a:pt x="212" y="300"/>
                  </a:lnTo>
                  <a:lnTo>
                    <a:pt x="206" y="301"/>
                  </a:lnTo>
                  <a:lnTo>
                    <a:pt x="211" y="302"/>
                  </a:lnTo>
                  <a:lnTo>
                    <a:pt x="214" y="302"/>
                  </a:lnTo>
                  <a:lnTo>
                    <a:pt x="214" y="305"/>
                  </a:lnTo>
                  <a:lnTo>
                    <a:pt x="209" y="305"/>
                  </a:lnTo>
                  <a:lnTo>
                    <a:pt x="214" y="308"/>
                  </a:lnTo>
                  <a:lnTo>
                    <a:pt x="215" y="309"/>
                  </a:lnTo>
                  <a:lnTo>
                    <a:pt x="214" y="313"/>
                  </a:lnTo>
                  <a:lnTo>
                    <a:pt x="213" y="318"/>
                  </a:lnTo>
                  <a:lnTo>
                    <a:pt x="216" y="318"/>
                  </a:lnTo>
                  <a:lnTo>
                    <a:pt x="218" y="320"/>
                  </a:lnTo>
                  <a:lnTo>
                    <a:pt x="216" y="322"/>
                  </a:lnTo>
                  <a:lnTo>
                    <a:pt x="220" y="326"/>
                  </a:lnTo>
                  <a:lnTo>
                    <a:pt x="219" y="331"/>
                  </a:lnTo>
                  <a:lnTo>
                    <a:pt x="220" y="332"/>
                  </a:lnTo>
                  <a:lnTo>
                    <a:pt x="217" y="331"/>
                  </a:lnTo>
                  <a:lnTo>
                    <a:pt x="217" y="334"/>
                  </a:lnTo>
                  <a:lnTo>
                    <a:pt x="217" y="336"/>
                  </a:lnTo>
                  <a:lnTo>
                    <a:pt x="223" y="339"/>
                  </a:lnTo>
                  <a:lnTo>
                    <a:pt x="223" y="341"/>
                  </a:lnTo>
                  <a:lnTo>
                    <a:pt x="224" y="343"/>
                  </a:lnTo>
                  <a:lnTo>
                    <a:pt x="222" y="347"/>
                  </a:lnTo>
                  <a:lnTo>
                    <a:pt x="224" y="347"/>
                  </a:lnTo>
                  <a:lnTo>
                    <a:pt x="228" y="345"/>
                  </a:lnTo>
                  <a:lnTo>
                    <a:pt x="226" y="347"/>
                  </a:lnTo>
                  <a:lnTo>
                    <a:pt x="225" y="348"/>
                  </a:lnTo>
                  <a:lnTo>
                    <a:pt x="225" y="351"/>
                  </a:lnTo>
                  <a:lnTo>
                    <a:pt x="228" y="353"/>
                  </a:lnTo>
                  <a:lnTo>
                    <a:pt x="225" y="354"/>
                  </a:lnTo>
                  <a:lnTo>
                    <a:pt x="224" y="358"/>
                  </a:lnTo>
                  <a:lnTo>
                    <a:pt x="222" y="359"/>
                  </a:lnTo>
                  <a:lnTo>
                    <a:pt x="229" y="361"/>
                  </a:lnTo>
                  <a:lnTo>
                    <a:pt x="234" y="363"/>
                  </a:lnTo>
                  <a:lnTo>
                    <a:pt x="236" y="367"/>
                  </a:lnTo>
                  <a:lnTo>
                    <a:pt x="235" y="371"/>
                  </a:lnTo>
                  <a:lnTo>
                    <a:pt x="234" y="372"/>
                  </a:lnTo>
                  <a:lnTo>
                    <a:pt x="234" y="375"/>
                  </a:lnTo>
                  <a:lnTo>
                    <a:pt x="234" y="379"/>
                  </a:lnTo>
                  <a:lnTo>
                    <a:pt x="234" y="382"/>
                  </a:lnTo>
                  <a:lnTo>
                    <a:pt x="232" y="383"/>
                  </a:lnTo>
                  <a:lnTo>
                    <a:pt x="233" y="386"/>
                  </a:lnTo>
                  <a:lnTo>
                    <a:pt x="232" y="388"/>
                  </a:lnTo>
                  <a:lnTo>
                    <a:pt x="231" y="392"/>
                  </a:lnTo>
                  <a:lnTo>
                    <a:pt x="230" y="394"/>
                  </a:lnTo>
                  <a:lnTo>
                    <a:pt x="226" y="398"/>
                  </a:lnTo>
                  <a:lnTo>
                    <a:pt x="223" y="399"/>
                  </a:lnTo>
                  <a:lnTo>
                    <a:pt x="227" y="403"/>
                  </a:lnTo>
                  <a:lnTo>
                    <a:pt x="232" y="401"/>
                  </a:lnTo>
                  <a:lnTo>
                    <a:pt x="227" y="407"/>
                  </a:lnTo>
                  <a:lnTo>
                    <a:pt x="223" y="409"/>
                  </a:lnTo>
                  <a:lnTo>
                    <a:pt x="220" y="412"/>
                  </a:lnTo>
                  <a:lnTo>
                    <a:pt x="221" y="416"/>
                  </a:lnTo>
                  <a:lnTo>
                    <a:pt x="225" y="422"/>
                  </a:lnTo>
                  <a:lnTo>
                    <a:pt x="228" y="419"/>
                  </a:lnTo>
                  <a:lnTo>
                    <a:pt x="231" y="423"/>
                  </a:lnTo>
                  <a:lnTo>
                    <a:pt x="236" y="424"/>
                  </a:lnTo>
                  <a:lnTo>
                    <a:pt x="243" y="420"/>
                  </a:lnTo>
                  <a:lnTo>
                    <a:pt x="243" y="417"/>
                  </a:lnTo>
                  <a:lnTo>
                    <a:pt x="241" y="414"/>
                  </a:lnTo>
                  <a:lnTo>
                    <a:pt x="242" y="412"/>
                  </a:lnTo>
                  <a:lnTo>
                    <a:pt x="243" y="413"/>
                  </a:lnTo>
                  <a:lnTo>
                    <a:pt x="245" y="411"/>
                  </a:lnTo>
                  <a:lnTo>
                    <a:pt x="244" y="409"/>
                  </a:lnTo>
                  <a:lnTo>
                    <a:pt x="248" y="407"/>
                  </a:lnTo>
                  <a:lnTo>
                    <a:pt x="249" y="400"/>
                  </a:lnTo>
                  <a:lnTo>
                    <a:pt x="250" y="404"/>
                  </a:lnTo>
                  <a:lnTo>
                    <a:pt x="252" y="407"/>
                  </a:lnTo>
                  <a:lnTo>
                    <a:pt x="257" y="404"/>
                  </a:lnTo>
                  <a:lnTo>
                    <a:pt x="255" y="409"/>
                  </a:lnTo>
                  <a:lnTo>
                    <a:pt x="254" y="412"/>
                  </a:lnTo>
                  <a:lnTo>
                    <a:pt x="259" y="413"/>
                  </a:lnTo>
                  <a:lnTo>
                    <a:pt x="258" y="414"/>
                  </a:lnTo>
                  <a:lnTo>
                    <a:pt x="261" y="414"/>
                  </a:lnTo>
                  <a:lnTo>
                    <a:pt x="270" y="413"/>
                  </a:lnTo>
                  <a:lnTo>
                    <a:pt x="267" y="416"/>
                  </a:lnTo>
                  <a:lnTo>
                    <a:pt x="258" y="419"/>
                  </a:lnTo>
                  <a:lnTo>
                    <a:pt x="256" y="422"/>
                  </a:lnTo>
                  <a:lnTo>
                    <a:pt x="262" y="423"/>
                  </a:lnTo>
                  <a:lnTo>
                    <a:pt x="270" y="421"/>
                  </a:lnTo>
                  <a:lnTo>
                    <a:pt x="265" y="424"/>
                  </a:lnTo>
                  <a:lnTo>
                    <a:pt x="264" y="428"/>
                  </a:lnTo>
                  <a:lnTo>
                    <a:pt x="262" y="431"/>
                  </a:lnTo>
                  <a:lnTo>
                    <a:pt x="273" y="425"/>
                  </a:lnTo>
                  <a:lnTo>
                    <a:pt x="266" y="433"/>
                  </a:lnTo>
                  <a:lnTo>
                    <a:pt x="276" y="432"/>
                  </a:lnTo>
                  <a:lnTo>
                    <a:pt x="275" y="434"/>
                  </a:lnTo>
                  <a:lnTo>
                    <a:pt x="277" y="436"/>
                  </a:lnTo>
                  <a:lnTo>
                    <a:pt x="276" y="438"/>
                  </a:lnTo>
                  <a:lnTo>
                    <a:pt x="270" y="435"/>
                  </a:lnTo>
                  <a:lnTo>
                    <a:pt x="273" y="439"/>
                  </a:lnTo>
                  <a:lnTo>
                    <a:pt x="281" y="442"/>
                  </a:lnTo>
                  <a:lnTo>
                    <a:pt x="284" y="445"/>
                  </a:lnTo>
                  <a:lnTo>
                    <a:pt x="285" y="449"/>
                  </a:lnTo>
                  <a:lnTo>
                    <a:pt x="280" y="447"/>
                  </a:lnTo>
                  <a:lnTo>
                    <a:pt x="284" y="449"/>
                  </a:lnTo>
                  <a:lnTo>
                    <a:pt x="284" y="450"/>
                  </a:lnTo>
                  <a:lnTo>
                    <a:pt x="281" y="451"/>
                  </a:lnTo>
                  <a:lnTo>
                    <a:pt x="282" y="453"/>
                  </a:lnTo>
                  <a:lnTo>
                    <a:pt x="278" y="452"/>
                  </a:lnTo>
                  <a:lnTo>
                    <a:pt x="279" y="455"/>
                  </a:lnTo>
                  <a:lnTo>
                    <a:pt x="281" y="457"/>
                  </a:lnTo>
                  <a:lnTo>
                    <a:pt x="285" y="456"/>
                  </a:lnTo>
                  <a:lnTo>
                    <a:pt x="286" y="458"/>
                  </a:lnTo>
                  <a:lnTo>
                    <a:pt x="286" y="461"/>
                  </a:lnTo>
                  <a:lnTo>
                    <a:pt x="279" y="460"/>
                  </a:lnTo>
                  <a:lnTo>
                    <a:pt x="273" y="457"/>
                  </a:lnTo>
                  <a:lnTo>
                    <a:pt x="263" y="449"/>
                  </a:lnTo>
                  <a:lnTo>
                    <a:pt x="258" y="446"/>
                  </a:lnTo>
                  <a:lnTo>
                    <a:pt x="243" y="444"/>
                  </a:lnTo>
                  <a:lnTo>
                    <a:pt x="240" y="445"/>
                  </a:lnTo>
                  <a:lnTo>
                    <a:pt x="236" y="449"/>
                  </a:lnTo>
                  <a:lnTo>
                    <a:pt x="244" y="459"/>
                  </a:lnTo>
                  <a:lnTo>
                    <a:pt x="251" y="461"/>
                  </a:lnTo>
                  <a:lnTo>
                    <a:pt x="258" y="464"/>
                  </a:lnTo>
                  <a:lnTo>
                    <a:pt x="263" y="470"/>
                  </a:lnTo>
                  <a:lnTo>
                    <a:pt x="275" y="472"/>
                  </a:lnTo>
                  <a:lnTo>
                    <a:pt x="277" y="471"/>
                  </a:lnTo>
                  <a:lnTo>
                    <a:pt x="281" y="471"/>
                  </a:lnTo>
                  <a:lnTo>
                    <a:pt x="282" y="472"/>
                  </a:lnTo>
                  <a:lnTo>
                    <a:pt x="289" y="472"/>
                  </a:lnTo>
                  <a:lnTo>
                    <a:pt x="288" y="475"/>
                  </a:lnTo>
                  <a:lnTo>
                    <a:pt x="290" y="479"/>
                  </a:lnTo>
                  <a:lnTo>
                    <a:pt x="286" y="480"/>
                  </a:lnTo>
                  <a:lnTo>
                    <a:pt x="287" y="484"/>
                  </a:lnTo>
                  <a:lnTo>
                    <a:pt x="284" y="485"/>
                  </a:lnTo>
                  <a:lnTo>
                    <a:pt x="284" y="488"/>
                  </a:lnTo>
                  <a:lnTo>
                    <a:pt x="285" y="489"/>
                  </a:lnTo>
                  <a:lnTo>
                    <a:pt x="282" y="491"/>
                  </a:lnTo>
                  <a:lnTo>
                    <a:pt x="281" y="496"/>
                  </a:lnTo>
                  <a:lnTo>
                    <a:pt x="285" y="499"/>
                  </a:lnTo>
                  <a:lnTo>
                    <a:pt x="289" y="496"/>
                  </a:lnTo>
                  <a:lnTo>
                    <a:pt x="291" y="499"/>
                  </a:lnTo>
                  <a:lnTo>
                    <a:pt x="287" y="501"/>
                  </a:lnTo>
                  <a:lnTo>
                    <a:pt x="289" y="504"/>
                  </a:lnTo>
                  <a:lnTo>
                    <a:pt x="286" y="504"/>
                  </a:lnTo>
                  <a:lnTo>
                    <a:pt x="284" y="501"/>
                  </a:lnTo>
                  <a:lnTo>
                    <a:pt x="281" y="501"/>
                  </a:lnTo>
                  <a:lnTo>
                    <a:pt x="280" y="502"/>
                  </a:lnTo>
                  <a:lnTo>
                    <a:pt x="279" y="505"/>
                  </a:lnTo>
                  <a:lnTo>
                    <a:pt x="279" y="509"/>
                  </a:lnTo>
                  <a:lnTo>
                    <a:pt x="281" y="510"/>
                  </a:lnTo>
                  <a:lnTo>
                    <a:pt x="278" y="513"/>
                  </a:lnTo>
                  <a:lnTo>
                    <a:pt x="279" y="514"/>
                  </a:lnTo>
                  <a:lnTo>
                    <a:pt x="282" y="514"/>
                  </a:lnTo>
                  <a:lnTo>
                    <a:pt x="281" y="516"/>
                  </a:lnTo>
                  <a:lnTo>
                    <a:pt x="279" y="519"/>
                  </a:lnTo>
                  <a:lnTo>
                    <a:pt x="274" y="521"/>
                  </a:lnTo>
                  <a:lnTo>
                    <a:pt x="270" y="519"/>
                  </a:lnTo>
                  <a:lnTo>
                    <a:pt x="267" y="519"/>
                  </a:lnTo>
                  <a:lnTo>
                    <a:pt x="262" y="520"/>
                  </a:lnTo>
                  <a:lnTo>
                    <a:pt x="261" y="522"/>
                  </a:lnTo>
                  <a:lnTo>
                    <a:pt x="257" y="526"/>
                  </a:lnTo>
                  <a:lnTo>
                    <a:pt x="258" y="528"/>
                  </a:lnTo>
                  <a:lnTo>
                    <a:pt x="257" y="528"/>
                  </a:lnTo>
                  <a:lnTo>
                    <a:pt x="258" y="531"/>
                  </a:lnTo>
                  <a:lnTo>
                    <a:pt x="261" y="529"/>
                  </a:lnTo>
                  <a:lnTo>
                    <a:pt x="264" y="531"/>
                  </a:lnTo>
                  <a:lnTo>
                    <a:pt x="277" y="527"/>
                  </a:lnTo>
                  <a:lnTo>
                    <a:pt x="274" y="524"/>
                  </a:lnTo>
                  <a:lnTo>
                    <a:pt x="279" y="524"/>
                  </a:lnTo>
                  <a:lnTo>
                    <a:pt x="280" y="525"/>
                  </a:lnTo>
                  <a:lnTo>
                    <a:pt x="278" y="527"/>
                  </a:lnTo>
                  <a:lnTo>
                    <a:pt x="275" y="529"/>
                  </a:lnTo>
                  <a:lnTo>
                    <a:pt x="281" y="532"/>
                  </a:lnTo>
                  <a:lnTo>
                    <a:pt x="277" y="531"/>
                  </a:lnTo>
                  <a:lnTo>
                    <a:pt x="278" y="533"/>
                  </a:lnTo>
                  <a:lnTo>
                    <a:pt x="282" y="535"/>
                  </a:lnTo>
                  <a:lnTo>
                    <a:pt x="281" y="536"/>
                  </a:lnTo>
                  <a:lnTo>
                    <a:pt x="278" y="535"/>
                  </a:lnTo>
                  <a:lnTo>
                    <a:pt x="274" y="536"/>
                  </a:lnTo>
                  <a:lnTo>
                    <a:pt x="270" y="537"/>
                  </a:lnTo>
                  <a:lnTo>
                    <a:pt x="261" y="532"/>
                  </a:lnTo>
                  <a:lnTo>
                    <a:pt x="258" y="533"/>
                  </a:lnTo>
                  <a:lnTo>
                    <a:pt x="258" y="535"/>
                  </a:lnTo>
                  <a:lnTo>
                    <a:pt x="252" y="533"/>
                  </a:lnTo>
                  <a:lnTo>
                    <a:pt x="251" y="534"/>
                  </a:lnTo>
                  <a:lnTo>
                    <a:pt x="255" y="534"/>
                  </a:lnTo>
                  <a:lnTo>
                    <a:pt x="258" y="538"/>
                  </a:lnTo>
                  <a:lnTo>
                    <a:pt x="257" y="539"/>
                  </a:lnTo>
                  <a:lnTo>
                    <a:pt x="253" y="537"/>
                  </a:lnTo>
                  <a:lnTo>
                    <a:pt x="255" y="540"/>
                  </a:lnTo>
                  <a:lnTo>
                    <a:pt x="252" y="540"/>
                  </a:lnTo>
                  <a:lnTo>
                    <a:pt x="249" y="542"/>
                  </a:lnTo>
                  <a:lnTo>
                    <a:pt x="250" y="545"/>
                  </a:lnTo>
                  <a:lnTo>
                    <a:pt x="249" y="548"/>
                  </a:lnTo>
                  <a:lnTo>
                    <a:pt x="250" y="548"/>
                  </a:lnTo>
                  <a:lnTo>
                    <a:pt x="247" y="551"/>
                  </a:lnTo>
                  <a:lnTo>
                    <a:pt x="250" y="553"/>
                  </a:lnTo>
                  <a:lnTo>
                    <a:pt x="251" y="552"/>
                  </a:lnTo>
                  <a:lnTo>
                    <a:pt x="246" y="556"/>
                  </a:lnTo>
                  <a:lnTo>
                    <a:pt x="247" y="558"/>
                  </a:lnTo>
                  <a:lnTo>
                    <a:pt x="246" y="559"/>
                  </a:lnTo>
                  <a:lnTo>
                    <a:pt x="244" y="561"/>
                  </a:lnTo>
                  <a:lnTo>
                    <a:pt x="244" y="566"/>
                  </a:lnTo>
                  <a:lnTo>
                    <a:pt x="248" y="569"/>
                  </a:lnTo>
                  <a:lnTo>
                    <a:pt x="248" y="572"/>
                  </a:lnTo>
                  <a:lnTo>
                    <a:pt x="251" y="571"/>
                  </a:lnTo>
                  <a:lnTo>
                    <a:pt x="255" y="572"/>
                  </a:lnTo>
                  <a:lnTo>
                    <a:pt x="255" y="576"/>
                  </a:lnTo>
                  <a:lnTo>
                    <a:pt x="253" y="577"/>
                  </a:lnTo>
                  <a:lnTo>
                    <a:pt x="251" y="580"/>
                  </a:lnTo>
                  <a:lnTo>
                    <a:pt x="254" y="583"/>
                  </a:lnTo>
                  <a:lnTo>
                    <a:pt x="249" y="582"/>
                  </a:lnTo>
                  <a:lnTo>
                    <a:pt x="248" y="585"/>
                  </a:lnTo>
                  <a:lnTo>
                    <a:pt x="248" y="588"/>
                  </a:lnTo>
                  <a:lnTo>
                    <a:pt x="249" y="590"/>
                  </a:lnTo>
                  <a:lnTo>
                    <a:pt x="252" y="590"/>
                  </a:lnTo>
                  <a:lnTo>
                    <a:pt x="249" y="593"/>
                  </a:lnTo>
                  <a:lnTo>
                    <a:pt x="251" y="593"/>
                  </a:lnTo>
                  <a:lnTo>
                    <a:pt x="254" y="593"/>
                  </a:lnTo>
                  <a:lnTo>
                    <a:pt x="257" y="593"/>
                  </a:lnTo>
                  <a:lnTo>
                    <a:pt x="251" y="598"/>
                  </a:lnTo>
                  <a:lnTo>
                    <a:pt x="251" y="600"/>
                  </a:lnTo>
                  <a:lnTo>
                    <a:pt x="254" y="601"/>
                  </a:lnTo>
                  <a:lnTo>
                    <a:pt x="254" y="603"/>
                  </a:lnTo>
                  <a:lnTo>
                    <a:pt x="258" y="601"/>
                  </a:lnTo>
                  <a:lnTo>
                    <a:pt x="257" y="602"/>
                  </a:lnTo>
                  <a:lnTo>
                    <a:pt x="255" y="604"/>
                  </a:lnTo>
                  <a:lnTo>
                    <a:pt x="256" y="605"/>
                  </a:lnTo>
                  <a:lnTo>
                    <a:pt x="254" y="608"/>
                  </a:lnTo>
                  <a:lnTo>
                    <a:pt x="257" y="607"/>
                  </a:lnTo>
                  <a:lnTo>
                    <a:pt x="259" y="606"/>
                  </a:lnTo>
                  <a:lnTo>
                    <a:pt x="260" y="613"/>
                  </a:lnTo>
                  <a:lnTo>
                    <a:pt x="263" y="612"/>
                  </a:lnTo>
                  <a:lnTo>
                    <a:pt x="263" y="614"/>
                  </a:lnTo>
                  <a:lnTo>
                    <a:pt x="266" y="614"/>
                  </a:lnTo>
                  <a:lnTo>
                    <a:pt x="262" y="618"/>
                  </a:lnTo>
                  <a:lnTo>
                    <a:pt x="263" y="621"/>
                  </a:lnTo>
                  <a:lnTo>
                    <a:pt x="266" y="618"/>
                  </a:lnTo>
                  <a:lnTo>
                    <a:pt x="266" y="621"/>
                  </a:lnTo>
                  <a:lnTo>
                    <a:pt x="266" y="622"/>
                  </a:lnTo>
                  <a:lnTo>
                    <a:pt x="265" y="625"/>
                  </a:lnTo>
                  <a:lnTo>
                    <a:pt x="267" y="626"/>
                  </a:lnTo>
                  <a:lnTo>
                    <a:pt x="267" y="629"/>
                  </a:lnTo>
                  <a:lnTo>
                    <a:pt x="268" y="632"/>
                  </a:lnTo>
                  <a:lnTo>
                    <a:pt x="269" y="630"/>
                  </a:lnTo>
                  <a:lnTo>
                    <a:pt x="269" y="631"/>
                  </a:lnTo>
                  <a:lnTo>
                    <a:pt x="271" y="631"/>
                  </a:lnTo>
                  <a:lnTo>
                    <a:pt x="268" y="634"/>
                  </a:lnTo>
                  <a:lnTo>
                    <a:pt x="267" y="636"/>
                  </a:lnTo>
                  <a:lnTo>
                    <a:pt x="267" y="639"/>
                  </a:lnTo>
                  <a:lnTo>
                    <a:pt x="267" y="641"/>
                  </a:lnTo>
                  <a:lnTo>
                    <a:pt x="267" y="644"/>
                  </a:lnTo>
                  <a:lnTo>
                    <a:pt x="268" y="647"/>
                  </a:lnTo>
                  <a:lnTo>
                    <a:pt x="269" y="646"/>
                  </a:lnTo>
                  <a:lnTo>
                    <a:pt x="273" y="646"/>
                  </a:lnTo>
                  <a:lnTo>
                    <a:pt x="275" y="641"/>
                  </a:lnTo>
                  <a:lnTo>
                    <a:pt x="279" y="635"/>
                  </a:lnTo>
                  <a:lnTo>
                    <a:pt x="281" y="636"/>
                  </a:lnTo>
                  <a:lnTo>
                    <a:pt x="284" y="635"/>
                  </a:lnTo>
                  <a:lnTo>
                    <a:pt x="285" y="631"/>
                  </a:lnTo>
                  <a:lnTo>
                    <a:pt x="290" y="633"/>
                  </a:lnTo>
                  <a:lnTo>
                    <a:pt x="292" y="633"/>
                  </a:lnTo>
                  <a:lnTo>
                    <a:pt x="294" y="637"/>
                  </a:lnTo>
                  <a:lnTo>
                    <a:pt x="287" y="635"/>
                  </a:lnTo>
                  <a:lnTo>
                    <a:pt x="285" y="637"/>
                  </a:lnTo>
                  <a:lnTo>
                    <a:pt x="284" y="638"/>
                  </a:lnTo>
                  <a:lnTo>
                    <a:pt x="288" y="641"/>
                  </a:lnTo>
                  <a:lnTo>
                    <a:pt x="292" y="641"/>
                  </a:lnTo>
                  <a:lnTo>
                    <a:pt x="285" y="643"/>
                  </a:lnTo>
                  <a:lnTo>
                    <a:pt x="282" y="644"/>
                  </a:lnTo>
                  <a:lnTo>
                    <a:pt x="281" y="647"/>
                  </a:lnTo>
                  <a:lnTo>
                    <a:pt x="279" y="649"/>
                  </a:lnTo>
                  <a:lnTo>
                    <a:pt x="275" y="649"/>
                  </a:lnTo>
                  <a:lnTo>
                    <a:pt x="275" y="651"/>
                  </a:lnTo>
                  <a:lnTo>
                    <a:pt x="276" y="656"/>
                  </a:lnTo>
                  <a:lnTo>
                    <a:pt x="276" y="661"/>
                  </a:lnTo>
                  <a:lnTo>
                    <a:pt x="278" y="660"/>
                  </a:lnTo>
                  <a:lnTo>
                    <a:pt x="276" y="663"/>
                  </a:lnTo>
                  <a:lnTo>
                    <a:pt x="278" y="667"/>
                  </a:lnTo>
                  <a:lnTo>
                    <a:pt x="279" y="669"/>
                  </a:lnTo>
                  <a:lnTo>
                    <a:pt x="280" y="668"/>
                  </a:lnTo>
                  <a:lnTo>
                    <a:pt x="281" y="673"/>
                  </a:lnTo>
                  <a:lnTo>
                    <a:pt x="284" y="678"/>
                  </a:lnTo>
                  <a:lnTo>
                    <a:pt x="285" y="678"/>
                  </a:lnTo>
                  <a:lnTo>
                    <a:pt x="285" y="679"/>
                  </a:lnTo>
                  <a:lnTo>
                    <a:pt x="285" y="680"/>
                  </a:lnTo>
                  <a:lnTo>
                    <a:pt x="289" y="680"/>
                  </a:lnTo>
                  <a:lnTo>
                    <a:pt x="289" y="683"/>
                  </a:lnTo>
                  <a:lnTo>
                    <a:pt x="291" y="685"/>
                  </a:lnTo>
                  <a:lnTo>
                    <a:pt x="291" y="687"/>
                  </a:lnTo>
                  <a:lnTo>
                    <a:pt x="292" y="685"/>
                  </a:lnTo>
                  <a:lnTo>
                    <a:pt x="294" y="685"/>
                  </a:lnTo>
                  <a:lnTo>
                    <a:pt x="292" y="689"/>
                  </a:lnTo>
                  <a:lnTo>
                    <a:pt x="292" y="692"/>
                  </a:lnTo>
                  <a:lnTo>
                    <a:pt x="293" y="693"/>
                  </a:lnTo>
                  <a:lnTo>
                    <a:pt x="295" y="693"/>
                  </a:lnTo>
                  <a:lnTo>
                    <a:pt x="297" y="694"/>
                  </a:lnTo>
                  <a:lnTo>
                    <a:pt x="296" y="696"/>
                  </a:lnTo>
                  <a:lnTo>
                    <a:pt x="296" y="698"/>
                  </a:lnTo>
                  <a:lnTo>
                    <a:pt x="299" y="699"/>
                  </a:lnTo>
                  <a:lnTo>
                    <a:pt x="301" y="699"/>
                  </a:lnTo>
                  <a:lnTo>
                    <a:pt x="299" y="700"/>
                  </a:lnTo>
                  <a:lnTo>
                    <a:pt x="299" y="702"/>
                  </a:lnTo>
                  <a:lnTo>
                    <a:pt x="302" y="701"/>
                  </a:lnTo>
                  <a:lnTo>
                    <a:pt x="300" y="702"/>
                  </a:lnTo>
                  <a:lnTo>
                    <a:pt x="298" y="703"/>
                  </a:lnTo>
                  <a:lnTo>
                    <a:pt x="299" y="704"/>
                  </a:lnTo>
                  <a:lnTo>
                    <a:pt x="299" y="705"/>
                  </a:lnTo>
                  <a:lnTo>
                    <a:pt x="302" y="705"/>
                  </a:lnTo>
                  <a:lnTo>
                    <a:pt x="306" y="702"/>
                  </a:lnTo>
                  <a:lnTo>
                    <a:pt x="307" y="703"/>
                  </a:lnTo>
                  <a:lnTo>
                    <a:pt x="308" y="704"/>
                  </a:lnTo>
                  <a:lnTo>
                    <a:pt x="304" y="706"/>
                  </a:lnTo>
                  <a:lnTo>
                    <a:pt x="302" y="707"/>
                  </a:lnTo>
                  <a:lnTo>
                    <a:pt x="303" y="709"/>
                  </a:lnTo>
                  <a:lnTo>
                    <a:pt x="304" y="710"/>
                  </a:lnTo>
                  <a:lnTo>
                    <a:pt x="306" y="712"/>
                  </a:lnTo>
                  <a:lnTo>
                    <a:pt x="306" y="713"/>
                  </a:lnTo>
                  <a:lnTo>
                    <a:pt x="308" y="713"/>
                  </a:lnTo>
                  <a:lnTo>
                    <a:pt x="307" y="715"/>
                  </a:lnTo>
                  <a:lnTo>
                    <a:pt x="304" y="716"/>
                  </a:lnTo>
                  <a:lnTo>
                    <a:pt x="304" y="717"/>
                  </a:lnTo>
                  <a:lnTo>
                    <a:pt x="307" y="718"/>
                  </a:lnTo>
                  <a:lnTo>
                    <a:pt x="309" y="718"/>
                  </a:lnTo>
                  <a:lnTo>
                    <a:pt x="313" y="716"/>
                  </a:lnTo>
                  <a:lnTo>
                    <a:pt x="315" y="716"/>
                  </a:lnTo>
                  <a:lnTo>
                    <a:pt x="317" y="717"/>
                  </a:lnTo>
                  <a:lnTo>
                    <a:pt x="307" y="720"/>
                  </a:lnTo>
                  <a:lnTo>
                    <a:pt x="308" y="721"/>
                  </a:lnTo>
                  <a:lnTo>
                    <a:pt x="310" y="720"/>
                  </a:lnTo>
                  <a:lnTo>
                    <a:pt x="312" y="720"/>
                  </a:lnTo>
                  <a:lnTo>
                    <a:pt x="313" y="721"/>
                  </a:lnTo>
                  <a:lnTo>
                    <a:pt x="313" y="721"/>
                  </a:lnTo>
                  <a:lnTo>
                    <a:pt x="312" y="723"/>
                  </a:lnTo>
                  <a:lnTo>
                    <a:pt x="314" y="724"/>
                  </a:lnTo>
                  <a:lnTo>
                    <a:pt x="315" y="725"/>
                  </a:lnTo>
                  <a:lnTo>
                    <a:pt x="318" y="724"/>
                  </a:lnTo>
                  <a:lnTo>
                    <a:pt x="318" y="725"/>
                  </a:lnTo>
                  <a:lnTo>
                    <a:pt x="319" y="726"/>
                  </a:lnTo>
                  <a:lnTo>
                    <a:pt x="319" y="726"/>
                  </a:lnTo>
                  <a:lnTo>
                    <a:pt x="322" y="727"/>
                  </a:lnTo>
                  <a:lnTo>
                    <a:pt x="324" y="728"/>
                  </a:lnTo>
                  <a:lnTo>
                    <a:pt x="325" y="728"/>
                  </a:lnTo>
                  <a:lnTo>
                    <a:pt x="325" y="728"/>
                  </a:lnTo>
                  <a:lnTo>
                    <a:pt x="325" y="729"/>
                  </a:lnTo>
                  <a:lnTo>
                    <a:pt x="322" y="732"/>
                  </a:lnTo>
                  <a:lnTo>
                    <a:pt x="319" y="733"/>
                  </a:lnTo>
                  <a:lnTo>
                    <a:pt x="318" y="734"/>
                  </a:lnTo>
                  <a:lnTo>
                    <a:pt x="321" y="733"/>
                  </a:lnTo>
                  <a:lnTo>
                    <a:pt x="322" y="734"/>
                  </a:lnTo>
                  <a:lnTo>
                    <a:pt x="328" y="733"/>
                  </a:lnTo>
                  <a:lnTo>
                    <a:pt x="327" y="731"/>
                  </a:lnTo>
                  <a:lnTo>
                    <a:pt x="327" y="731"/>
                  </a:lnTo>
                  <a:lnTo>
                    <a:pt x="328" y="730"/>
                  </a:lnTo>
                  <a:lnTo>
                    <a:pt x="330" y="731"/>
                  </a:lnTo>
                  <a:lnTo>
                    <a:pt x="332" y="731"/>
                  </a:lnTo>
                  <a:lnTo>
                    <a:pt x="338" y="731"/>
                  </a:lnTo>
                  <a:lnTo>
                    <a:pt x="342" y="728"/>
                  </a:lnTo>
                  <a:lnTo>
                    <a:pt x="343" y="729"/>
                  </a:lnTo>
                  <a:lnTo>
                    <a:pt x="347" y="728"/>
                  </a:lnTo>
                  <a:lnTo>
                    <a:pt x="346" y="729"/>
                  </a:lnTo>
                  <a:lnTo>
                    <a:pt x="346" y="731"/>
                  </a:lnTo>
                  <a:lnTo>
                    <a:pt x="347" y="731"/>
                  </a:lnTo>
                  <a:lnTo>
                    <a:pt x="351" y="730"/>
                  </a:lnTo>
                  <a:lnTo>
                    <a:pt x="350" y="731"/>
                  </a:lnTo>
                  <a:lnTo>
                    <a:pt x="344" y="734"/>
                  </a:lnTo>
                  <a:lnTo>
                    <a:pt x="346" y="734"/>
                  </a:lnTo>
                  <a:lnTo>
                    <a:pt x="343" y="736"/>
                  </a:lnTo>
                  <a:lnTo>
                    <a:pt x="344" y="736"/>
                  </a:lnTo>
                  <a:lnTo>
                    <a:pt x="345" y="736"/>
                  </a:lnTo>
                  <a:lnTo>
                    <a:pt x="347" y="735"/>
                  </a:lnTo>
                  <a:lnTo>
                    <a:pt x="349" y="735"/>
                  </a:lnTo>
                  <a:lnTo>
                    <a:pt x="352" y="733"/>
                  </a:lnTo>
                  <a:lnTo>
                    <a:pt x="353" y="731"/>
                  </a:lnTo>
                  <a:lnTo>
                    <a:pt x="354" y="731"/>
                  </a:lnTo>
                  <a:lnTo>
                    <a:pt x="353" y="734"/>
                  </a:lnTo>
                  <a:lnTo>
                    <a:pt x="350" y="735"/>
                  </a:lnTo>
                  <a:lnTo>
                    <a:pt x="349" y="737"/>
                  </a:lnTo>
                  <a:lnTo>
                    <a:pt x="350" y="738"/>
                  </a:lnTo>
                  <a:lnTo>
                    <a:pt x="351" y="740"/>
                  </a:lnTo>
                  <a:lnTo>
                    <a:pt x="351" y="741"/>
                  </a:lnTo>
                  <a:lnTo>
                    <a:pt x="352" y="742"/>
                  </a:lnTo>
                  <a:lnTo>
                    <a:pt x="353" y="741"/>
                  </a:lnTo>
                  <a:lnTo>
                    <a:pt x="354" y="739"/>
                  </a:lnTo>
                  <a:lnTo>
                    <a:pt x="355" y="738"/>
                  </a:lnTo>
                  <a:lnTo>
                    <a:pt x="356" y="738"/>
                  </a:lnTo>
                  <a:lnTo>
                    <a:pt x="356" y="739"/>
                  </a:lnTo>
                  <a:lnTo>
                    <a:pt x="355" y="742"/>
                  </a:lnTo>
                  <a:lnTo>
                    <a:pt x="355" y="743"/>
                  </a:lnTo>
                  <a:lnTo>
                    <a:pt x="358" y="742"/>
                  </a:lnTo>
                  <a:lnTo>
                    <a:pt x="360" y="740"/>
                  </a:lnTo>
                  <a:lnTo>
                    <a:pt x="360" y="741"/>
                  </a:lnTo>
                  <a:lnTo>
                    <a:pt x="359" y="745"/>
                  </a:lnTo>
                  <a:lnTo>
                    <a:pt x="358" y="746"/>
                  </a:lnTo>
                  <a:lnTo>
                    <a:pt x="356" y="748"/>
                  </a:lnTo>
                  <a:lnTo>
                    <a:pt x="356" y="749"/>
                  </a:lnTo>
                  <a:lnTo>
                    <a:pt x="357" y="749"/>
                  </a:lnTo>
                  <a:lnTo>
                    <a:pt x="358" y="751"/>
                  </a:lnTo>
                  <a:lnTo>
                    <a:pt x="358" y="751"/>
                  </a:lnTo>
                  <a:lnTo>
                    <a:pt x="361" y="751"/>
                  </a:lnTo>
                  <a:lnTo>
                    <a:pt x="363" y="753"/>
                  </a:lnTo>
                  <a:lnTo>
                    <a:pt x="366" y="752"/>
                  </a:lnTo>
                  <a:lnTo>
                    <a:pt x="369" y="749"/>
                  </a:lnTo>
                  <a:lnTo>
                    <a:pt x="371" y="747"/>
                  </a:lnTo>
                  <a:lnTo>
                    <a:pt x="371" y="748"/>
                  </a:lnTo>
                  <a:lnTo>
                    <a:pt x="372" y="750"/>
                  </a:lnTo>
                  <a:lnTo>
                    <a:pt x="379" y="750"/>
                  </a:lnTo>
                  <a:lnTo>
                    <a:pt x="383" y="750"/>
                  </a:lnTo>
                  <a:lnTo>
                    <a:pt x="383" y="750"/>
                  </a:lnTo>
                  <a:lnTo>
                    <a:pt x="383" y="748"/>
                  </a:lnTo>
                  <a:lnTo>
                    <a:pt x="383" y="747"/>
                  </a:lnTo>
                  <a:lnTo>
                    <a:pt x="382" y="745"/>
                  </a:lnTo>
                  <a:lnTo>
                    <a:pt x="382" y="743"/>
                  </a:lnTo>
                  <a:lnTo>
                    <a:pt x="380" y="743"/>
                  </a:lnTo>
                  <a:lnTo>
                    <a:pt x="376" y="741"/>
                  </a:lnTo>
                  <a:lnTo>
                    <a:pt x="380" y="741"/>
                  </a:lnTo>
                  <a:lnTo>
                    <a:pt x="382" y="741"/>
                  </a:lnTo>
                  <a:lnTo>
                    <a:pt x="383" y="740"/>
                  </a:lnTo>
                  <a:lnTo>
                    <a:pt x="385" y="741"/>
                  </a:lnTo>
                  <a:lnTo>
                    <a:pt x="387" y="740"/>
                  </a:lnTo>
                  <a:lnTo>
                    <a:pt x="386" y="736"/>
                  </a:lnTo>
                  <a:lnTo>
                    <a:pt x="387" y="733"/>
                  </a:lnTo>
                  <a:lnTo>
                    <a:pt x="387" y="732"/>
                  </a:lnTo>
                  <a:lnTo>
                    <a:pt x="388" y="730"/>
                  </a:lnTo>
                  <a:lnTo>
                    <a:pt x="389" y="725"/>
                  </a:lnTo>
                  <a:lnTo>
                    <a:pt x="389" y="723"/>
                  </a:lnTo>
                  <a:lnTo>
                    <a:pt x="388" y="723"/>
                  </a:lnTo>
                  <a:lnTo>
                    <a:pt x="389" y="722"/>
                  </a:lnTo>
                  <a:lnTo>
                    <a:pt x="391" y="720"/>
                  </a:lnTo>
                  <a:lnTo>
                    <a:pt x="392" y="718"/>
                  </a:lnTo>
                  <a:lnTo>
                    <a:pt x="391" y="718"/>
                  </a:lnTo>
                  <a:lnTo>
                    <a:pt x="392" y="716"/>
                  </a:lnTo>
                  <a:lnTo>
                    <a:pt x="395" y="712"/>
                  </a:lnTo>
                  <a:lnTo>
                    <a:pt x="396" y="710"/>
                  </a:lnTo>
                  <a:lnTo>
                    <a:pt x="395" y="709"/>
                  </a:lnTo>
                  <a:lnTo>
                    <a:pt x="396" y="707"/>
                  </a:lnTo>
                  <a:lnTo>
                    <a:pt x="396" y="705"/>
                  </a:lnTo>
                  <a:lnTo>
                    <a:pt x="394" y="704"/>
                  </a:lnTo>
                  <a:lnTo>
                    <a:pt x="393" y="695"/>
                  </a:lnTo>
                  <a:lnTo>
                    <a:pt x="392" y="694"/>
                  </a:lnTo>
                  <a:lnTo>
                    <a:pt x="392" y="693"/>
                  </a:lnTo>
                  <a:lnTo>
                    <a:pt x="391" y="690"/>
                  </a:lnTo>
                  <a:lnTo>
                    <a:pt x="387" y="688"/>
                  </a:lnTo>
                  <a:lnTo>
                    <a:pt x="391" y="687"/>
                  </a:lnTo>
                  <a:lnTo>
                    <a:pt x="391" y="686"/>
                  </a:lnTo>
                  <a:lnTo>
                    <a:pt x="391" y="685"/>
                  </a:lnTo>
                  <a:lnTo>
                    <a:pt x="392" y="684"/>
                  </a:lnTo>
                  <a:lnTo>
                    <a:pt x="394" y="684"/>
                  </a:lnTo>
                  <a:lnTo>
                    <a:pt x="395" y="684"/>
                  </a:lnTo>
                  <a:lnTo>
                    <a:pt x="396" y="684"/>
                  </a:lnTo>
                  <a:lnTo>
                    <a:pt x="401" y="684"/>
                  </a:lnTo>
                  <a:lnTo>
                    <a:pt x="402" y="682"/>
                  </a:lnTo>
                  <a:lnTo>
                    <a:pt x="404" y="682"/>
                  </a:lnTo>
                  <a:lnTo>
                    <a:pt x="404" y="680"/>
                  </a:lnTo>
                  <a:lnTo>
                    <a:pt x="402" y="680"/>
                  </a:lnTo>
                  <a:lnTo>
                    <a:pt x="398" y="678"/>
                  </a:lnTo>
                  <a:lnTo>
                    <a:pt x="396" y="676"/>
                  </a:lnTo>
                  <a:lnTo>
                    <a:pt x="397" y="676"/>
                  </a:lnTo>
                  <a:lnTo>
                    <a:pt x="399" y="677"/>
                  </a:lnTo>
                  <a:lnTo>
                    <a:pt x="400" y="678"/>
                  </a:lnTo>
                  <a:lnTo>
                    <a:pt x="405" y="678"/>
                  </a:lnTo>
                  <a:lnTo>
                    <a:pt x="405" y="677"/>
                  </a:lnTo>
                  <a:lnTo>
                    <a:pt x="402" y="676"/>
                  </a:lnTo>
                  <a:lnTo>
                    <a:pt x="402" y="675"/>
                  </a:lnTo>
                  <a:lnTo>
                    <a:pt x="403" y="674"/>
                  </a:lnTo>
                  <a:lnTo>
                    <a:pt x="403" y="673"/>
                  </a:lnTo>
                  <a:lnTo>
                    <a:pt x="402" y="672"/>
                  </a:lnTo>
                  <a:lnTo>
                    <a:pt x="402" y="671"/>
                  </a:lnTo>
                  <a:lnTo>
                    <a:pt x="405" y="673"/>
                  </a:lnTo>
                  <a:lnTo>
                    <a:pt x="407" y="674"/>
                  </a:lnTo>
                  <a:lnTo>
                    <a:pt x="407" y="671"/>
                  </a:lnTo>
                  <a:lnTo>
                    <a:pt x="409" y="671"/>
                  </a:lnTo>
                  <a:lnTo>
                    <a:pt x="408" y="670"/>
                  </a:lnTo>
                  <a:lnTo>
                    <a:pt x="408" y="668"/>
                  </a:lnTo>
                  <a:lnTo>
                    <a:pt x="410" y="669"/>
                  </a:lnTo>
                  <a:lnTo>
                    <a:pt x="411" y="669"/>
                  </a:lnTo>
                  <a:lnTo>
                    <a:pt x="412" y="668"/>
                  </a:lnTo>
                  <a:lnTo>
                    <a:pt x="412" y="665"/>
                  </a:lnTo>
                  <a:lnTo>
                    <a:pt x="413" y="665"/>
                  </a:lnTo>
                  <a:lnTo>
                    <a:pt x="413" y="663"/>
                  </a:lnTo>
                  <a:lnTo>
                    <a:pt x="412" y="662"/>
                  </a:lnTo>
                  <a:lnTo>
                    <a:pt x="405" y="660"/>
                  </a:lnTo>
                  <a:lnTo>
                    <a:pt x="405" y="659"/>
                  </a:lnTo>
                  <a:lnTo>
                    <a:pt x="412" y="660"/>
                  </a:lnTo>
                  <a:lnTo>
                    <a:pt x="416" y="660"/>
                  </a:lnTo>
                  <a:lnTo>
                    <a:pt x="413" y="653"/>
                  </a:lnTo>
                  <a:lnTo>
                    <a:pt x="414" y="652"/>
                  </a:lnTo>
                  <a:lnTo>
                    <a:pt x="415" y="651"/>
                  </a:lnTo>
                  <a:lnTo>
                    <a:pt x="413" y="649"/>
                  </a:lnTo>
                  <a:lnTo>
                    <a:pt x="404" y="648"/>
                  </a:lnTo>
                  <a:lnTo>
                    <a:pt x="403" y="645"/>
                  </a:lnTo>
                  <a:lnTo>
                    <a:pt x="406" y="646"/>
                  </a:lnTo>
                  <a:lnTo>
                    <a:pt x="411" y="643"/>
                  </a:lnTo>
                  <a:lnTo>
                    <a:pt x="415" y="643"/>
                  </a:lnTo>
                  <a:lnTo>
                    <a:pt x="418" y="644"/>
                  </a:lnTo>
                  <a:lnTo>
                    <a:pt x="418" y="643"/>
                  </a:lnTo>
                  <a:lnTo>
                    <a:pt x="416" y="642"/>
                  </a:lnTo>
                  <a:lnTo>
                    <a:pt x="415" y="641"/>
                  </a:lnTo>
                  <a:lnTo>
                    <a:pt x="414" y="636"/>
                  </a:lnTo>
                  <a:lnTo>
                    <a:pt x="412" y="634"/>
                  </a:lnTo>
                  <a:lnTo>
                    <a:pt x="411" y="631"/>
                  </a:lnTo>
                  <a:lnTo>
                    <a:pt x="409" y="630"/>
                  </a:lnTo>
                  <a:lnTo>
                    <a:pt x="409" y="628"/>
                  </a:lnTo>
                  <a:lnTo>
                    <a:pt x="406" y="629"/>
                  </a:lnTo>
                  <a:lnTo>
                    <a:pt x="408" y="623"/>
                  </a:lnTo>
                  <a:lnTo>
                    <a:pt x="410" y="624"/>
                  </a:lnTo>
                  <a:lnTo>
                    <a:pt x="412" y="624"/>
                  </a:lnTo>
                  <a:lnTo>
                    <a:pt x="414" y="625"/>
                  </a:lnTo>
                  <a:lnTo>
                    <a:pt x="414" y="623"/>
                  </a:lnTo>
                  <a:lnTo>
                    <a:pt x="416" y="623"/>
                  </a:lnTo>
                  <a:lnTo>
                    <a:pt x="417" y="625"/>
                  </a:lnTo>
                  <a:lnTo>
                    <a:pt x="418" y="624"/>
                  </a:lnTo>
                  <a:lnTo>
                    <a:pt x="420" y="626"/>
                  </a:lnTo>
                  <a:lnTo>
                    <a:pt x="422" y="624"/>
                  </a:lnTo>
                  <a:lnTo>
                    <a:pt x="422" y="622"/>
                  </a:lnTo>
                  <a:lnTo>
                    <a:pt x="425" y="619"/>
                  </a:lnTo>
                  <a:lnTo>
                    <a:pt x="424" y="617"/>
                  </a:lnTo>
                  <a:lnTo>
                    <a:pt x="424" y="616"/>
                  </a:lnTo>
                  <a:lnTo>
                    <a:pt x="423" y="614"/>
                  </a:lnTo>
                  <a:lnTo>
                    <a:pt x="420" y="612"/>
                  </a:lnTo>
                  <a:lnTo>
                    <a:pt x="422" y="612"/>
                  </a:lnTo>
                  <a:lnTo>
                    <a:pt x="423" y="611"/>
                  </a:lnTo>
                  <a:lnTo>
                    <a:pt x="424" y="612"/>
                  </a:lnTo>
                  <a:lnTo>
                    <a:pt x="426" y="607"/>
                  </a:lnTo>
                  <a:lnTo>
                    <a:pt x="428" y="608"/>
                  </a:lnTo>
                  <a:lnTo>
                    <a:pt x="428" y="610"/>
                  </a:lnTo>
                  <a:lnTo>
                    <a:pt x="430" y="610"/>
                  </a:lnTo>
                  <a:lnTo>
                    <a:pt x="431" y="607"/>
                  </a:lnTo>
                  <a:lnTo>
                    <a:pt x="434" y="609"/>
                  </a:lnTo>
                  <a:lnTo>
                    <a:pt x="434" y="610"/>
                  </a:lnTo>
                  <a:lnTo>
                    <a:pt x="436" y="609"/>
                  </a:lnTo>
                  <a:lnTo>
                    <a:pt x="440" y="609"/>
                  </a:lnTo>
                  <a:lnTo>
                    <a:pt x="438" y="607"/>
                  </a:lnTo>
                  <a:lnTo>
                    <a:pt x="442" y="607"/>
                  </a:lnTo>
                  <a:lnTo>
                    <a:pt x="445" y="608"/>
                  </a:lnTo>
                  <a:lnTo>
                    <a:pt x="445" y="607"/>
                  </a:lnTo>
                  <a:lnTo>
                    <a:pt x="446" y="607"/>
                  </a:lnTo>
                  <a:lnTo>
                    <a:pt x="445" y="604"/>
                  </a:lnTo>
                  <a:lnTo>
                    <a:pt x="446" y="604"/>
                  </a:lnTo>
                  <a:lnTo>
                    <a:pt x="445" y="603"/>
                  </a:lnTo>
                  <a:lnTo>
                    <a:pt x="444" y="603"/>
                  </a:lnTo>
                  <a:lnTo>
                    <a:pt x="442" y="601"/>
                  </a:lnTo>
                  <a:lnTo>
                    <a:pt x="443" y="598"/>
                  </a:lnTo>
                  <a:lnTo>
                    <a:pt x="445" y="601"/>
                  </a:lnTo>
                  <a:lnTo>
                    <a:pt x="445" y="599"/>
                  </a:lnTo>
                  <a:lnTo>
                    <a:pt x="447" y="600"/>
                  </a:lnTo>
                  <a:lnTo>
                    <a:pt x="448" y="600"/>
                  </a:lnTo>
                  <a:lnTo>
                    <a:pt x="448" y="597"/>
                  </a:lnTo>
                  <a:lnTo>
                    <a:pt x="446" y="595"/>
                  </a:lnTo>
                  <a:lnTo>
                    <a:pt x="449" y="593"/>
                  </a:lnTo>
                  <a:lnTo>
                    <a:pt x="448" y="592"/>
                  </a:lnTo>
                  <a:lnTo>
                    <a:pt x="450" y="591"/>
                  </a:lnTo>
                  <a:lnTo>
                    <a:pt x="451" y="591"/>
                  </a:lnTo>
                  <a:lnTo>
                    <a:pt x="448" y="589"/>
                  </a:lnTo>
                  <a:lnTo>
                    <a:pt x="447" y="587"/>
                  </a:lnTo>
                  <a:lnTo>
                    <a:pt x="450" y="588"/>
                  </a:lnTo>
                  <a:lnTo>
                    <a:pt x="450" y="586"/>
                  </a:lnTo>
                  <a:lnTo>
                    <a:pt x="453" y="589"/>
                  </a:lnTo>
                  <a:lnTo>
                    <a:pt x="455" y="588"/>
                  </a:lnTo>
                  <a:lnTo>
                    <a:pt x="456" y="589"/>
                  </a:lnTo>
                  <a:lnTo>
                    <a:pt x="459" y="589"/>
                  </a:lnTo>
                  <a:lnTo>
                    <a:pt x="454" y="593"/>
                  </a:lnTo>
                  <a:lnTo>
                    <a:pt x="453" y="596"/>
                  </a:lnTo>
                  <a:lnTo>
                    <a:pt x="451" y="598"/>
                  </a:lnTo>
                  <a:lnTo>
                    <a:pt x="451" y="599"/>
                  </a:lnTo>
                  <a:lnTo>
                    <a:pt x="451" y="600"/>
                  </a:lnTo>
                  <a:lnTo>
                    <a:pt x="452" y="600"/>
                  </a:lnTo>
                  <a:lnTo>
                    <a:pt x="454" y="600"/>
                  </a:lnTo>
                  <a:lnTo>
                    <a:pt x="455" y="601"/>
                  </a:lnTo>
                  <a:lnTo>
                    <a:pt x="458" y="603"/>
                  </a:lnTo>
                  <a:lnTo>
                    <a:pt x="458" y="601"/>
                  </a:lnTo>
                  <a:lnTo>
                    <a:pt x="456" y="600"/>
                  </a:lnTo>
                  <a:lnTo>
                    <a:pt x="458" y="601"/>
                  </a:lnTo>
                  <a:lnTo>
                    <a:pt x="458" y="598"/>
                  </a:lnTo>
                  <a:lnTo>
                    <a:pt x="458" y="595"/>
                  </a:lnTo>
                  <a:lnTo>
                    <a:pt x="461" y="597"/>
                  </a:lnTo>
                  <a:lnTo>
                    <a:pt x="462" y="601"/>
                  </a:lnTo>
                  <a:lnTo>
                    <a:pt x="465" y="601"/>
                  </a:lnTo>
                  <a:lnTo>
                    <a:pt x="466" y="603"/>
                  </a:lnTo>
                  <a:lnTo>
                    <a:pt x="467" y="599"/>
                  </a:lnTo>
                  <a:lnTo>
                    <a:pt x="468" y="597"/>
                  </a:lnTo>
                  <a:lnTo>
                    <a:pt x="470" y="596"/>
                  </a:lnTo>
                  <a:lnTo>
                    <a:pt x="469" y="600"/>
                  </a:lnTo>
                  <a:lnTo>
                    <a:pt x="470" y="599"/>
                  </a:lnTo>
                  <a:lnTo>
                    <a:pt x="471" y="600"/>
                  </a:lnTo>
                  <a:lnTo>
                    <a:pt x="472" y="599"/>
                  </a:lnTo>
                  <a:lnTo>
                    <a:pt x="474" y="601"/>
                  </a:lnTo>
                  <a:lnTo>
                    <a:pt x="474" y="598"/>
                  </a:lnTo>
                  <a:lnTo>
                    <a:pt x="475" y="595"/>
                  </a:lnTo>
                  <a:lnTo>
                    <a:pt x="477" y="596"/>
                  </a:lnTo>
                  <a:lnTo>
                    <a:pt x="477" y="593"/>
                  </a:lnTo>
                  <a:lnTo>
                    <a:pt x="478" y="592"/>
                  </a:lnTo>
                  <a:lnTo>
                    <a:pt x="477" y="589"/>
                  </a:lnTo>
                  <a:lnTo>
                    <a:pt x="476" y="588"/>
                  </a:lnTo>
                  <a:lnTo>
                    <a:pt x="476" y="586"/>
                  </a:lnTo>
                  <a:lnTo>
                    <a:pt x="479" y="588"/>
                  </a:lnTo>
                  <a:lnTo>
                    <a:pt x="484" y="590"/>
                  </a:lnTo>
                  <a:lnTo>
                    <a:pt x="485" y="590"/>
                  </a:lnTo>
                  <a:lnTo>
                    <a:pt x="484" y="588"/>
                  </a:lnTo>
                  <a:lnTo>
                    <a:pt x="486" y="585"/>
                  </a:lnTo>
                  <a:lnTo>
                    <a:pt x="486" y="588"/>
                  </a:lnTo>
                  <a:lnTo>
                    <a:pt x="488" y="588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1" y="586"/>
                  </a:lnTo>
                  <a:lnTo>
                    <a:pt x="492" y="584"/>
                  </a:lnTo>
                  <a:lnTo>
                    <a:pt x="492" y="583"/>
                  </a:lnTo>
                  <a:lnTo>
                    <a:pt x="493" y="579"/>
                  </a:lnTo>
                  <a:lnTo>
                    <a:pt x="494" y="576"/>
                  </a:lnTo>
                  <a:lnTo>
                    <a:pt x="495" y="579"/>
                  </a:lnTo>
                  <a:lnTo>
                    <a:pt x="496" y="577"/>
                  </a:lnTo>
                  <a:lnTo>
                    <a:pt x="497" y="580"/>
                  </a:lnTo>
                  <a:lnTo>
                    <a:pt x="497" y="577"/>
                  </a:lnTo>
                  <a:lnTo>
                    <a:pt x="498" y="575"/>
                  </a:lnTo>
                  <a:lnTo>
                    <a:pt x="498" y="575"/>
                  </a:lnTo>
                  <a:lnTo>
                    <a:pt x="499" y="575"/>
                  </a:lnTo>
                  <a:lnTo>
                    <a:pt x="499" y="573"/>
                  </a:lnTo>
                  <a:lnTo>
                    <a:pt x="501" y="574"/>
                  </a:lnTo>
                  <a:lnTo>
                    <a:pt x="499" y="571"/>
                  </a:lnTo>
                  <a:lnTo>
                    <a:pt x="500" y="571"/>
                  </a:lnTo>
                  <a:lnTo>
                    <a:pt x="501" y="570"/>
                  </a:lnTo>
                  <a:lnTo>
                    <a:pt x="502" y="568"/>
                  </a:lnTo>
                  <a:lnTo>
                    <a:pt x="505" y="567"/>
                  </a:lnTo>
                  <a:lnTo>
                    <a:pt x="506" y="562"/>
                  </a:lnTo>
                  <a:lnTo>
                    <a:pt x="506" y="561"/>
                  </a:lnTo>
                  <a:lnTo>
                    <a:pt x="506" y="558"/>
                  </a:lnTo>
                  <a:lnTo>
                    <a:pt x="505" y="557"/>
                  </a:lnTo>
                  <a:lnTo>
                    <a:pt x="507" y="557"/>
                  </a:lnTo>
                  <a:lnTo>
                    <a:pt x="507" y="556"/>
                  </a:lnTo>
                  <a:lnTo>
                    <a:pt x="508" y="552"/>
                  </a:lnTo>
                  <a:lnTo>
                    <a:pt x="510" y="551"/>
                  </a:lnTo>
                  <a:lnTo>
                    <a:pt x="510" y="549"/>
                  </a:lnTo>
                  <a:lnTo>
                    <a:pt x="509" y="547"/>
                  </a:lnTo>
                  <a:lnTo>
                    <a:pt x="512" y="548"/>
                  </a:lnTo>
                  <a:lnTo>
                    <a:pt x="514" y="546"/>
                  </a:lnTo>
                  <a:lnTo>
                    <a:pt x="518" y="543"/>
                  </a:lnTo>
                  <a:lnTo>
                    <a:pt x="517" y="542"/>
                  </a:lnTo>
                  <a:lnTo>
                    <a:pt x="519" y="540"/>
                  </a:lnTo>
                  <a:lnTo>
                    <a:pt x="520" y="542"/>
                  </a:lnTo>
                  <a:lnTo>
                    <a:pt x="522" y="541"/>
                  </a:lnTo>
                  <a:lnTo>
                    <a:pt x="522" y="542"/>
                  </a:lnTo>
                  <a:lnTo>
                    <a:pt x="523" y="540"/>
                  </a:lnTo>
                  <a:lnTo>
                    <a:pt x="523" y="539"/>
                  </a:lnTo>
                  <a:lnTo>
                    <a:pt x="523" y="536"/>
                  </a:lnTo>
                  <a:lnTo>
                    <a:pt x="525" y="536"/>
                  </a:lnTo>
                  <a:lnTo>
                    <a:pt x="524" y="534"/>
                  </a:lnTo>
                  <a:lnTo>
                    <a:pt x="519" y="531"/>
                  </a:lnTo>
                  <a:lnTo>
                    <a:pt x="521" y="531"/>
                  </a:lnTo>
                  <a:lnTo>
                    <a:pt x="519" y="526"/>
                  </a:lnTo>
                  <a:lnTo>
                    <a:pt x="516" y="522"/>
                  </a:lnTo>
                  <a:lnTo>
                    <a:pt x="516" y="521"/>
                  </a:lnTo>
                  <a:lnTo>
                    <a:pt x="519" y="521"/>
                  </a:lnTo>
                  <a:lnTo>
                    <a:pt x="518" y="518"/>
                  </a:lnTo>
                  <a:lnTo>
                    <a:pt x="520" y="520"/>
                  </a:lnTo>
                  <a:lnTo>
                    <a:pt x="520" y="523"/>
                  </a:lnTo>
                  <a:lnTo>
                    <a:pt x="521" y="525"/>
                  </a:lnTo>
                  <a:lnTo>
                    <a:pt x="522" y="522"/>
                  </a:lnTo>
                  <a:lnTo>
                    <a:pt x="523" y="523"/>
                  </a:lnTo>
                  <a:lnTo>
                    <a:pt x="523" y="525"/>
                  </a:lnTo>
                  <a:lnTo>
                    <a:pt x="525" y="527"/>
                  </a:lnTo>
                  <a:lnTo>
                    <a:pt x="525" y="529"/>
                  </a:lnTo>
                  <a:lnTo>
                    <a:pt x="529" y="530"/>
                  </a:lnTo>
                  <a:lnTo>
                    <a:pt x="529" y="532"/>
                  </a:lnTo>
                  <a:lnTo>
                    <a:pt x="527" y="531"/>
                  </a:lnTo>
                  <a:lnTo>
                    <a:pt x="527" y="534"/>
                  </a:lnTo>
                  <a:lnTo>
                    <a:pt x="530" y="535"/>
                  </a:lnTo>
                  <a:lnTo>
                    <a:pt x="529" y="536"/>
                  </a:lnTo>
                  <a:lnTo>
                    <a:pt x="532" y="535"/>
                  </a:lnTo>
                  <a:lnTo>
                    <a:pt x="534" y="535"/>
                  </a:lnTo>
                  <a:lnTo>
                    <a:pt x="538" y="536"/>
                  </a:lnTo>
                  <a:lnTo>
                    <a:pt x="536" y="534"/>
                  </a:lnTo>
                  <a:lnTo>
                    <a:pt x="537" y="533"/>
                  </a:lnTo>
                  <a:lnTo>
                    <a:pt x="537" y="532"/>
                  </a:lnTo>
                  <a:lnTo>
                    <a:pt x="538" y="532"/>
                  </a:lnTo>
                  <a:lnTo>
                    <a:pt x="538" y="533"/>
                  </a:lnTo>
                  <a:lnTo>
                    <a:pt x="542" y="536"/>
                  </a:lnTo>
                  <a:lnTo>
                    <a:pt x="544" y="536"/>
                  </a:lnTo>
                  <a:lnTo>
                    <a:pt x="544" y="533"/>
                  </a:lnTo>
                  <a:lnTo>
                    <a:pt x="541" y="532"/>
                  </a:lnTo>
                  <a:lnTo>
                    <a:pt x="541" y="529"/>
                  </a:lnTo>
                  <a:lnTo>
                    <a:pt x="543" y="530"/>
                  </a:lnTo>
                  <a:lnTo>
                    <a:pt x="546" y="531"/>
                  </a:lnTo>
                  <a:lnTo>
                    <a:pt x="546" y="533"/>
                  </a:lnTo>
                  <a:lnTo>
                    <a:pt x="548" y="535"/>
                  </a:lnTo>
                  <a:lnTo>
                    <a:pt x="550" y="533"/>
                  </a:lnTo>
                  <a:lnTo>
                    <a:pt x="548" y="531"/>
                  </a:lnTo>
                  <a:lnTo>
                    <a:pt x="548" y="530"/>
                  </a:lnTo>
                  <a:lnTo>
                    <a:pt x="551" y="531"/>
                  </a:lnTo>
                  <a:lnTo>
                    <a:pt x="550" y="528"/>
                  </a:lnTo>
                  <a:lnTo>
                    <a:pt x="551" y="526"/>
                  </a:lnTo>
                  <a:lnTo>
                    <a:pt x="552" y="525"/>
                  </a:lnTo>
                  <a:lnTo>
                    <a:pt x="553" y="525"/>
                  </a:lnTo>
                  <a:lnTo>
                    <a:pt x="554" y="528"/>
                  </a:lnTo>
                  <a:lnTo>
                    <a:pt x="557" y="530"/>
                  </a:lnTo>
                  <a:lnTo>
                    <a:pt x="558" y="530"/>
                  </a:lnTo>
                  <a:lnTo>
                    <a:pt x="559" y="529"/>
                  </a:lnTo>
                  <a:lnTo>
                    <a:pt x="559" y="527"/>
                  </a:lnTo>
                  <a:lnTo>
                    <a:pt x="561" y="529"/>
                  </a:lnTo>
                  <a:lnTo>
                    <a:pt x="562" y="526"/>
                  </a:lnTo>
                  <a:lnTo>
                    <a:pt x="568" y="526"/>
                  </a:lnTo>
                  <a:lnTo>
                    <a:pt x="570" y="524"/>
                  </a:lnTo>
                  <a:lnTo>
                    <a:pt x="572" y="525"/>
                  </a:lnTo>
                  <a:lnTo>
                    <a:pt x="572" y="522"/>
                  </a:lnTo>
                  <a:lnTo>
                    <a:pt x="574" y="524"/>
                  </a:lnTo>
                  <a:lnTo>
                    <a:pt x="576" y="523"/>
                  </a:lnTo>
                  <a:lnTo>
                    <a:pt x="576" y="520"/>
                  </a:lnTo>
                  <a:lnTo>
                    <a:pt x="578" y="521"/>
                  </a:lnTo>
                  <a:lnTo>
                    <a:pt x="579" y="523"/>
                  </a:lnTo>
                  <a:lnTo>
                    <a:pt x="581" y="523"/>
                  </a:lnTo>
                  <a:lnTo>
                    <a:pt x="580" y="521"/>
                  </a:lnTo>
                  <a:lnTo>
                    <a:pt x="582" y="520"/>
                  </a:lnTo>
                  <a:lnTo>
                    <a:pt x="583" y="520"/>
                  </a:lnTo>
                  <a:lnTo>
                    <a:pt x="584" y="521"/>
                  </a:lnTo>
                  <a:lnTo>
                    <a:pt x="585" y="521"/>
                  </a:lnTo>
                  <a:lnTo>
                    <a:pt x="585" y="520"/>
                  </a:lnTo>
                  <a:lnTo>
                    <a:pt x="586" y="519"/>
                  </a:lnTo>
                  <a:lnTo>
                    <a:pt x="588" y="519"/>
                  </a:lnTo>
                  <a:lnTo>
                    <a:pt x="589" y="520"/>
                  </a:lnTo>
                  <a:lnTo>
                    <a:pt x="590" y="517"/>
                  </a:lnTo>
                  <a:lnTo>
                    <a:pt x="591" y="516"/>
                  </a:lnTo>
                  <a:lnTo>
                    <a:pt x="593" y="516"/>
                  </a:lnTo>
                  <a:lnTo>
                    <a:pt x="594" y="517"/>
                  </a:lnTo>
                  <a:lnTo>
                    <a:pt x="595" y="516"/>
                  </a:lnTo>
                  <a:lnTo>
                    <a:pt x="598" y="516"/>
                  </a:lnTo>
                  <a:lnTo>
                    <a:pt x="598" y="515"/>
                  </a:lnTo>
                  <a:lnTo>
                    <a:pt x="599" y="513"/>
                  </a:lnTo>
                  <a:lnTo>
                    <a:pt x="603" y="512"/>
                  </a:lnTo>
                  <a:lnTo>
                    <a:pt x="604" y="511"/>
                  </a:lnTo>
                  <a:lnTo>
                    <a:pt x="604" y="510"/>
                  </a:lnTo>
                  <a:lnTo>
                    <a:pt x="606" y="510"/>
                  </a:lnTo>
                  <a:lnTo>
                    <a:pt x="607" y="507"/>
                  </a:lnTo>
                  <a:lnTo>
                    <a:pt x="609" y="507"/>
                  </a:lnTo>
                  <a:lnTo>
                    <a:pt x="608" y="506"/>
                  </a:lnTo>
                  <a:lnTo>
                    <a:pt x="607" y="505"/>
                  </a:lnTo>
                  <a:lnTo>
                    <a:pt x="607" y="503"/>
                  </a:lnTo>
                  <a:lnTo>
                    <a:pt x="611" y="505"/>
                  </a:lnTo>
                  <a:lnTo>
                    <a:pt x="611" y="502"/>
                  </a:lnTo>
                  <a:lnTo>
                    <a:pt x="612" y="502"/>
                  </a:lnTo>
                  <a:lnTo>
                    <a:pt x="615" y="503"/>
                  </a:lnTo>
                  <a:lnTo>
                    <a:pt x="614" y="501"/>
                  </a:lnTo>
                  <a:lnTo>
                    <a:pt x="614" y="501"/>
                  </a:lnTo>
                  <a:lnTo>
                    <a:pt x="614" y="500"/>
                  </a:lnTo>
                  <a:lnTo>
                    <a:pt x="611" y="499"/>
                  </a:lnTo>
                  <a:lnTo>
                    <a:pt x="614" y="496"/>
                  </a:lnTo>
                  <a:lnTo>
                    <a:pt x="615" y="497"/>
                  </a:lnTo>
                  <a:lnTo>
                    <a:pt x="617" y="499"/>
                  </a:lnTo>
                  <a:lnTo>
                    <a:pt x="618" y="498"/>
                  </a:lnTo>
                  <a:lnTo>
                    <a:pt x="617" y="497"/>
                  </a:lnTo>
                  <a:lnTo>
                    <a:pt x="617" y="496"/>
                  </a:lnTo>
                  <a:lnTo>
                    <a:pt x="620" y="496"/>
                  </a:lnTo>
                  <a:lnTo>
                    <a:pt x="620" y="494"/>
                  </a:lnTo>
                  <a:lnTo>
                    <a:pt x="623" y="492"/>
                  </a:lnTo>
                  <a:lnTo>
                    <a:pt x="623" y="491"/>
                  </a:lnTo>
                  <a:lnTo>
                    <a:pt x="626" y="492"/>
                  </a:lnTo>
                  <a:lnTo>
                    <a:pt x="625" y="490"/>
                  </a:lnTo>
                  <a:lnTo>
                    <a:pt x="626" y="490"/>
                  </a:lnTo>
                  <a:lnTo>
                    <a:pt x="625" y="488"/>
                  </a:lnTo>
                  <a:lnTo>
                    <a:pt x="623" y="487"/>
                  </a:lnTo>
                  <a:lnTo>
                    <a:pt x="625" y="486"/>
                  </a:lnTo>
                  <a:lnTo>
                    <a:pt x="627" y="487"/>
                  </a:lnTo>
                  <a:lnTo>
                    <a:pt x="628" y="486"/>
                  </a:lnTo>
                  <a:lnTo>
                    <a:pt x="629" y="487"/>
                  </a:lnTo>
                  <a:lnTo>
                    <a:pt x="631" y="488"/>
                  </a:lnTo>
                  <a:lnTo>
                    <a:pt x="632" y="486"/>
                  </a:lnTo>
                  <a:lnTo>
                    <a:pt x="631" y="485"/>
                  </a:lnTo>
                  <a:lnTo>
                    <a:pt x="632" y="485"/>
                  </a:lnTo>
                  <a:lnTo>
                    <a:pt x="629" y="482"/>
                  </a:lnTo>
                  <a:lnTo>
                    <a:pt x="632" y="480"/>
                  </a:lnTo>
                  <a:lnTo>
                    <a:pt x="637" y="480"/>
                  </a:lnTo>
                  <a:lnTo>
                    <a:pt x="637" y="477"/>
                  </a:lnTo>
                  <a:lnTo>
                    <a:pt x="641" y="480"/>
                  </a:lnTo>
                  <a:lnTo>
                    <a:pt x="640" y="478"/>
                  </a:lnTo>
                  <a:lnTo>
                    <a:pt x="639" y="478"/>
                  </a:lnTo>
                  <a:lnTo>
                    <a:pt x="638" y="477"/>
                  </a:lnTo>
                  <a:lnTo>
                    <a:pt x="639" y="477"/>
                  </a:lnTo>
                  <a:lnTo>
                    <a:pt x="639" y="475"/>
                  </a:lnTo>
                  <a:lnTo>
                    <a:pt x="641" y="475"/>
                  </a:lnTo>
                  <a:lnTo>
                    <a:pt x="643" y="474"/>
                  </a:lnTo>
                  <a:lnTo>
                    <a:pt x="644" y="475"/>
                  </a:lnTo>
                  <a:lnTo>
                    <a:pt x="646" y="475"/>
                  </a:lnTo>
                  <a:lnTo>
                    <a:pt x="647" y="473"/>
                  </a:lnTo>
                  <a:lnTo>
                    <a:pt x="649" y="475"/>
                  </a:lnTo>
                  <a:lnTo>
                    <a:pt x="652" y="470"/>
                  </a:lnTo>
                  <a:lnTo>
                    <a:pt x="653" y="467"/>
                  </a:lnTo>
                  <a:lnTo>
                    <a:pt x="652" y="467"/>
                  </a:lnTo>
                  <a:lnTo>
                    <a:pt x="647" y="470"/>
                  </a:lnTo>
                  <a:lnTo>
                    <a:pt x="643" y="470"/>
                  </a:lnTo>
                  <a:lnTo>
                    <a:pt x="631" y="469"/>
                  </a:lnTo>
                  <a:lnTo>
                    <a:pt x="617" y="462"/>
                  </a:lnTo>
                  <a:lnTo>
                    <a:pt x="615" y="463"/>
                  </a:lnTo>
                  <a:lnTo>
                    <a:pt x="615" y="460"/>
                  </a:lnTo>
                  <a:lnTo>
                    <a:pt x="613" y="461"/>
                  </a:lnTo>
                  <a:lnTo>
                    <a:pt x="611" y="462"/>
                  </a:lnTo>
                  <a:lnTo>
                    <a:pt x="610" y="460"/>
                  </a:lnTo>
                  <a:lnTo>
                    <a:pt x="601" y="464"/>
                  </a:lnTo>
                  <a:lnTo>
                    <a:pt x="597" y="466"/>
                  </a:lnTo>
                  <a:lnTo>
                    <a:pt x="593" y="464"/>
                  </a:lnTo>
                  <a:lnTo>
                    <a:pt x="587" y="466"/>
                  </a:lnTo>
                  <a:lnTo>
                    <a:pt x="585" y="472"/>
                  </a:lnTo>
                  <a:lnTo>
                    <a:pt x="577" y="472"/>
                  </a:lnTo>
                  <a:lnTo>
                    <a:pt x="569" y="471"/>
                  </a:lnTo>
                  <a:lnTo>
                    <a:pt x="573" y="467"/>
                  </a:lnTo>
                  <a:lnTo>
                    <a:pt x="577" y="469"/>
                  </a:lnTo>
                  <a:lnTo>
                    <a:pt x="581" y="468"/>
                  </a:lnTo>
                  <a:lnTo>
                    <a:pt x="588" y="462"/>
                  </a:lnTo>
                  <a:lnTo>
                    <a:pt x="592" y="462"/>
                  </a:lnTo>
                  <a:lnTo>
                    <a:pt x="595" y="461"/>
                  </a:lnTo>
                  <a:lnTo>
                    <a:pt x="594" y="458"/>
                  </a:lnTo>
                  <a:lnTo>
                    <a:pt x="590" y="457"/>
                  </a:lnTo>
                  <a:lnTo>
                    <a:pt x="578" y="459"/>
                  </a:lnTo>
                  <a:lnTo>
                    <a:pt x="571" y="459"/>
                  </a:lnTo>
                  <a:lnTo>
                    <a:pt x="568" y="456"/>
                  </a:lnTo>
                  <a:lnTo>
                    <a:pt x="564" y="456"/>
                  </a:lnTo>
                  <a:lnTo>
                    <a:pt x="572" y="453"/>
                  </a:lnTo>
                  <a:lnTo>
                    <a:pt x="574" y="450"/>
                  </a:lnTo>
                  <a:lnTo>
                    <a:pt x="576" y="445"/>
                  </a:lnTo>
                  <a:lnTo>
                    <a:pt x="573" y="441"/>
                  </a:lnTo>
                  <a:lnTo>
                    <a:pt x="574" y="439"/>
                  </a:lnTo>
                  <a:lnTo>
                    <a:pt x="578" y="439"/>
                  </a:lnTo>
                  <a:lnTo>
                    <a:pt x="580" y="440"/>
                  </a:lnTo>
                  <a:lnTo>
                    <a:pt x="581" y="435"/>
                  </a:lnTo>
                  <a:lnTo>
                    <a:pt x="584" y="439"/>
                  </a:lnTo>
                  <a:lnTo>
                    <a:pt x="594" y="439"/>
                  </a:lnTo>
                  <a:lnTo>
                    <a:pt x="602" y="434"/>
                  </a:lnTo>
                  <a:lnTo>
                    <a:pt x="605" y="431"/>
                  </a:lnTo>
                  <a:lnTo>
                    <a:pt x="604" y="427"/>
                  </a:lnTo>
                  <a:lnTo>
                    <a:pt x="608" y="429"/>
                  </a:lnTo>
                  <a:lnTo>
                    <a:pt x="607" y="424"/>
                  </a:lnTo>
                  <a:lnTo>
                    <a:pt x="604" y="420"/>
                  </a:lnTo>
                  <a:lnTo>
                    <a:pt x="598" y="419"/>
                  </a:lnTo>
                  <a:lnTo>
                    <a:pt x="594" y="420"/>
                  </a:lnTo>
                  <a:lnTo>
                    <a:pt x="589" y="418"/>
                  </a:lnTo>
                  <a:lnTo>
                    <a:pt x="585" y="420"/>
                  </a:lnTo>
                  <a:lnTo>
                    <a:pt x="586" y="417"/>
                  </a:lnTo>
                  <a:lnTo>
                    <a:pt x="583" y="416"/>
                  </a:lnTo>
                  <a:lnTo>
                    <a:pt x="579" y="414"/>
                  </a:lnTo>
                  <a:lnTo>
                    <a:pt x="583" y="413"/>
                  </a:lnTo>
                  <a:lnTo>
                    <a:pt x="582" y="410"/>
                  </a:lnTo>
                  <a:lnTo>
                    <a:pt x="581" y="407"/>
                  </a:lnTo>
                  <a:lnTo>
                    <a:pt x="587" y="411"/>
                  </a:lnTo>
                  <a:lnTo>
                    <a:pt x="591" y="416"/>
                  </a:lnTo>
                  <a:lnTo>
                    <a:pt x="595" y="417"/>
                  </a:lnTo>
                  <a:lnTo>
                    <a:pt x="597" y="414"/>
                  </a:lnTo>
                  <a:lnTo>
                    <a:pt x="601" y="416"/>
                  </a:lnTo>
                  <a:lnTo>
                    <a:pt x="605" y="417"/>
                  </a:lnTo>
                  <a:lnTo>
                    <a:pt x="610" y="421"/>
                  </a:lnTo>
                  <a:lnTo>
                    <a:pt x="614" y="426"/>
                  </a:lnTo>
                  <a:lnTo>
                    <a:pt x="619" y="425"/>
                  </a:lnTo>
                  <a:lnTo>
                    <a:pt x="620" y="427"/>
                  </a:lnTo>
                  <a:lnTo>
                    <a:pt x="621" y="431"/>
                  </a:lnTo>
                  <a:lnTo>
                    <a:pt x="625" y="435"/>
                  </a:lnTo>
                  <a:lnTo>
                    <a:pt x="625" y="440"/>
                  </a:lnTo>
                  <a:lnTo>
                    <a:pt x="627" y="447"/>
                  </a:lnTo>
                  <a:lnTo>
                    <a:pt x="630" y="452"/>
                  </a:lnTo>
                  <a:lnTo>
                    <a:pt x="635" y="456"/>
                  </a:lnTo>
                  <a:lnTo>
                    <a:pt x="641" y="458"/>
                  </a:lnTo>
                  <a:lnTo>
                    <a:pt x="645" y="457"/>
                  </a:lnTo>
                  <a:lnTo>
                    <a:pt x="646" y="448"/>
                  </a:lnTo>
                  <a:lnTo>
                    <a:pt x="646" y="444"/>
                  </a:lnTo>
                  <a:lnTo>
                    <a:pt x="648" y="444"/>
                  </a:lnTo>
                  <a:lnTo>
                    <a:pt x="649" y="450"/>
                  </a:lnTo>
                  <a:lnTo>
                    <a:pt x="649" y="455"/>
                  </a:lnTo>
                  <a:lnTo>
                    <a:pt x="653" y="455"/>
                  </a:lnTo>
                  <a:lnTo>
                    <a:pt x="655" y="457"/>
                  </a:lnTo>
                  <a:lnTo>
                    <a:pt x="659" y="456"/>
                  </a:lnTo>
                  <a:lnTo>
                    <a:pt x="659" y="452"/>
                  </a:lnTo>
                  <a:lnTo>
                    <a:pt x="657" y="451"/>
                  </a:lnTo>
                  <a:lnTo>
                    <a:pt x="657" y="448"/>
                  </a:lnTo>
                  <a:lnTo>
                    <a:pt x="655" y="444"/>
                  </a:lnTo>
                  <a:lnTo>
                    <a:pt x="656" y="443"/>
                  </a:lnTo>
                  <a:lnTo>
                    <a:pt x="656" y="439"/>
                  </a:lnTo>
                  <a:lnTo>
                    <a:pt x="656" y="437"/>
                  </a:lnTo>
                  <a:lnTo>
                    <a:pt x="655" y="435"/>
                  </a:lnTo>
                  <a:lnTo>
                    <a:pt x="652" y="435"/>
                  </a:lnTo>
                  <a:lnTo>
                    <a:pt x="656" y="434"/>
                  </a:lnTo>
                  <a:lnTo>
                    <a:pt x="656" y="430"/>
                  </a:lnTo>
                  <a:lnTo>
                    <a:pt x="655" y="427"/>
                  </a:lnTo>
                  <a:lnTo>
                    <a:pt x="656" y="426"/>
                  </a:lnTo>
                  <a:lnTo>
                    <a:pt x="656" y="419"/>
                  </a:lnTo>
                  <a:lnTo>
                    <a:pt x="655" y="419"/>
                  </a:lnTo>
                  <a:lnTo>
                    <a:pt x="652" y="422"/>
                  </a:lnTo>
                  <a:lnTo>
                    <a:pt x="650" y="421"/>
                  </a:lnTo>
                  <a:lnTo>
                    <a:pt x="648" y="427"/>
                  </a:lnTo>
                  <a:lnTo>
                    <a:pt x="646" y="427"/>
                  </a:lnTo>
                  <a:lnTo>
                    <a:pt x="646" y="421"/>
                  </a:lnTo>
                  <a:lnTo>
                    <a:pt x="652" y="414"/>
                  </a:lnTo>
                  <a:lnTo>
                    <a:pt x="653" y="411"/>
                  </a:lnTo>
                  <a:lnTo>
                    <a:pt x="650" y="411"/>
                  </a:lnTo>
                  <a:lnTo>
                    <a:pt x="649" y="412"/>
                  </a:lnTo>
                  <a:lnTo>
                    <a:pt x="647" y="415"/>
                  </a:lnTo>
                  <a:lnTo>
                    <a:pt x="645" y="416"/>
                  </a:lnTo>
                  <a:lnTo>
                    <a:pt x="647" y="412"/>
                  </a:lnTo>
                  <a:lnTo>
                    <a:pt x="647" y="409"/>
                  </a:lnTo>
                  <a:lnTo>
                    <a:pt x="642" y="412"/>
                  </a:lnTo>
                  <a:lnTo>
                    <a:pt x="640" y="415"/>
                  </a:lnTo>
                  <a:lnTo>
                    <a:pt x="639" y="416"/>
                  </a:lnTo>
                  <a:lnTo>
                    <a:pt x="641" y="412"/>
                  </a:lnTo>
                  <a:lnTo>
                    <a:pt x="644" y="409"/>
                  </a:lnTo>
                  <a:lnTo>
                    <a:pt x="644" y="406"/>
                  </a:lnTo>
                  <a:lnTo>
                    <a:pt x="646" y="404"/>
                  </a:lnTo>
                  <a:lnTo>
                    <a:pt x="638" y="401"/>
                  </a:lnTo>
                  <a:lnTo>
                    <a:pt x="637" y="398"/>
                  </a:lnTo>
                  <a:lnTo>
                    <a:pt x="630" y="396"/>
                  </a:lnTo>
                  <a:lnTo>
                    <a:pt x="630" y="394"/>
                  </a:lnTo>
                  <a:lnTo>
                    <a:pt x="628" y="391"/>
                  </a:lnTo>
                  <a:lnTo>
                    <a:pt x="619" y="384"/>
                  </a:lnTo>
                  <a:lnTo>
                    <a:pt x="617" y="384"/>
                  </a:lnTo>
                  <a:lnTo>
                    <a:pt x="613" y="386"/>
                  </a:lnTo>
                  <a:lnTo>
                    <a:pt x="611" y="389"/>
                  </a:lnTo>
                  <a:lnTo>
                    <a:pt x="610" y="394"/>
                  </a:lnTo>
                  <a:lnTo>
                    <a:pt x="608" y="397"/>
                  </a:lnTo>
                  <a:lnTo>
                    <a:pt x="608" y="394"/>
                  </a:lnTo>
                  <a:lnTo>
                    <a:pt x="610" y="390"/>
                  </a:lnTo>
                  <a:lnTo>
                    <a:pt x="610" y="386"/>
                  </a:lnTo>
                  <a:lnTo>
                    <a:pt x="608" y="386"/>
                  </a:lnTo>
                  <a:lnTo>
                    <a:pt x="608" y="384"/>
                  </a:lnTo>
                  <a:lnTo>
                    <a:pt x="614" y="383"/>
                  </a:lnTo>
                  <a:lnTo>
                    <a:pt x="618" y="382"/>
                  </a:lnTo>
                  <a:lnTo>
                    <a:pt x="618" y="378"/>
                  </a:lnTo>
                  <a:lnTo>
                    <a:pt x="617" y="374"/>
                  </a:lnTo>
                  <a:lnTo>
                    <a:pt x="609" y="369"/>
                  </a:lnTo>
                  <a:lnTo>
                    <a:pt x="605" y="370"/>
                  </a:lnTo>
                  <a:lnTo>
                    <a:pt x="601" y="373"/>
                  </a:lnTo>
                  <a:lnTo>
                    <a:pt x="597" y="377"/>
                  </a:lnTo>
                  <a:lnTo>
                    <a:pt x="596" y="377"/>
                  </a:lnTo>
                  <a:lnTo>
                    <a:pt x="596" y="373"/>
                  </a:lnTo>
                  <a:lnTo>
                    <a:pt x="592" y="374"/>
                  </a:lnTo>
                  <a:lnTo>
                    <a:pt x="593" y="372"/>
                  </a:lnTo>
                  <a:lnTo>
                    <a:pt x="595" y="371"/>
                  </a:lnTo>
                  <a:lnTo>
                    <a:pt x="593" y="369"/>
                  </a:lnTo>
                  <a:lnTo>
                    <a:pt x="600" y="370"/>
                  </a:lnTo>
                  <a:lnTo>
                    <a:pt x="604" y="368"/>
                  </a:lnTo>
                  <a:lnTo>
                    <a:pt x="608" y="366"/>
                  </a:lnTo>
                  <a:lnTo>
                    <a:pt x="612" y="365"/>
                  </a:lnTo>
                  <a:lnTo>
                    <a:pt x="615" y="360"/>
                  </a:lnTo>
                  <a:lnTo>
                    <a:pt x="612" y="359"/>
                  </a:lnTo>
                  <a:lnTo>
                    <a:pt x="607" y="358"/>
                  </a:lnTo>
                  <a:lnTo>
                    <a:pt x="604" y="356"/>
                  </a:lnTo>
                  <a:lnTo>
                    <a:pt x="601" y="354"/>
                  </a:lnTo>
                  <a:lnTo>
                    <a:pt x="595" y="355"/>
                  </a:lnTo>
                  <a:lnTo>
                    <a:pt x="592" y="358"/>
                  </a:lnTo>
                  <a:lnTo>
                    <a:pt x="590" y="355"/>
                  </a:lnTo>
                  <a:lnTo>
                    <a:pt x="594" y="354"/>
                  </a:lnTo>
                  <a:lnTo>
                    <a:pt x="596" y="352"/>
                  </a:lnTo>
                  <a:lnTo>
                    <a:pt x="591" y="349"/>
                  </a:lnTo>
                  <a:lnTo>
                    <a:pt x="596" y="348"/>
                  </a:lnTo>
                  <a:lnTo>
                    <a:pt x="599" y="352"/>
                  </a:lnTo>
                  <a:lnTo>
                    <a:pt x="604" y="352"/>
                  </a:lnTo>
                  <a:lnTo>
                    <a:pt x="609" y="347"/>
                  </a:lnTo>
                  <a:lnTo>
                    <a:pt x="610" y="345"/>
                  </a:lnTo>
                  <a:lnTo>
                    <a:pt x="617" y="342"/>
                  </a:lnTo>
                  <a:lnTo>
                    <a:pt x="616" y="339"/>
                  </a:lnTo>
                  <a:lnTo>
                    <a:pt x="615" y="335"/>
                  </a:lnTo>
                  <a:lnTo>
                    <a:pt x="619" y="338"/>
                  </a:lnTo>
                  <a:lnTo>
                    <a:pt x="622" y="338"/>
                  </a:lnTo>
                  <a:lnTo>
                    <a:pt x="623" y="330"/>
                  </a:lnTo>
                  <a:lnTo>
                    <a:pt x="625" y="329"/>
                  </a:lnTo>
                  <a:lnTo>
                    <a:pt x="627" y="330"/>
                  </a:lnTo>
                  <a:lnTo>
                    <a:pt x="628" y="336"/>
                  </a:lnTo>
                  <a:lnTo>
                    <a:pt x="632" y="341"/>
                  </a:lnTo>
                  <a:lnTo>
                    <a:pt x="640" y="348"/>
                  </a:lnTo>
                  <a:lnTo>
                    <a:pt x="648" y="351"/>
                  </a:lnTo>
                  <a:lnTo>
                    <a:pt x="651" y="351"/>
                  </a:lnTo>
                  <a:lnTo>
                    <a:pt x="653" y="347"/>
                  </a:lnTo>
                  <a:lnTo>
                    <a:pt x="656" y="346"/>
                  </a:lnTo>
                  <a:lnTo>
                    <a:pt x="661" y="341"/>
                  </a:lnTo>
                  <a:lnTo>
                    <a:pt x="665" y="343"/>
                  </a:lnTo>
                  <a:lnTo>
                    <a:pt x="671" y="343"/>
                  </a:lnTo>
                  <a:lnTo>
                    <a:pt x="673" y="341"/>
                  </a:lnTo>
                  <a:lnTo>
                    <a:pt x="672" y="338"/>
                  </a:lnTo>
                  <a:lnTo>
                    <a:pt x="673" y="332"/>
                  </a:lnTo>
                  <a:lnTo>
                    <a:pt x="674" y="328"/>
                  </a:lnTo>
                  <a:lnTo>
                    <a:pt x="675" y="327"/>
                  </a:lnTo>
                  <a:lnTo>
                    <a:pt x="672" y="325"/>
                  </a:lnTo>
                  <a:lnTo>
                    <a:pt x="664" y="323"/>
                  </a:lnTo>
                  <a:lnTo>
                    <a:pt x="660" y="321"/>
                  </a:lnTo>
                  <a:lnTo>
                    <a:pt x="658" y="318"/>
                  </a:lnTo>
                  <a:lnTo>
                    <a:pt x="652" y="320"/>
                  </a:lnTo>
                  <a:lnTo>
                    <a:pt x="648" y="318"/>
                  </a:lnTo>
                  <a:lnTo>
                    <a:pt x="649" y="317"/>
                  </a:lnTo>
                  <a:lnTo>
                    <a:pt x="650" y="316"/>
                  </a:lnTo>
                  <a:lnTo>
                    <a:pt x="649" y="313"/>
                  </a:lnTo>
                  <a:lnTo>
                    <a:pt x="652" y="311"/>
                  </a:lnTo>
                  <a:lnTo>
                    <a:pt x="652" y="308"/>
                  </a:lnTo>
                  <a:lnTo>
                    <a:pt x="647" y="308"/>
                  </a:lnTo>
                  <a:lnTo>
                    <a:pt x="654" y="305"/>
                  </a:lnTo>
                  <a:lnTo>
                    <a:pt x="654" y="301"/>
                  </a:lnTo>
                  <a:lnTo>
                    <a:pt x="653" y="297"/>
                  </a:lnTo>
                  <a:lnTo>
                    <a:pt x="655" y="298"/>
                  </a:lnTo>
                  <a:lnTo>
                    <a:pt x="657" y="300"/>
                  </a:lnTo>
                  <a:lnTo>
                    <a:pt x="664" y="299"/>
                  </a:lnTo>
                  <a:lnTo>
                    <a:pt x="668" y="301"/>
                  </a:lnTo>
                  <a:lnTo>
                    <a:pt x="672" y="300"/>
                  </a:lnTo>
                  <a:lnTo>
                    <a:pt x="675" y="301"/>
                  </a:lnTo>
                  <a:lnTo>
                    <a:pt x="676" y="306"/>
                  </a:lnTo>
                  <a:lnTo>
                    <a:pt x="679" y="309"/>
                  </a:lnTo>
                  <a:lnTo>
                    <a:pt x="685" y="310"/>
                  </a:lnTo>
                  <a:lnTo>
                    <a:pt x="691" y="302"/>
                  </a:lnTo>
                  <a:lnTo>
                    <a:pt x="690" y="299"/>
                  </a:lnTo>
                  <a:lnTo>
                    <a:pt x="688" y="296"/>
                  </a:lnTo>
                  <a:lnTo>
                    <a:pt x="686" y="292"/>
                  </a:lnTo>
                  <a:lnTo>
                    <a:pt x="681" y="294"/>
                  </a:lnTo>
                  <a:lnTo>
                    <a:pt x="677" y="292"/>
                  </a:lnTo>
                  <a:lnTo>
                    <a:pt x="671" y="291"/>
                  </a:lnTo>
                  <a:lnTo>
                    <a:pt x="666" y="292"/>
                  </a:lnTo>
                  <a:lnTo>
                    <a:pt x="666" y="291"/>
                  </a:lnTo>
                  <a:lnTo>
                    <a:pt x="669" y="290"/>
                  </a:lnTo>
                  <a:lnTo>
                    <a:pt x="669" y="286"/>
                  </a:lnTo>
                  <a:lnTo>
                    <a:pt x="669" y="283"/>
                  </a:lnTo>
                  <a:lnTo>
                    <a:pt x="670" y="279"/>
                  </a:lnTo>
                  <a:lnTo>
                    <a:pt x="670" y="276"/>
                  </a:lnTo>
                  <a:lnTo>
                    <a:pt x="668" y="274"/>
                  </a:lnTo>
                  <a:lnTo>
                    <a:pt x="665" y="273"/>
                  </a:lnTo>
                  <a:lnTo>
                    <a:pt x="662" y="276"/>
                  </a:lnTo>
                  <a:lnTo>
                    <a:pt x="659" y="277"/>
                  </a:lnTo>
                  <a:lnTo>
                    <a:pt x="662" y="272"/>
                  </a:lnTo>
                  <a:lnTo>
                    <a:pt x="668" y="270"/>
                  </a:lnTo>
                  <a:lnTo>
                    <a:pt x="671" y="271"/>
                  </a:lnTo>
                  <a:lnTo>
                    <a:pt x="671" y="267"/>
                  </a:lnTo>
                  <a:lnTo>
                    <a:pt x="664" y="261"/>
                  </a:lnTo>
                  <a:lnTo>
                    <a:pt x="660" y="257"/>
                  </a:lnTo>
                  <a:lnTo>
                    <a:pt x="655" y="257"/>
                  </a:lnTo>
                  <a:lnTo>
                    <a:pt x="652" y="254"/>
                  </a:lnTo>
                  <a:lnTo>
                    <a:pt x="660" y="255"/>
                  </a:lnTo>
                  <a:lnTo>
                    <a:pt x="655" y="250"/>
                  </a:lnTo>
                  <a:lnTo>
                    <a:pt x="677" y="261"/>
                  </a:lnTo>
                  <a:lnTo>
                    <a:pt x="679" y="264"/>
                  </a:lnTo>
                  <a:lnTo>
                    <a:pt x="679" y="269"/>
                  </a:lnTo>
                  <a:lnTo>
                    <a:pt x="683" y="271"/>
                  </a:lnTo>
                  <a:lnTo>
                    <a:pt x="685" y="270"/>
                  </a:lnTo>
                  <a:lnTo>
                    <a:pt x="686" y="263"/>
                  </a:lnTo>
                  <a:lnTo>
                    <a:pt x="686" y="256"/>
                  </a:lnTo>
                  <a:lnTo>
                    <a:pt x="685" y="249"/>
                  </a:lnTo>
                  <a:lnTo>
                    <a:pt x="685" y="243"/>
                  </a:lnTo>
                  <a:lnTo>
                    <a:pt x="682" y="237"/>
                  </a:lnTo>
                  <a:lnTo>
                    <a:pt x="679" y="234"/>
                  </a:lnTo>
                  <a:lnTo>
                    <a:pt x="675" y="235"/>
                  </a:lnTo>
                  <a:lnTo>
                    <a:pt x="673" y="234"/>
                  </a:lnTo>
                  <a:lnTo>
                    <a:pt x="671" y="232"/>
                  </a:lnTo>
                  <a:lnTo>
                    <a:pt x="666" y="231"/>
                  </a:lnTo>
                  <a:lnTo>
                    <a:pt x="666" y="230"/>
                  </a:lnTo>
                  <a:lnTo>
                    <a:pt x="672" y="230"/>
                  </a:lnTo>
                  <a:lnTo>
                    <a:pt x="676" y="229"/>
                  </a:lnTo>
                  <a:lnTo>
                    <a:pt x="679" y="227"/>
                  </a:lnTo>
                  <a:lnTo>
                    <a:pt x="682" y="227"/>
                  </a:lnTo>
                  <a:lnTo>
                    <a:pt x="682" y="224"/>
                  </a:lnTo>
                  <a:lnTo>
                    <a:pt x="680" y="219"/>
                  </a:lnTo>
                  <a:lnTo>
                    <a:pt x="677" y="218"/>
                  </a:lnTo>
                  <a:lnTo>
                    <a:pt x="672" y="219"/>
                  </a:lnTo>
                  <a:lnTo>
                    <a:pt x="666" y="215"/>
                  </a:lnTo>
                  <a:lnTo>
                    <a:pt x="671" y="222"/>
                  </a:lnTo>
                  <a:lnTo>
                    <a:pt x="669" y="222"/>
                  </a:lnTo>
                  <a:lnTo>
                    <a:pt x="666" y="218"/>
                  </a:lnTo>
                  <a:lnTo>
                    <a:pt x="664" y="217"/>
                  </a:lnTo>
                  <a:lnTo>
                    <a:pt x="665" y="221"/>
                  </a:lnTo>
                  <a:lnTo>
                    <a:pt x="662" y="220"/>
                  </a:lnTo>
                  <a:lnTo>
                    <a:pt x="661" y="218"/>
                  </a:lnTo>
                  <a:lnTo>
                    <a:pt x="658" y="218"/>
                  </a:lnTo>
                  <a:lnTo>
                    <a:pt x="658" y="216"/>
                  </a:lnTo>
                  <a:lnTo>
                    <a:pt x="658" y="213"/>
                  </a:lnTo>
                  <a:lnTo>
                    <a:pt x="659" y="212"/>
                  </a:lnTo>
                  <a:lnTo>
                    <a:pt x="658" y="209"/>
                  </a:lnTo>
                  <a:lnTo>
                    <a:pt x="650" y="210"/>
                  </a:lnTo>
                  <a:lnTo>
                    <a:pt x="646" y="208"/>
                  </a:lnTo>
                  <a:lnTo>
                    <a:pt x="648" y="207"/>
                  </a:lnTo>
                  <a:lnTo>
                    <a:pt x="656" y="208"/>
                  </a:lnTo>
                  <a:lnTo>
                    <a:pt x="654" y="206"/>
                  </a:lnTo>
                  <a:lnTo>
                    <a:pt x="656" y="204"/>
                  </a:lnTo>
                  <a:lnTo>
                    <a:pt x="652" y="203"/>
                  </a:lnTo>
                  <a:lnTo>
                    <a:pt x="651" y="201"/>
                  </a:lnTo>
                  <a:lnTo>
                    <a:pt x="649" y="200"/>
                  </a:lnTo>
                  <a:lnTo>
                    <a:pt x="647" y="203"/>
                  </a:lnTo>
                  <a:lnTo>
                    <a:pt x="647" y="200"/>
                  </a:lnTo>
                  <a:lnTo>
                    <a:pt x="645" y="195"/>
                  </a:lnTo>
                  <a:lnTo>
                    <a:pt x="648" y="193"/>
                  </a:lnTo>
                  <a:lnTo>
                    <a:pt x="649" y="190"/>
                  </a:lnTo>
                  <a:lnTo>
                    <a:pt x="652" y="189"/>
                  </a:lnTo>
                  <a:lnTo>
                    <a:pt x="655" y="193"/>
                  </a:lnTo>
                  <a:lnTo>
                    <a:pt x="657" y="197"/>
                  </a:lnTo>
                  <a:lnTo>
                    <a:pt x="661" y="194"/>
                  </a:lnTo>
                  <a:lnTo>
                    <a:pt x="663" y="191"/>
                  </a:lnTo>
                  <a:lnTo>
                    <a:pt x="669" y="189"/>
                  </a:lnTo>
                  <a:lnTo>
                    <a:pt x="658" y="186"/>
                  </a:lnTo>
                  <a:lnTo>
                    <a:pt x="660" y="185"/>
                  </a:lnTo>
                  <a:lnTo>
                    <a:pt x="668" y="186"/>
                  </a:lnTo>
                  <a:lnTo>
                    <a:pt x="671" y="185"/>
                  </a:lnTo>
                  <a:lnTo>
                    <a:pt x="670" y="184"/>
                  </a:lnTo>
                  <a:lnTo>
                    <a:pt x="658" y="181"/>
                  </a:lnTo>
                  <a:lnTo>
                    <a:pt x="673" y="181"/>
                  </a:lnTo>
                  <a:lnTo>
                    <a:pt x="683" y="184"/>
                  </a:lnTo>
                  <a:lnTo>
                    <a:pt x="690" y="187"/>
                  </a:lnTo>
                  <a:lnTo>
                    <a:pt x="699" y="190"/>
                  </a:lnTo>
                  <a:lnTo>
                    <a:pt x="702" y="186"/>
                  </a:lnTo>
                  <a:lnTo>
                    <a:pt x="702" y="184"/>
                  </a:lnTo>
                  <a:lnTo>
                    <a:pt x="703" y="182"/>
                  </a:lnTo>
                  <a:lnTo>
                    <a:pt x="703" y="179"/>
                  </a:lnTo>
                  <a:lnTo>
                    <a:pt x="703" y="173"/>
                  </a:lnTo>
                  <a:lnTo>
                    <a:pt x="702" y="163"/>
                  </a:lnTo>
                  <a:lnTo>
                    <a:pt x="701" y="162"/>
                  </a:lnTo>
                  <a:lnTo>
                    <a:pt x="700" y="163"/>
                  </a:lnTo>
                  <a:lnTo>
                    <a:pt x="694" y="159"/>
                  </a:lnTo>
                  <a:lnTo>
                    <a:pt x="692" y="162"/>
                  </a:lnTo>
                  <a:lnTo>
                    <a:pt x="692" y="166"/>
                  </a:lnTo>
                  <a:lnTo>
                    <a:pt x="691" y="167"/>
                  </a:lnTo>
                  <a:lnTo>
                    <a:pt x="688" y="166"/>
                  </a:lnTo>
                  <a:lnTo>
                    <a:pt x="688" y="162"/>
                  </a:lnTo>
                  <a:lnTo>
                    <a:pt x="683" y="159"/>
                  </a:lnTo>
                  <a:lnTo>
                    <a:pt x="672" y="158"/>
                  </a:lnTo>
                  <a:lnTo>
                    <a:pt x="677" y="157"/>
                  </a:lnTo>
                  <a:lnTo>
                    <a:pt x="676" y="155"/>
                  </a:lnTo>
                  <a:lnTo>
                    <a:pt x="671" y="152"/>
                  </a:lnTo>
                  <a:lnTo>
                    <a:pt x="673" y="152"/>
                  </a:lnTo>
                  <a:lnTo>
                    <a:pt x="673" y="149"/>
                  </a:lnTo>
                  <a:lnTo>
                    <a:pt x="677" y="150"/>
                  </a:lnTo>
                  <a:lnTo>
                    <a:pt x="671" y="145"/>
                  </a:lnTo>
                  <a:lnTo>
                    <a:pt x="670" y="143"/>
                  </a:lnTo>
                  <a:lnTo>
                    <a:pt x="672" y="140"/>
                  </a:lnTo>
                  <a:lnTo>
                    <a:pt x="676" y="141"/>
                  </a:lnTo>
                  <a:lnTo>
                    <a:pt x="682" y="141"/>
                  </a:lnTo>
                  <a:lnTo>
                    <a:pt x="689" y="148"/>
                  </a:lnTo>
                  <a:lnTo>
                    <a:pt x="692" y="146"/>
                  </a:lnTo>
                  <a:lnTo>
                    <a:pt x="692" y="142"/>
                  </a:lnTo>
                  <a:lnTo>
                    <a:pt x="690" y="139"/>
                  </a:lnTo>
                  <a:lnTo>
                    <a:pt x="676" y="133"/>
                  </a:lnTo>
                  <a:lnTo>
                    <a:pt x="672" y="131"/>
                  </a:lnTo>
                  <a:lnTo>
                    <a:pt x="672" y="127"/>
                  </a:lnTo>
                  <a:lnTo>
                    <a:pt x="669" y="126"/>
                  </a:lnTo>
                  <a:lnTo>
                    <a:pt x="667" y="127"/>
                  </a:lnTo>
                  <a:lnTo>
                    <a:pt x="661" y="142"/>
                  </a:lnTo>
                  <a:lnTo>
                    <a:pt x="658" y="143"/>
                  </a:lnTo>
                  <a:lnTo>
                    <a:pt x="656" y="139"/>
                  </a:lnTo>
                  <a:lnTo>
                    <a:pt x="658" y="133"/>
                  </a:lnTo>
                  <a:lnTo>
                    <a:pt x="659" y="128"/>
                  </a:lnTo>
                  <a:lnTo>
                    <a:pt x="659" y="125"/>
                  </a:lnTo>
                  <a:lnTo>
                    <a:pt x="662" y="121"/>
                  </a:lnTo>
                  <a:lnTo>
                    <a:pt x="663" y="118"/>
                  </a:lnTo>
                  <a:lnTo>
                    <a:pt x="662" y="116"/>
                  </a:lnTo>
                  <a:lnTo>
                    <a:pt x="663" y="109"/>
                  </a:lnTo>
                  <a:lnTo>
                    <a:pt x="663" y="102"/>
                  </a:lnTo>
                  <a:lnTo>
                    <a:pt x="666" y="92"/>
                  </a:lnTo>
                  <a:lnTo>
                    <a:pt x="667" y="89"/>
                  </a:lnTo>
                  <a:lnTo>
                    <a:pt x="664" y="89"/>
                  </a:lnTo>
                  <a:lnTo>
                    <a:pt x="663" y="87"/>
                  </a:lnTo>
                  <a:lnTo>
                    <a:pt x="666" y="87"/>
                  </a:lnTo>
                  <a:lnTo>
                    <a:pt x="666" y="84"/>
                  </a:lnTo>
                  <a:lnTo>
                    <a:pt x="666" y="81"/>
                  </a:lnTo>
                  <a:lnTo>
                    <a:pt x="665" y="79"/>
                  </a:lnTo>
                  <a:lnTo>
                    <a:pt x="666" y="77"/>
                  </a:lnTo>
                  <a:lnTo>
                    <a:pt x="668" y="78"/>
                  </a:lnTo>
                  <a:lnTo>
                    <a:pt x="673" y="74"/>
                  </a:lnTo>
                  <a:lnTo>
                    <a:pt x="677" y="76"/>
                  </a:lnTo>
                  <a:lnTo>
                    <a:pt x="681" y="72"/>
                  </a:lnTo>
                  <a:lnTo>
                    <a:pt x="681" y="68"/>
                  </a:lnTo>
                  <a:lnTo>
                    <a:pt x="680" y="64"/>
                  </a:lnTo>
                  <a:lnTo>
                    <a:pt x="680" y="58"/>
                  </a:lnTo>
                  <a:lnTo>
                    <a:pt x="681" y="59"/>
                  </a:lnTo>
                  <a:lnTo>
                    <a:pt x="684" y="57"/>
                  </a:lnTo>
                  <a:lnTo>
                    <a:pt x="684" y="59"/>
                  </a:lnTo>
                  <a:lnTo>
                    <a:pt x="685" y="58"/>
                  </a:lnTo>
                  <a:lnTo>
                    <a:pt x="685" y="54"/>
                  </a:lnTo>
                  <a:lnTo>
                    <a:pt x="687" y="50"/>
                  </a:lnTo>
                  <a:lnTo>
                    <a:pt x="689" y="49"/>
                  </a:lnTo>
                  <a:lnTo>
                    <a:pt x="689" y="54"/>
                  </a:lnTo>
                  <a:lnTo>
                    <a:pt x="690" y="52"/>
                  </a:lnTo>
                  <a:lnTo>
                    <a:pt x="691" y="46"/>
                  </a:lnTo>
                  <a:lnTo>
                    <a:pt x="685" y="46"/>
                  </a:lnTo>
                  <a:lnTo>
                    <a:pt x="684" y="51"/>
                  </a:lnTo>
                  <a:lnTo>
                    <a:pt x="682" y="56"/>
                  </a:lnTo>
                  <a:lnTo>
                    <a:pt x="682" y="51"/>
                  </a:lnTo>
                  <a:lnTo>
                    <a:pt x="684" y="46"/>
                  </a:lnTo>
                  <a:lnTo>
                    <a:pt x="684" y="39"/>
                  </a:lnTo>
                  <a:lnTo>
                    <a:pt x="683" y="38"/>
                  </a:lnTo>
                  <a:lnTo>
                    <a:pt x="684" y="33"/>
                  </a:lnTo>
                  <a:lnTo>
                    <a:pt x="685" y="23"/>
                  </a:lnTo>
                  <a:lnTo>
                    <a:pt x="688" y="18"/>
                  </a:lnTo>
                  <a:lnTo>
                    <a:pt x="690" y="16"/>
                  </a:lnTo>
                  <a:lnTo>
                    <a:pt x="698" y="19"/>
                  </a:lnTo>
                  <a:lnTo>
                    <a:pt x="704" y="17"/>
                  </a:lnTo>
                  <a:lnTo>
                    <a:pt x="707" y="12"/>
                  </a:lnTo>
                  <a:lnTo>
                    <a:pt x="708" y="9"/>
                  </a:lnTo>
                  <a:lnTo>
                    <a:pt x="710" y="5"/>
                  </a:lnTo>
                  <a:lnTo>
                    <a:pt x="711" y="2"/>
                  </a:lnTo>
                  <a:lnTo>
                    <a:pt x="711" y="0"/>
                  </a:lnTo>
                  <a:lnTo>
                    <a:pt x="684" y="0"/>
                  </a:lnTo>
                  <a:lnTo>
                    <a:pt x="680" y="6"/>
                  </a:lnTo>
                  <a:lnTo>
                    <a:pt x="678" y="10"/>
                  </a:lnTo>
                  <a:lnTo>
                    <a:pt x="678" y="14"/>
                  </a:lnTo>
                  <a:lnTo>
                    <a:pt x="681" y="14"/>
                  </a:lnTo>
                  <a:lnTo>
                    <a:pt x="676" y="17"/>
                  </a:lnTo>
                  <a:lnTo>
                    <a:pt x="674" y="12"/>
                  </a:lnTo>
                  <a:lnTo>
                    <a:pt x="672" y="11"/>
                  </a:lnTo>
                  <a:lnTo>
                    <a:pt x="674" y="5"/>
                  </a:lnTo>
                  <a:lnTo>
                    <a:pt x="674" y="2"/>
                  </a:lnTo>
                  <a:lnTo>
                    <a:pt x="673" y="0"/>
                  </a:lnTo>
                  <a:lnTo>
                    <a:pt x="105" y="0"/>
                  </a:lnTo>
                  <a:lnTo>
                    <a:pt x="101" y="4"/>
                  </a:lnTo>
                  <a:close/>
                </a:path>
              </a:pathLst>
            </a:custGeom>
            <a:solidFill>
              <a:srgbClr val="71828C">
                <a:alpha val="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8" name="Freeform 261"/>
            <p:cNvSpPr>
              <a:spLocks/>
            </p:cNvSpPr>
            <p:nvPr/>
          </p:nvSpPr>
          <p:spPr bwMode="auto">
            <a:xfrm>
              <a:off x="1939925" y="0"/>
              <a:ext cx="1128713" cy="1195388"/>
            </a:xfrm>
            <a:custGeom>
              <a:avLst/>
              <a:gdLst>
                <a:gd name="T0" fmla="*/ 78 w 711"/>
                <a:gd name="T1" fmla="*/ 58 h 753"/>
                <a:gd name="T2" fmla="*/ 13 w 711"/>
                <a:gd name="T3" fmla="*/ 91 h 753"/>
                <a:gd name="T4" fmla="*/ 20 w 711"/>
                <a:gd name="T5" fmla="*/ 133 h 753"/>
                <a:gd name="T6" fmla="*/ 81 w 711"/>
                <a:gd name="T7" fmla="*/ 140 h 753"/>
                <a:gd name="T8" fmla="*/ 86 w 711"/>
                <a:gd name="T9" fmla="*/ 172 h 753"/>
                <a:gd name="T10" fmla="*/ 47 w 711"/>
                <a:gd name="T11" fmla="*/ 195 h 753"/>
                <a:gd name="T12" fmla="*/ 89 w 711"/>
                <a:gd name="T13" fmla="*/ 216 h 753"/>
                <a:gd name="T14" fmla="*/ 155 w 711"/>
                <a:gd name="T15" fmla="*/ 228 h 753"/>
                <a:gd name="T16" fmla="*/ 185 w 711"/>
                <a:gd name="T17" fmla="*/ 260 h 753"/>
                <a:gd name="T18" fmla="*/ 214 w 711"/>
                <a:gd name="T19" fmla="*/ 313 h 753"/>
                <a:gd name="T20" fmla="*/ 224 w 711"/>
                <a:gd name="T21" fmla="*/ 358 h 753"/>
                <a:gd name="T22" fmla="*/ 221 w 711"/>
                <a:gd name="T23" fmla="*/ 416 h 753"/>
                <a:gd name="T24" fmla="*/ 270 w 711"/>
                <a:gd name="T25" fmla="*/ 413 h 753"/>
                <a:gd name="T26" fmla="*/ 284 w 711"/>
                <a:gd name="T27" fmla="*/ 450 h 753"/>
                <a:gd name="T28" fmla="*/ 281 w 711"/>
                <a:gd name="T29" fmla="*/ 471 h 753"/>
                <a:gd name="T30" fmla="*/ 279 w 711"/>
                <a:gd name="T31" fmla="*/ 509 h 753"/>
                <a:gd name="T32" fmla="*/ 278 w 711"/>
                <a:gd name="T33" fmla="*/ 527 h 753"/>
                <a:gd name="T34" fmla="*/ 250 w 711"/>
                <a:gd name="T35" fmla="*/ 545 h 753"/>
                <a:gd name="T36" fmla="*/ 249 w 711"/>
                <a:gd name="T37" fmla="*/ 590 h 753"/>
                <a:gd name="T38" fmla="*/ 263 w 711"/>
                <a:gd name="T39" fmla="*/ 621 h 753"/>
                <a:gd name="T40" fmla="*/ 284 w 711"/>
                <a:gd name="T41" fmla="*/ 635 h 753"/>
                <a:gd name="T42" fmla="*/ 280 w 711"/>
                <a:gd name="T43" fmla="*/ 668 h 753"/>
                <a:gd name="T44" fmla="*/ 299 w 711"/>
                <a:gd name="T45" fmla="*/ 702 h 753"/>
                <a:gd name="T46" fmla="*/ 313 w 711"/>
                <a:gd name="T47" fmla="*/ 716 h 753"/>
                <a:gd name="T48" fmla="*/ 319 w 711"/>
                <a:gd name="T49" fmla="*/ 733 h 753"/>
                <a:gd name="T50" fmla="*/ 344 w 711"/>
                <a:gd name="T51" fmla="*/ 736 h 753"/>
                <a:gd name="T52" fmla="*/ 360 w 711"/>
                <a:gd name="T53" fmla="*/ 740 h 753"/>
                <a:gd name="T54" fmla="*/ 382 w 711"/>
                <a:gd name="T55" fmla="*/ 743 h 753"/>
                <a:gd name="T56" fmla="*/ 395 w 711"/>
                <a:gd name="T57" fmla="*/ 709 h 753"/>
                <a:gd name="T58" fmla="*/ 396 w 711"/>
                <a:gd name="T59" fmla="*/ 676 h 753"/>
                <a:gd name="T60" fmla="*/ 413 w 711"/>
                <a:gd name="T61" fmla="*/ 665 h 753"/>
                <a:gd name="T62" fmla="*/ 411 w 711"/>
                <a:gd name="T63" fmla="*/ 631 h 753"/>
                <a:gd name="T64" fmla="*/ 424 w 711"/>
                <a:gd name="T65" fmla="*/ 612 h 753"/>
                <a:gd name="T66" fmla="*/ 445 w 711"/>
                <a:gd name="T67" fmla="*/ 599 h 753"/>
                <a:gd name="T68" fmla="*/ 452 w 711"/>
                <a:gd name="T69" fmla="*/ 600 h 753"/>
                <a:gd name="T70" fmla="*/ 475 w 711"/>
                <a:gd name="T71" fmla="*/ 595 h 753"/>
                <a:gd name="T72" fmla="*/ 496 w 711"/>
                <a:gd name="T73" fmla="*/ 577 h 753"/>
                <a:gd name="T74" fmla="*/ 509 w 711"/>
                <a:gd name="T75" fmla="*/ 547 h 753"/>
                <a:gd name="T76" fmla="*/ 520 w 711"/>
                <a:gd name="T77" fmla="*/ 523 h 753"/>
                <a:gd name="T78" fmla="*/ 544 w 711"/>
                <a:gd name="T79" fmla="*/ 536 h 753"/>
                <a:gd name="T80" fmla="*/ 562 w 711"/>
                <a:gd name="T81" fmla="*/ 526 h 753"/>
                <a:gd name="T82" fmla="*/ 593 w 711"/>
                <a:gd name="T83" fmla="*/ 516 h 753"/>
                <a:gd name="T84" fmla="*/ 611 w 711"/>
                <a:gd name="T85" fmla="*/ 499 h 753"/>
                <a:gd name="T86" fmla="*/ 631 w 711"/>
                <a:gd name="T87" fmla="*/ 485 h 753"/>
                <a:gd name="T88" fmla="*/ 643 w 711"/>
                <a:gd name="T89" fmla="*/ 470 h 753"/>
                <a:gd name="T90" fmla="*/ 590 w 711"/>
                <a:gd name="T91" fmla="*/ 457 h 753"/>
                <a:gd name="T92" fmla="*/ 594 w 711"/>
                <a:gd name="T93" fmla="*/ 420 h 753"/>
                <a:gd name="T94" fmla="*/ 627 w 711"/>
                <a:gd name="T95" fmla="*/ 447 h 753"/>
                <a:gd name="T96" fmla="*/ 656 w 711"/>
                <a:gd name="T97" fmla="*/ 434 h 753"/>
                <a:gd name="T98" fmla="*/ 641 w 711"/>
                <a:gd name="T99" fmla="*/ 412 h 753"/>
                <a:gd name="T100" fmla="*/ 618 w 711"/>
                <a:gd name="T101" fmla="*/ 378 h 753"/>
                <a:gd name="T102" fmla="*/ 592 w 711"/>
                <a:gd name="T103" fmla="*/ 358 h 753"/>
                <a:gd name="T104" fmla="*/ 651 w 711"/>
                <a:gd name="T105" fmla="*/ 351 h 753"/>
                <a:gd name="T106" fmla="*/ 647 w 711"/>
                <a:gd name="T107" fmla="*/ 308 h 753"/>
                <a:gd name="T108" fmla="*/ 669 w 711"/>
                <a:gd name="T109" fmla="*/ 290 h 753"/>
                <a:gd name="T110" fmla="*/ 683 w 711"/>
                <a:gd name="T111" fmla="*/ 271 h 753"/>
                <a:gd name="T112" fmla="*/ 671 w 711"/>
                <a:gd name="T113" fmla="*/ 222 h 753"/>
                <a:gd name="T114" fmla="*/ 647 w 711"/>
                <a:gd name="T115" fmla="*/ 200 h 753"/>
                <a:gd name="T116" fmla="*/ 703 w 711"/>
                <a:gd name="T117" fmla="*/ 182 h 753"/>
                <a:gd name="T118" fmla="*/ 672 w 711"/>
                <a:gd name="T119" fmla="*/ 140 h 753"/>
                <a:gd name="T120" fmla="*/ 663 w 711"/>
                <a:gd name="T121" fmla="*/ 102 h 753"/>
                <a:gd name="T122" fmla="*/ 687 w 711"/>
                <a:gd name="T123" fmla="*/ 50 h 753"/>
                <a:gd name="T124" fmla="*/ 711 w 711"/>
                <a:gd name="T125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1" h="753">
                  <a:moveTo>
                    <a:pt x="101" y="4"/>
                  </a:moveTo>
                  <a:lnTo>
                    <a:pt x="104" y="7"/>
                  </a:lnTo>
                  <a:lnTo>
                    <a:pt x="106" y="6"/>
                  </a:lnTo>
                  <a:lnTo>
                    <a:pt x="109" y="11"/>
                  </a:lnTo>
                  <a:lnTo>
                    <a:pt x="107" y="14"/>
                  </a:lnTo>
                  <a:lnTo>
                    <a:pt x="103" y="15"/>
                  </a:lnTo>
                  <a:lnTo>
                    <a:pt x="100" y="14"/>
                  </a:lnTo>
                  <a:lnTo>
                    <a:pt x="98" y="20"/>
                  </a:lnTo>
                  <a:lnTo>
                    <a:pt x="101" y="22"/>
                  </a:lnTo>
                  <a:lnTo>
                    <a:pt x="102" y="25"/>
                  </a:lnTo>
                  <a:lnTo>
                    <a:pt x="103" y="29"/>
                  </a:lnTo>
                  <a:lnTo>
                    <a:pt x="103" y="32"/>
                  </a:lnTo>
                  <a:lnTo>
                    <a:pt x="104" y="34"/>
                  </a:lnTo>
                  <a:lnTo>
                    <a:pt x="99" y="40"/>
                  </a:lnTo>
                  <a:lnTo>
                    <a:pt x="97" y="44"/>
                  </a:lnTo>
                  <a:lnTo>
                    <a:pt x="95" y="46"/>
                  </a:lnTo>
                  <a:lnTo>
                    <a:pt x="89" y="55"/>
                  </a:lnTo>
                  <a:lnTo>
                    <a:pt x="88" y="60"/>
                  </a:lnTo>
                  <a:lnTo>
                    <a:pt x="86" y="61"/>
                  </a:lnTo>
                  <a:lnTo>
                    <a:pt x="85" y="60"/>
                  </a:lnTo>
                  <a:lnTo>
                    <a:pt x="82" y="60"/>
                  </a:lnTo>
                  <a:lnTo>
                    <a:pt x="78" y="58"/>
                  </a:lnTo>
                  <a:lnTo>
                    <a:pt x="75" y="60"/>
                  </a:lnTo>
                  <a:lnTo>
                    <a:pt x="73" y="56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1" y="60"/>
                  </a:lnTo>
                  <a:lnTo>
                    <a:pt x="54" y="61"/>
                  </a:lnTo>
                  <a:lnTo>
                    <a:pt x="48" y="66"/>
                  </a:lnTo>
                  <a:lnTo>
                    <a:pt x="45" y="68"/>
                  </a:lnTo>
                  <a:lnTo>
                    <a:pt x="47" y="70"/>
                  </a:lnTo>
                  <a:lnTo>
                    <a:pt x="51" y="71"/>
                  </a:lnTo>
                  <a:lnTo>
                    <a:pt x="50" y="74"/>
                  </a:lnTo>
                  <a:lnTo>
                    <a:pt x="46" y="73"/>
                  </a:lnTo>
                  <a:lnTo>
                    <a:pt x="45" y="74"/>
                  </a:lnTo>
                  <a:lnTo>
                    <a:pt x="44" y="75"/>
                  </a:lnTo>
                  <a:lnTo>
                    <a:pt x="43" y="76"/>
                  </a:lnTo>
                  <a:lnTo>
                    <a:pt x="36" y="77"/>
                  </a:lnTo>
                  <a:lnTo>
                    <a:pt x="33" y="80"/>
                  </a:lnTo>
                  <a:lnTo>
                    <a:pt x="27" y="81"/>
                  </a:lnTo>
                  <a:lnTo>
                    <a:pt x="25" y="89"/>
                  </a:lnTo>
                  <a:lnTo>
                    <a:pt x="20" y="87"/>
                  </a:lnTo>
                  <a:lnTo>
                    <a:pt x="15" y="88"/>
                  </a:lnTo>
                  <a:lnTo>
                    <a:pt x="13" y="91"/>
                  </a:lnTo>
                  <a:lnTo>
                    <a:pt x="7" y="93"/>
                  </a:lnTo>
                  <a:lnTo>
                    <a:pt x="4" y="95"/>
                  </a:lnTo>
                  <a:lnTo>
                    <a:pt x="3" y="99"/>
                  </a:lnTo>
                  <a:lnTo>
                    <a:pt x="3" y="100"/>
                  </a:lnTo>
                  <a:lnTo>
                    <a:pt x="1" y="104"/>
                  </a:lnTo>
                  <a:lnTo>
                    <a:pt x="1" y="106"/>
                  </a:lnTo>
                  <a:lnTo>
                    <a:pt x="6" y="107"/>
                  </a:lnTo>
                  <a:lnTo>
                    <a:pt x="3" y="109"/>
                  </a:lnTo>
                  <a:lnTo>
                    <a:pt x="3" y="110"/>
                  </a:lnTo>
                  <a:lnTo>
                    <a:pt x="2" y="113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4" y="119"/>
                  </a:lnTo>
                  <a:lnTo>
                    <a:pt x="7" y="121"/>
                  </a:lnTo>
                  <a:lnTo>
                    <a:pt x="8" y="123"/>
                  </a:lnTo>
                  <a:lnTo>
                    <a:pt x="8" y="126"/>
                  </a:lnTo>
                  <a:lnTo>
                    <a:pt x="9" y="127"/>
                  </a:lnTo>
                  <a:lnTo>
                    <a:pt x="13" y="129"/>
                  </a:lnTo>
                  <a:lnTo>
                    <a:pt x="15" y="129"/>
                  </a:lnTo>
                  <a:lnTo>
                    <a:pt x="18" y="131"/>
                  </a:lnTo>
                  <a:lnTo>
                    <a:pt x="21" y="131"/>
                  </a:lnTo>
                  <a:lnTo>
                    <a:pt x="20" y="133"/>
                  </a:lnTo>
                  <a:lnTo>
                    <a:pt x="21" y="136"/>
                  </a:lnTo>
                  <a:lnTo>
                    <a:pt x="27" y="135"/>
                  </a:lnTo>
                  <a:lnTo>
                    <a:pt x="36" y="132"/>
                  </a:lnTo>
                  <a:lnTo>
                    <a:pt x="31" y="138"/>
                  </a:lnTo>
                  <a:lnTo>
                    <a:pt x="30" y="142"/>
                  </a:lnTo>
                  <a:lnTo>
                    <a:pt x="37" y="142"/>
                  </a:lnTo>
                  <a:lnTo>
                    <a:pt x="42" y="140"/>
                  </a:lnTo>
                  <a:lnTo>
                    <a:pt x="42" y="141"/>
                  </a:lnTo>
                  <a:lnTo>
                    <a:pt x="36" y="146"/>
                  </a:lnTo>
                  <a:lnTo>
                    <a:pt x="37" y="149"/>
                  </a:lnTo>
                  <a:lnTo>
                    <a:pt x="46" y="152"/>
                  </a:lnTo>
                  <a:lnTo>
                    <a:pt x="50" y="153"/>
                  </a:lnTo>
                  <a:lnTo>
                    <a:pt x="55" y="150"/>
                  </a:lnTo>
                  <a:lnTo>
                    <a:pt x="55" y="147"/>
                  </a:lnTo>
                  <a:lnTo>
                    <a:pt x="54" y="142"/>
                  </a:lnTo>
                  <a:lnTo>
                    <a:pt x="56" y="142"/>
                  </a:lnTo>
                  <a:lnTo>
                    <a:pt x="59" y="146"/>
                  </a:lnTo>
                  <a:lnTo>
                    <a:pt x="60" y="149"/>
                  </a:lnTo>
                  <a:lnTo>
                    <a:pt x="68" y="149"/>
                  </a:lnTo>
                  <a:lnTo>
                    <a:pt x="73" y="148"/>
                  </a:lnTo>
                  <a:lnTo>
                    <a:pt x="77" y="142"/>
                  </a:lnTo>
                  <a:lnTo>
                    <a:pt x="81" y="140"/>
                  </a:lnTo>
                  <a:lnTo>
                    <a:pt x="83" y="139"/>
                  </a:lnTo>
                  <a:lnTo>
                    <a:pt x="83" y="141"/>
                  </a:lnTo>
                  <a:lnTo>
                    <a:pt x="79" y="143"/>
                  </a:lnTo>
                  <a:lnTo>
                    <a:pt x="81" y="145"/>
                  </a:lnTo>
                  <a:lnTo>
                    <a:pt x="82" y="144"/>
                  </a:lnTo>
                  <a:lnTo>
                    <a:pt x="84" y="141"/>
                  </a:lnTo>
                  <a:lnTo>
                    <a:pt x="88" y="141"/>
                  </a:lnTo>
                  <a:lnTo>
                    <a:pt x="89" y="143"/>
                  </a:lnTo>
                  <a:lnTo>
                    <a:pt x="89" y="146"/>
                  </a:lnTo>
                  <a:lnTo>
                    <a:pt x="92" y="148"/>
                  </a:lnTo>
                  <a:lnTo>
                    <a:pt x="91" y="152"/>
                  </a:lnTo>
                  <a:lnTo>
                    <a:pt x="89" y="154"/>
                  </a:lnTo>
                  <a:lnTo>
                    <a:pt x="85" y="154"/>
                  </a:lnTo>
                  <a:lnTo>
                    <a:pt x="83" y="156"/>
                  </a:lnTo>
                  <a:lnTo>
                    <a:pt x="84" y="158"/>
                  </a:lnTo>
                  <a:lnTo>
                    <a:pt x="85" y="161"/>
                  </a:lnTo>
                  <a:lnTo>
                    <a:pt x="92" y="164"/>
                  </a:lnTo>
                  <a:lnTo>
                    <a:pt x="93" y="165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7" y="170"/>
                  </a:lnTo>
                  <a:lnTo>
                    <a:pt x="86" y="172"/>
                  </a:lnTo>
                  <a:lnTo>
                    <a:pt x="84" y="173"/>
                  </a:lnTo>
                  <a:lnTo>
                    <a:pt x="81" y="171"/>
                  </a:lnTo>
                  <a:lnTo>
                    <a:pt x="68" y="168"/>
                  </a:lnTo>
                  <a:lnTo>
                    <a:pt x="60" y="170"/>
                  </a:lnTo>
                  <a:lnTo>
                    <a:pt x="47" y="167"/>
                  </a:lnTo>
                  <a:lnTo>
                    <a:pt x="34" y="166"/>
                  </a:lnTo>
                  <a:lnTo>
                    <a:pt x="27" y="169"/>
                  </a:lnTo>
                  <a:lnTo>
                    <a:pt x="28" y="171"/>
                  </a:lnTo>
                  <a:lnTo>
                    <a:pt x="25" y="172"/>
                  </a:lnTo>
                  <a:lnTo>
                    <a:pt x="20" y="178"/>
                  </a:lnTo>
                  <a:lnTo>
                    <a:pt x="19" y="180"/>
                  </a:lnTo>
                  <a:lnTo>
                    <a:pt x="20" y="180"/>
                  </a:lnTo>
                  <a:lnTo>
                    <a:pt x="26" y="183"/>
                  </a:lnTo>
                  <a:lnTo>
                    <a:pt x="27" y="185"/>
                  </a:lnTo>
                  <a:lnTo>
                    <a:pt x="26" y="187"/>
                  </a:lnTo>
                  <a:lnTo>
                    <a:pt x="30" y="190"/>
                  </a:lnTo>
                  <a:lnTo>
                    <a:pt x="35" y="189"/>
                  </a:lnTo>
                  <a:lnTo>
                    <a:pt x="40" y="178"/>
                  </a:lnTo>
                  <a:lnTo>
                    <a:pt x="42" y="179"/>
                  </a:lnTo>
                  <a:lnTo>
                    <a:pt x="37" y="187"/>
                  </a:lnTo>
                  <a:lnTo>
                    <a:pt x="39" y="192"/>
                  </a:lnTo>
                  <a:lnTo>
                    <a:pt x="47" y="195"/>
                  </a:lnTo>
                  <a:lnTo>
                    <a:pt x="54" y="197"/>
                  </a:lnTo>
                  <a:lnTo>
                    <a:pt x="61" y="195"/>
                  </a:lnTo>
                  <a:lnTo>
                    <a:pt x="61" y="198"/>
                  </a:lnTo>
                  <a:lnTo>
                    <a:pt x="57" y="201"/>
                  </a:lnTo>
                  <a:lnTo>
                    <a:pt x="52" y="201"/>
                  </a:lnTo>
                  <a:lnTo>
                    <a:pt x="43" y="210"/>
                  </a:lnTo>
                  <a:lnTo>
                    <a:pt x="46" y="214"/>
                  </a:lnTo>
                  <a:lnTo>
                    <a:pt x="50" y="217"/>
                  </a:lnTo>
                  <a:lnTo>
                    <a:pt x="53" y="221"/>
                  </a:lnTo>
                  <a:lnTo>
                    <a:pt x="61" y="228"/>
                  </a:lnTo>
                  <a:lnTo>
                    <a:pt x="68" y="230"/>
                  </a:lnTo>
                  <a:lnTo>
                    <a:pt x="72" y="232"/>
                  </a:lnTo>
                  <a:lnTo>
                    <a:pt x="79" y="233"/>
                  </a:lnTo>
                  <a:lnTo>
                    <a:pt x="85" y="236"/>
                  </a:lnTo>
                  <a:lnTo>
                    <a:pt x="77" y="225"/>
                  </a:lnTo>
                  <a:lnTo>
                    <a:pt x="73" y="223"/>
                  </a:lnTo>
                  <a:lnTo>
                    <a:pt x="77" y="218"/>
                  </a:lnTo>
                  <a:lnTo>
                    <a:pt x="79" y="218"/>
                  </a:lnTo>
                  <a:lnTo>
                    <a:pt x="83" y="224"/>
                  </a:lnTo>
                  <a:lnTo>
                    <a:pt x="86" y="224"/>
                  </a:lnTo>
                  <a:lnTo>
                    <a:pt x="87" y="220"/>
                  </a:lnTo>
                  <a:lnTo>
                    <a:pt x="89" y="216"/>
                  </a:lnTo>
                  <a:lnTo>
                    <a:pt x="96" y="218"/>
                  </a:lnTo>
                  <a:lnTo>
                    <a:pt x="94" y="221"/>
                  </a:lnTo>
                  <a:lnTo>
                    <a:pt x="94" y="226"/>
                  </a:lnTo>
                  <a:lnTo>
                    <a:pt x="98" y="230"/>
                  </a:lnTo>
                  <a:lnTo>
                    <a:pt x="101" y="228"/>
                  </a:lnTo>
                  <a:lnTo>
                    <a:pt x="103" y="224"/>
                  </a:lnTo>
                  <a:lnTo>
                    <a:pt x="106" y="222"/>
                  </a:lnTo>
                  <a:lnTo>
                    <a:pt x="108" y="223"/>
                  </a:lnTo>
                  <a:lnTo>
                    <a:pt x="109" y="220"/>
                  </a:lnTo>
                  <a:lnTo>
                    <a:pt x="111" y="217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7" y="223"/>
                  </a:lnTo>
                  <a:lnTo>
                    <a:pt x="122" y="220"/>
                  </a:lnTo>
                  <a:lnTo>
                    <a:pt x="125" y="213"/>
                  </a:lnTo>
                  <a:lnTo>
                    <a:pt x="130" y="214"/>
                  </a:lnTo>
                  <a:lnTo>
                    <a:pt x="131" y="219"/>
                  </a:lnTo>
                  <a:lnTo>
                    <a:pt x="135" y="220"/>
                  </a:lnTo>
                  <a:lnTo>
                    <a:pt x="136" y="219"/>
                  </a:lnTo>
                  <a:lnTo>
                    <a:pt x="139" y="219"/>
                  </a:lnTo>
                  <a:lnTo>
                    <a:pt x="154" y="223"/>
                  </a:lnTo>
                  <a:lnTo>
                    <a:pt x="155" y="228"/>
                  </a:lnTo>
                  <a:lnTo>
                    <a:pt x="157" y="229"/>
                  </a:lnTo>
                  <a:lnTo>
                    <a:pt x="157" y="231"/>
                  </a:lnTo>
                  <a:lnTo>
                    <a:pt x="157" y="226"/>
                  </a:lnTo>
                  <a:lnTo>
                    <a:pt x="157" y="226"/>
                  </a:lnTo>
                  <a:lnTo>
                    <a:pt x="163" y="231"/>
                  </a:lnTo>
                  <a:lnTo>
                    <a:pt x="167" y="233"/>
                  </a:lnTo>
                  <a:lnTo>
                    <a:pt x="169" y="232"/>
                  </a:lnTo>
                  <a:lnTo>
                    <a:pt x="170" y="235"/>
                  </a:lnTo>
                  <a:lnTo>
                    <a:pt x="170" y="240"/>
                  </a:lnTo>
                  <a:lnTo>
                    <a:pt x="172" y="239"/>
                  </a:lnTo>
                  <a:lnTo>
                    <a:pt x="176" y="236"/>
                  </a:lnTo>
                  <a:lnTo>
                    <a:pt x="177" y="241"/>
                  </a:lnTo>
                  <a:lnTo>
                    <a:pt x="179" y="241"/>
                  </a:lnTo>
                  <a:lnTo>
                    <a:pt x="180" y="243"/>
                  </a:lnTo>
                  <a:lnTo>
                    <a:pt x="184" y="242"/>
                  </a:lnTo>
                  <a:lnTo>
                    <a:pt x="185" y="245"/>
                  </a:lnTo>
                  <a:lnTo>
                    <a:pt x="187" y="248"/>
                  </a:lnTo>
                  <a:lnTo>
                    <a:pt x="187" y="250"/>
                  </a:lnTo>
                  <a:lnTo>
                    <a:pt x="188" y="251"/>
                  </a:lnTo>
                  <a:lnTo>
                    <a:pt x="188" y="253"/>
                  </a:lnTo>
                  <a:lnTo>
                    <a:pt x="185" y="257"/>
                  </a:lnTo>
                  <a:lnTo>
                    <a:pt x="185" y="260"/>
                  </a:lnTo>
                  <a:lnTo>
                    <a:pt x="187" y="258"/>
                  </a:lnTo>
                  <a:lnTo>
                    <a:pt x="188" y="261"/>
                  </a:lnTo>
                  <a:lnTo>
                    <a:pt x="187" y="262"/>
                  </a:lnTo>
                  <a:lnTo>
                    <a:pt x="190" y="266"/>
                  </a:lnTo>
                  <a:lnTo>
                    <a:pt x="191" y="271"/>
                  </a:lnTo>
                  <a:lnTo>
                    <a:pt x="193" y="274"/>
                  </a:lnTo>
                  <a:lnTo>
                    <a:pt x="205" y="282"/>
                  </a:lnTo>
                  <a:lnTo>
                    <a:pt x="206" y="284"/>
                  </a:lnTo>
                  <a:lnTo>
                    <a:pt x="204" y="285"/>
                  </a:lnTo>
                  <a:lnTo>
                    <a:pt x="203" y="287"/>
                  </a:lnTo>
                  <a:lnTo>
                    <a:pt x="204" y="290"/>
                  </a:lnTo>
                  <a:lnTo>
                    <a:pt x="207" y="290"/>
                  </a:lnTo>
                  <a:lnTo>
                    <a:pt x="214" y="299"/>
                  </a:lnTo>
                  <a:lnTo>
                    <a:pt x="212" y="300"/>
                  </a:lnTo>
                  <a:lnTo>
                    <a:pt x="206" y="301"/>
                  </a:lnTo>
                  <a:lnTo>
                    <a:pt x="211" y="302"/>
                  </a:lnTo>
                  <a:lnTo>
                    <a:pt x="214" y="302"/>
                  </a:lnTo>
                  <a:lnTo>
                    <a:pt x="214" y="305"/>
                  </a:lnTo>
                  <a:lnTo>
                    <a:pt x="209" y="305"/>
                  </a:lnTo>
                  <a:lnTo>
                    <a:pt x="214" y="308"/>
                  </a:lnTo>
                  <a:lnTo>
                    <a:pt x="215" y="309"/>
                  </a:lnTo>
                  <a:lnTo>
                    <a:pt x="214" y="313"/>
                  </a:lnTo>
                  <a:lnTo>
                    <a:pt x="213" y="318"/>
                  </a:lnTo>
                  <a:lnTo>
                    <a:pt x="216" y="318"/>
                  </a:lnTo>
                  <a:lnTo>
                    <a:pt x="218" y="320"/>
                  </a:lnTo>
                  <a:lnTo>
                    <a:pt x="216" y="322"/>
                  </a:lnTo>
                  <a:lnTo>
                    <a:pt x="220" y="326"/>
                  </a:lnTo>
                  <a:lnTo>
                    <a:pt x="219" y="331"/>
                  </a:lnTo>
                  <a:lnTo>
                    <a:pt x="220" y="332"/>
                  </a:lnTo>
                  <a:lnTo>
                    <a:pt x="217" y="331"/>
                  </a:lnTo>
                  <a:lnTo>
                    <a:pt x="217" y="334"/>
                  </a:lnTo>
                  <a:lnTo>
                    <a:pt x="217" y="336"/>
                  </a:lnTo>
                  <a:lnTo>
                    <a:pt x="223" y="339"/>
                  </a:lnTo>
                  <a:lnTo>
                    <a:pt x="223" y="341"/>
                  </a:lnTo>
                  <a:lnTo>
                    <a:pt x="224" y="343"/>
                  </a:lnTo>
                  <a:lnTo>
                    <a:pt x="222" y="347"/>
                  </a:lnTo>
                  <a:lnTo>
                    <a:pt x="224" y="347"/>
                  </a:lnTo>
                  <a:lnTo>
                    <a:pt x="228" y="345"/>
                  </a:lnTo>
                  <a:lnTo>
                    <a:pt x="226" y="347"/>
                  </a:lnTo>
                  <a:lnTo>
                    <a:pt x="225" y="348"/>
                  </a:lnTo>
                  <a:lnTo>
                    <a:pt x="225" y="351"/>
                  </a:lnTo>
                  <a:lnTo>
                    <a:pt x="228" y="353"/>
                  </a:lnTo>
                  <a:lnTo>
                    <a:pt x="225" y="354"/>
                  </a:lnTo>
                  <a:lnTo>
                    <a:pt x="224" y="358"/>
                  </a:lnTo>
                  <a:lnTo>
                    <a:pt x="222" y="359"/>
                  </a:lnTo>
                  <a:lnTo>
                    <a:pt x="229" y="361"/>
                  </a:lnTo>
                  <a:lnTo>
                    <a:pt x="234" y="363"/>
                  </a:lnTo>
                  <a:lnTo>
                    <a:pt x="236" y="367"/>
                  </a:lnTo>
                  <a:lnTo>
                    <a:pt x="235" y="371"/>
                  </a:lnTo>
                  <a:lnTo>
                    <a:pt x="234" y="372"/>
                  </a:lnTo>
                  <a:lnTo>
                    <a:pt x="234" y="375"/>
                  </a:lnTo>
                  <a:lnTo>
                    <a:pt x="234" y="379"/>
                  </a:lnTo>
                  <a:lnTo>
                    <a:pt x="234" y="382"/>
                  </a:lnTo>
                  <a:lnTo>
                    <a:pt x="232" y="383"/>
                  </a:lnTo>
                  <a:lnTo>
                    <a:pt x="233" y="386"/>
                  </a:lnTo>
                  <a:lnTo>
                    <a:pt x="232" y="388"/>
                  </a:lnTo>
                  <a:lnTo>
                    <a:pt x="231" y="392"/>
                  </a:lnTo>
                  <a:lnTo>
                    <a:pt x="230" y="394"/>
                  </a:lnTo>
                  <a:lnTo>
                    <a:pt x="226" y="398"/>
                  </a:lnTo>
                  <a:lnTo>
                    <a:pt x="223" y="399"/>
                  </a:lnTo>
                  <a:lnTo>
                    <a:pt x="227" y="403"/>
                  </a:lnTo>
                  <a:lnTo>
                    <a:pt x="232" y="401"/>
                  </a:lnTo>
                  <a:lnTo>
                    <a:pt x="227" y="407"/>
                  </a:lnTo>
                  <a:lnTo>
                    <a:pt x="223" y="409"/>
                  </a:lnTo>
                  <a:lnTo>
                    <a:pt x="220" y="412"/>
                  </a:lnTo>
                  <a:lnTo>
                    <a:pt x="221" y="416"/>
                  </a:lnTo>
                  <a:lnTo>
                    <a:pt x="225" y="422"/>
                  </a:lnTo>
                  <a:lnTo>
                    <a:pt x="228" y="419"/>
                  </a:lnTo>
                  <a:lnTo>
                    <a:pt x="231" y="423"/>
                  </a:lnTo>
                  <a:lnTo>
                    <a:pt x="236" y="424"/>
                  </a:lnTo>
                  <a:lnTo>
                    <a:pt x="243" y="420"/>
                  </a:lnTo>
                  <a:lnTo>
                    <a:pt x="243" y="417"/>
                  </a:lnTo>
                  <a:lnTo>
                    <a:pt x="241" y="414"/>
                  </a:lnTo>
                  <a:lnTo>
                    <a:pt x="242" y="412"/>
                  </a:lnTo>
                  <a:lnTo>
                    <a:pt x="243" y="413"/>
                  </a:lnTo>
                  <a:lnTo>
                    <a:pt x="245" y="411"/>
                  </a:lnTo>
                  <a:lnTo>
                    <a:pt x="244" y="409"/>
                  </a:lnTo>
                  <a:lnTo>
                    <a:pt x="248" y="407"/>
                  </a:lnTo>
                  <a:lnTo>
                    <a:pt x="249" y="400"/>
                  </a:lnTo>
                  <a:lnTo>
                    <a:pt x="250" y="404"/>
                  </a:lnTo>
                  <a:lnTo>
                    <a:pt x="252" y="407"/>
                  </a:lnTo>
                  <a:lnTo>
                    <a:pt x="257" y="404"/>
                  </a:lnTo>
                  <a:lnTo>
                    <a:pt x="255" y="409"/>
                  </a:lnTo>
                  <a:lnTo>
                    <a:pt x="254" y="412"/>
                  </a:lnTo>
                  <a:lnTo>
                    <a:pt x="259" y="413"/>
                  </a:lnTo>
                  <a:lnTo>
                    <a:pt x="258" y="414"/>
                  </a:lnTo>
                  <a:lnTo>
                    <a:pt x="261" y="414"/>
                  </a:lnTo>
                  <a:lnTo>
                    <a:pt x="270" y="413"/>
                  </a:lnTo>
                  <a:lnTo>
                    <a:pt x="267" y="416"/>
                  </a:lnTo>
                  <a:lnTo>
                    <a:pt x="258" y="419"/>
                  </a:lnTo>
                  <a:lnTo>
                    <a:pt x="256" y="422"/>
                  </a:lnTo>
                  <a:lnTo>
                    <a:pt x="262" y="423"/>
                  </a:lnTo>
                  <a:lnTo>
                    <a:pt x="270" y="421"/>
                  </a:lnTo>
                  <a:lnTo>
                    <a:pt x="265" y="424"/>
                  </a:lnTo>
                  <a:lnTo>
                    <a:pt x="264" y="428"/>
                  </a:lnTo>
                  <a:lnTo>
                    <a:pt x="262" y="431"/>
                  </a:lnTo>
                  <a:lnTo>
                    <a:pt x="273" y="425"/>
                  </a:lnTo>
                  <a:lnTo>
                    <a:pt x="266" y="433"/>
                  </a:lnTo>
                  <a:lnTo>
                    <a:pt x="276" y="432"/>
                  </a:lnTo>
                  <a:lnTo>
                    <a:pt x="275" y="434"/>
                  </a:lnTo>
                  <a:lnTo>
                    <a:pt x="277" y="436"/>
                  </a:lnTo>
                  <a:lnTo>
                    <a:pt x="276" y="438"/>
                  </a:lnTo>
                  <a:lnTo>
                    <a:pt x="270" y="435"/>
                  </a:lnTo>
                  <a:lnTo>
                    <a:pt x="273" y="439"/>
                  </a:lnTo>
                  <a:lnTo>
                    <a:pt x="281" y="442"/>
                  </a:lnTo>
                  <a:lnTo>
                    <a:pt x="284" y="445"/>
                  </a:lnTo>
                  <a:lnTo>
                    <a:pt x="285" y="449"/>
                  </a:lnTo>
                  <a:lnTo>
                    <a:pt x="280" y="447"/>
                  </a:lnTo>
                  <a:lnTo>
                    <a:pt x="284" y="449"/>
                  </a:lnTo>
                  <a:lnTo>
                    <a:pt x="284" y="450"/>
                  </a:lnTo>
                  <a:lnTo>
                    <a:pt x="281" y="451"/>
                  </a:lnTo>
                  <a:lnTo>
                    <a:pt x="282" y="453"/>
                  </a:lnTo>
                  <a:lnTo>
                    <a:pt x="278" y="452"/>
                  </a:lnTo>
                  <a:lnTo>
                    <a:pt x="279" y="455"/>
                  </a:lnTo>
                  <a:lnTo>
                    <a:pt x="281" y="457"/>
                  </a:lnTo>
                  <a:lnTo>
                    <a:pt x="285" y="456"/>
                  </a:lnTo>
                  <a:lnTo>
                    <a:pt x="286" y="458"/>
                  </a:lnTo>
                  <a:lnTo>
                    <a:pt x="286" y="461"/>
                  </a:lnTo>
                  <a:lnTo>
                    <a:pt x="279" y="460"/>
                  </a:lnTo>
                  <a:lnTo>
                    <a:pt x="273" y="457"/>
                  </a:lnTo>
                  <a:lnTo>
                    <a:pt x="263" y="449"/>
                  </a:lnTo>
                  <a:lnTo>
                    <a:pt x="258" y="446"/>
                  </a:lnTo>
                  <a:lnTo>
                    <a:pt x="243" y="444"/>
                  </a:lnTo>
                  <a:lnTo>
                    <a:pt x="240" y="445"/>
                  </a:lnTo>
                  <a:lnTo>
                    <a:pt x="236" y="449"/>
                  </a:lnTo>
                  <a:lnTo>
                    <a:pt x="244" y="459"/>
                  </a:lnTo>
                  <a:lnTo>
                    <a:pt x="251" y="461"/>
                  </a:lnTo>
                  <a:lnTo>
                    <a:pt x="258" y="464"/>
                  </a:lnTo>
                  <a:lnTo>
                    <a:pt x="263" y="470"/>
                  </a:lnTo>
                  <a:lnTo>
                    <a:pt x="275" y="472"/>
                  </a:lnTo>
                  <a:lnTo>
                    <a:pt x="277" y="471"/>
                  </a:lnTo>
                  <a:lnTo>
                    <a:pt x="281" y="471"/>
                  </a:lnTo>
                  <a:lnTo>
                    <a:pt x="282" y="472"/>
                  </a:lnTo>
                  <a:lnTo>
                    <a:pt x="289" y="472"/>
                  </a:lnTo>
                  <a:lnTo>
                    <a:pt x="288" y="475"/>
                  </a:lnTo>
                  <a:lnTo>
                    <a:pt x="290" y="479"/>
                  </a:lnTo>
                  <a:lnTo>
                    <a:pt x="286" y="480"/>
                  </a:lnTo>
                  <a:lnTo>
                    <a:pt x="287" y="484"/>
                  </a:lnTo>
                  <a:lnTo>
                    <a:pt x="284" y="485"/>
                  </a:lnTo>
                  <a:lnTo>
                    <a:pt x="284" y="488"/>
                  </a:lnTo>
                  <a:lnTo>
                    <a:pt x="285" y="489"/>
                  </a:lnTo>
                  <a:lnTo>
                    <a:pt x="282" y="491"/>
                  </a:lnTo>
                  <a:lnTo>
                    <a:pt x="281" y="496"/>
                  </a:lnTo>
                  <a:lnTo>
                    <a:pt x="285" y="499"/>
                  </a:lnTo>
                  <a:lnTo>
                    <a:pt x="289" y="496"/>
                  </a:lnTo>
                  <a:lnTo>
                    <a:pt x="291" y="499"/>
                  </a:lnTo>
                  <a:lnTo>
                    <a:pt x="287" y="501"/>
                  </a:lnTo>
                  <a:lnTo>
                    <a:pt x="289" y="504"/>
                  </a:lnTo>
                  <a:lnTo>
                    <a:pt x="286" y="504"/>
                  </a:lnTo>
                  <a:lnTo>
                    <a:pt x="284" y="501"/>
                  </a:lnTo>
                  <a:lnTo>
                    <a:pt x="281" y="501"/>
                  </a:lnTo>
                  <a:lnTo>
                    <a:pt x="280" y="502"/>
                  </a:lnTo>
                  <a:lnTo>
                    <a:pt x="279" y="505"/>
                  </a:lnTo>
                  <a:lnTo>
                    <a:pt x="279" y="509"/>
                  </a:lnTo>
                  <a:lnTo>
                    <a:pt x="281" y="510"/>
                  </a:lnTo>
                  <a:lnTo>
                    <a:pt x="278" y="513"/>
                  </a:lnTo>
                  <a:lnTo>
                    <a:pt x="279" y="514"/>
                  </a:lnTo>
                  <a:lnTo>
                    <a:pt x="282" y="514"/>
                  </a:lnTo>
                  <a:lnTo>
                    <a:pt x="281" y="516"/>
                  </a:lnTo>
                  <a:lnTo>
                    <a:pt x="279" y="519"/>
                  </a:lnTo>
                  <a:lnTo>
                    <a:pt x="274" y="521"/>
                  </a:lnTo>
                  <a:lnTo>
                    <a:pt x="270" y="519"/>
                  </a:lnTo>
                  <a:lnTo>
                    <a:pt x="267" y="519"/>
                  </a:lnTo>
                  <a:lnTo>
                    <a:pt x="262" y="520"/>
                  </a:lnTo>
                  <a:lnTo>
                    <a:pt x="261" y="522"/>
                  </a:lnTo>
                  <a:lnTo>
                    <a:pt x="257" y="526"/>
                  </a:lnTo>
                  <a:lnTo>
                    <a:pt x="258" y="528"/>
                  </a:lnTo>
                  <a:lnTo>
                    <a:pt x="257" y="528"/>
                  </a:lnTo>
                  <a:lnTo>
                    <a:pt x="258" y="531"/>
                  </a:lnTo>
                  <a:lnTo>
                    <a:pt x="261" y="529"/>
                  </a:lnTo>
                  <a:lnTo>
                    <a:pt x="264" y="531"/>
                  </a:lnTo>
                  <a:lnTo>
                    <a:pt x="277" y="527"/>
                  </a:lnTo>
                  <a:lnTo>
                    <a:pt x="274" y="524"/>
                  </a:lnTo>
                  <a:lnTo>
                    <a:pt x="279" y="524"/>
                  </a:lnTo>
                  <a:lnTo>
                    <a:pt x="280" y="525"/>
                  </a:lnTo>
                  <a:lnTo>
                    <a:pt x="278" y="527"/>
                  </a:lnTo>
                  <a:lnTo>
                    <a:pt x="275" y="529"/>
                  </a:lnTo>
                  <a:lnTo>
                    <a:pt x="281" y="532"/>
                  </a:lnTo>
                  <a:lnTo>
                    <a:pt x="277" y="531"/>
                  </a:lnTo>
                  <a:lnTo>
                    <a:pt x="278" y="533"/>
                  </a:lnTo>
                  <a:lnTo>
                    <a:pt x="282" y="535"/>
                  </a:lnTo>
                  <a:lnTo>
                    <a:pt x="281" y="536"/>
                  </a:lnTo>
                  <a:lnTo>
                    <a:pt x="278" y="535"/>
                  </a:lnTo>
                  <a:lnTo>
                    <a:pt x="274" y="536"/>
                  </a:lnTo>
                  <a:lnTo>
                    <a:pt x="270" y="537"/>
                  </a:lnTo>
                  <a:lnTo>
                    <a:pt x="261" y="532"/>
                  </a:lnTo>
                  <a:lnTo>
                    <a:pt x="258" y="533"/>
                  </a:lnTo>
                  <a:lnTo>
                    <a:pt x="258" y="535"/>
                  </a:lnTo>
                  <a:lnTo>
                    <a:pt x="252" y="533"/>
                  </a:lnTo>
                  <a:lnTo>
                    <a:pt x="251" y="534"/>
                  </a:lnTo>
                  <a:lnTo>
                    <a:pt x="255" y="534"/>
                  </a:lnTo>
                  <a:lnTo>
                    <a:pt x="258" y="538"/>
                  </a:lnTo>
                  <a:lnTo>
                    <a:pt x="257" y="539"/>
                  </a:lnTo>
                  <a:lnTo>
                    <a:pt x="253" y="537"/>
                  </a:lnTo>
                  <a:lnTo>
                    <a:pt x="255" y="540"/>
                  </a:lnTo>
                  <a:lnTo>
                    <a:pt x="252" y="540"/>
                  </a:lnTo>
                  <a:lnTo>
                    <a:pt x="249" y="542"/>
                  </a:lnTo>
                  <a:lnTo>
                    <a:pt x="250" y="545"/>
                  </a:lnTo>
                  <a:lnTo>
                    <a:pt x="249" y="548"/>
                  </a:lnTo>
                  <a:lnTo>
                    <a:pt x="250" y="548"/>
                  </a:lnTo>
                  <a:lnTo>
                    <a:pt x="247" y="551"/>
                  </a:lnTo>
                  <a:lnTo>
                    <a:pt x="250" y="553"/>
                  </a:lnTo>
                  <a:lnTo>
                    <a:pt x="251" y="552"/>
                  </a:lnTo>
                  <a:lnTo>
                    <a:pt x="246" y="556"/>
                  </a:lnTo>
                  <a:lnTo>
                    <a:pt x="247" y="558"/>
                  </a:lnTo>
                  <a:lnTo>
                    <a:pt x="246" y="559"/>
                  </a:lnTo>
                  <a:lnTo>
                    <a:pt x="244" y="561"/>
                  </a:lnTo>
                  <a:lnTo>
                    <a:pt x="244" y="566"/>
                  </a:lnTo>
                  <a:lnTo>
                    <a:pt x="248" y="569"/>
                  </a:lnTo>
                  <a:lnTo>
                    <a:pt x="248" y="572"/>
                  </a:lnTo>
                  <a:lnTo>
                    <a:pt x="251" y="571"/>
                  </a:lnTo>
                  <a:lnTo>
                    <a:pt x="255" y="572"/>
                  </a:lnTo>
                  <a:lnTo>
                    <a:pt x="255" y="576"/>
                  </a:lnTo>
                  <a:lnTo>
                    <a:pt x="253" y="577"/>
                  </a:lnTo>
                  <a:lnTo>
                    <a:pt x="251" y="580"/>
                  </a:lnTo>
                  <a:lnTo>
                    <a:pt x="254" y="583"/>
                  </a:lnTo>
                  <a:lnTo>
                    <a:pt x="249" y="582"/>
                  </a:lnTo>
                  <a:lnTo>
                    <a:pt x="248" y="585"/>
                  </a:lnTo>
                  <a:lnTo>
                    <a:pt x="248" y="588"/>
                  </a:lnTo>
                  <a:lnTo>
                    <a:pt x="249" y="590"/>
                  </a:lnTo>
                  <a:lnTo>
                    <a:pt x="252" y="590"/>
                  </a:lnTo>
                  <a:lnTo>
                    <a:pt x="249" y="593"/>
                  </a:lnTo>
                  <a:lnTo>
                    <a:pt x="251" y="593"/>
                  </a:lnTo>
                  <a:lnTo>
                    <a:pt x="254" y="593"/>
                  </a:lnTo>
                  <a:lnTo>
                    <a:pt x="257" y="593"/>
                  </a:lnTo>
                  <a:lnTo>
                    <a:pt x="251" y="598"/>
                  </a:lnTo>
                  <a:lnTo>
                    <a:pt x="251" y="600"/>
                  </a:lnTo>
                  <a:lnTo>
                    <a:pt x="254" y="601"/>
                  </a:lnTo>
                  <a:lnTo>
                    <a:pt x="254" y="603"/>
                  </a:lnTo>
                  <a:lnTo>
                    <a:pt x="258" y="601"/>
                  </a:lnTo>
                  <a:lnTo>
                    <a:pt x="257" y="602"/>
                  </a:lnTo>
                  <a:lnTo>
                    <a:pt x="255" y="604"/>
                  </a:lnTo>
                  <a:lnTo>
                    <a:pt x="256" y="605"/>
                  </a:lnTo>
                  <a:lnTo>
                    <a:pt x="254" y="608"/>
                  </a:lnTo>
                  <a:lnTo>
                    <a:pt x="257" y="607"/>
                  </a:lnTo>
                  <a:lnTo>
                    <a:pt x="259" y="606"/>
                  </a:lnTo>
                  <a:lnTo>
                    <a:pt x="260" y="613"/>
                  </a:lnTo>
                  <a:lnTo>
                    <a:pt x="263" y="612"/>
                  </a:lnTo>
                  <a:lnTo>
                    <a:pt x="263" y="614"/>
                  </a:lnTo>
                  <a:lnTo>
                    <a:pt x="266" y="614"/>
                  </a:lnTo>
                  <a:lnTo>
                    <a:pt x="262" y="618"/>
                  </a:lnTo>
                  <a:lnTo>
                    <a:pt x="263" y="621"/>
                  </a:lnTo>
                  <a:lnTo>
                    <a:pt x="266" y="618"/>
                  </a:lnTo>
                  <a:lnTo>
                    <a:pt x="266" y="621"/>
                  </a:lnTo>
                  <a:lnTo>
                    <a:pt x="266" y="622"/>
                  </a:lnTo>
                  <a:lnTo>
                    <a:pt x="265" y="625"/>
                  </a:lnTo>
                  <a:lnTo>
                    <a:pt x="267" y="626"/>
                  </a:lnTo>
                  <a:lnTo>
                    <a:pt x="267" y="629"/>
                  </a:lnTo>
                  <a:lnTo>
                    <a:pt x="268" y="632"/>
                  </a:lnTo>
                  <a:lnTo>
                    <a:pt x="269" y="630"/>
                  </a:lnTo>
                  <a:lnTo>
                    <a:pt x="269" y="631"/>
                  </a:lnTo>
                  <a:lnTo>
                    <a:pt x="271" y="631"/>
                  </a:lnTo>
                  <a:lnTo>
                    <a:pt x="268" y="634"/>
                  </a:lnTo>
                  <a:lnTo>
                    <a:pt x="267" y="636"/>
                  </a:lnTo>
                  <a:lnTo>
                    <a:pt x="267" y="639"/>
                  </a:lnTo>
                  <a:lnTo>
                    <a:pt x="267" y="641"/>
                  </a:lnTo>
                  <a:lnTo>
                    <a:pt x="267" y="644"/>
                  </a:lnTo>
                  <a:lnTo>
                    <a:pt x="268" y="647"/>
                  </a:lnTo>
                  <a:lnTo>
                    <a:pt x="269" y="646"/>
                  </a:lnTo>
                  <a:lnTo>
                    <a:pt x="273" y="646"/>
                  </a:lnTo>
                  <a:lnTo>
                    <a:pt x="275" y="641"/>
                  </a:lnTo>
                  <a:lnTo>
                    <a:pt x="279" y="635"/>
                  </a:lnTo>
                  <a:lnTo>
                    <a:pt x="281" y="636"/>
                  </a:lnTo>
                  <a:lnTo>
                    <a:pt x="284" y="635"/>
                  </a:lnTo>
                  <a:lnTo>
                    <a:pt x="285" y="631"/>
                  </a:lnTo>
                  <a:lnTo>
                    <a:pt x="290" y="633"/>
                  </a:lnTo>
                  <a:lnTo>
                    <a:pt x="292" y="633"/>
                  </a:lnTo>
                  <a:lnTo>
                    <a:pt x="294" y="637"/>
                  </a:lnTo>
                  <a:lnTo>
                    <a:pt x="287" y="635"/>
                  </a:lnTo>
                  <a:lnTo>
                    <a:pt x="285" y="637"/>
                  </a:lnTo>
                  <a:lnTo>
                    <a:pt x="284" y="638"/>
                  </a:lnTo>
                  <a:lnTo>
                    <a:pt x="288" y="641"/>
                  </a:lnTo>
                  <a:lnTo>
                    <a:pt x="292" y="641"/>
                  </a:lnTo>
                  <a:lnTo>
                    <a:pt x="285" y="643"/>
                  </a:lnTo>
                  <a:lnTo>
                    <a:pt x="282" y="644"/>
                  </a:lnTo>
                  <a:lnTo>
                    <a:pt x="281" y="647"/>
                  </a:lnTo>
                  <a:lnTo>
                    <a:pt x="279" y="649"/>
                  </a:lnTo>
                  <a:lnTo>
                    <a:pt x="275" y="649"/>
                  </a:lnTo>
                  <a:lnTo>
                    <a:pt x="275" y="651"/>
                  </a:lnTo>
                  <a:lnTo>
                    <a:pt x="276" y="656"/>
                  </a:lnTo>
                  <a:lnTo>
                    <a:pt x="276" y="661"/>
                  </a:lnTo>
                  <a:lnTo>
                    <a:pt x="278" y="660"/>
                  </a:lnTo>
                  <a:lnTo>
                    <a:pt x="276" y="663"/>
                  </a:lnTo>
                  <a:lnTo>
                    <a:pt x="278" y="667"/>
                  </a:lnTo>
                  <a:lnTo>
                    <a:pt x="279" y="669"/>
                  </a:lnTo>
                  <a:lnTo>
                    <a:pt x="280" y="668"/>
                  </a:lnTo>
                  <a:lnTo>
                    <a:pt x="281" y="673"/>
                  </a:lnTo>
                  <a:lnTo>
                    <a:pt x="284" y="678"/>
                  </a:lnTo>
                  <a:lnTo>
                    <a:pt x="285" y="678"/>
                  </a:lnTo>
                  <a:lnTo>
                    <a:pt x="285" y="679"/>
                  </a:lnTo>
                  <a:lnTo>
                    <a:pt x="285" y="680"/>
                  </a:lnTo>
                  <a:lnTo>
                    <a:pt x="289" y="680"/>
                  </a:lnTo>
                  <a:lnTo>
                    <a:pt x="289" y="683"/>
                  </a:lnTo>
                  <a:lnTo>
                    <a:pt x="291" y="685"/>
                  </a:lnTo>
                  <a:lnTo>
                    <a:pt x="291" y="687"/>
                  </a:lnTo>
                  <a:lnTo>
                    <a:pt x="292" y="685"/>
                  </a:lnTo>
                  <a:lnTo>
                    <a:pt x="294" y="685"/>
                  </a:lnTo>
                  <a:lnTo>
                    <a:pt x="292" y="689"/>
                  </a:lnTo>
                  <a:lnTo>
                    <a:pt x="292" y="692"/>
                  </a:lnTo>
                  <a:lnTo>
                    <a:pt x="293" y="693"/>
                  </a:lnTo>
                  <a:lnTo>
                    <a:pt x="295" y="693"/>
                  </a:lnTo>
                  <a:lnTo>
                    <a:pt x="297" y="694"/>
                  </a:lnTo>
                  <a:lnTo>
                    <a:pt x="296" y="696"/>
                  </a:lnTo>
                  <a:lnTo>
                    <a:pt x="296" y="698"/>
                  </a:lnTo>
                  <a:lnTo>
                    <a:pt x="299" y="699"/>
                  </a:lnTo>
                  <a:lnTo>
                    <a:pt x="301" y="699"/>
                  </a:lnTo>
                  <a:lnTo>
                    <a:pt x="299" y="700"/>
                  </a:lnTo>
                  <a:lnTo>
                    <a:pt x="299" y="702"/>
                  </a:lnTo>
                  <a:lnTo>
                    <a:pt x="302" y="701"/>
                  </a:lnTo>
                  <a:lnTo>
                    <a:pt x="300" y="702"/>
                  </a:lnTo>
                  <a:lnTo>
                    <a:pt x="298" y="703"/>
                  </a:lnTo>
                  <a:lnTo>
                    <a:pt x="299" y="704"/>
                  </a:lnTo>
                  <a:lnTo>
                    <a:pt x="299" y="705"/>
                  </a:lnTo>
                  <a:lnTo>
                    <a:pt x="302" y="705"/>
                  </a:lnTo>
                  <a:lnTo>
                    <a:pt x="306" y="702"/>
                  </a:lnTo>
                  <a:lnTo>
                    <a:pt x="307" y="703"/>
                  </a:lnTo>
                  <a:lnTo>
                    <a:pt x="308" y="704"/>
                  </a:lnTo>
                  <a:lnTo>
                    <a:pt x="304" y="706"/>
                  </a:lnTo>
                  <a:lnTo>
                    <a:pt x="302" y="707"/>
                  </a:lnTo>
                  <a:lnTo>
                    <a:pt x="303" y="709"/>
                  </a:lnTo>
                  <a:lnTo>
                    <a:pt x="304" y="710"/>
                  </a:lnTo>
                  <a:lnTo>
                    <a:pt x="306" y="712"/>
                  </a:lnTo>
                  <a:lnTo>
                    <a:pt x="306" y="713"/>
                  </a:lnTo>
                  <a:lnTo>
                    <a:pt x="308" y="713"/>
                  </a:lnTo>
                  <a:lnTo>
                    <a:pt x="307" y="715"/>
                  </a:lnTo>
                  <a:lnTo>
                    <a:pt x="304" y="716"/>
                  </a:lnTo>
                  <a:lnTo>
                    <a:pt x="304" y="717"/>
                  </a:lnTo>
                  <a:lnTo>
                    <a:pt x="307" y="718"/>
                  </a:lnTo>
                  <a:lnTo>
                    <a:pt x="309" y="718"/>
                  </a:lnTo>
                  <a:lnTo>
                    <a:pt x="313" y="716"/>
                  </a:lnTo>
                  <a:lnTo>
                    <a:pt x="315" y="716"/>
                  </a:lnTo>
                  <a:lnTo>
                    <a:pt x="317" y="717"/>
                  </a:lnTo>
                  <a:lnTo>
                    <a:pt x="307" y="720"/>
                  </a:lnTo>
                  <a:lnTo>
                    <a:pt x="308" y="721"/>
                  </a:lnTo>
                  <a:lnTo>
                    <a:pt x="310" y="720"/>
                  </a:lnTo>
                  <a:lnTo>
                    <a:pt x="312" y="720"/>
                  </a:lnTo>
                  <a:lnTo>
                    <a:pt x="313" y="721"/>
                  </a:lnTo>
                  <a:lnTo>
                    <a:pt x="313" y="721"/>
                  </a:lnTo>
                  <a:lnTo>
                    <a:pt x="312" y="723"/>
                  </a:lnTo>
                  <a:lnTo>
                    <a:pt x="314" y="724"/>
                  </a:lnTo>
                  <a:lnTo>
                    <a:pt x="315" y="725"/>
                  </a:lnTo>
                  <a:lnTo>
                    <a:pt x="318" y="724"/>
                  </a:lnTo>
                  <a:lnTo>
                    <a:pt x="318" y="725"/>
                  </a:lnTo>
                  <a:lnTo>
                    <a:pt x="319" y="726"/>
                  </a:lnTo>
                  <a:lnTo>
                    <a:pt x="319" y="726"/>
                  </a:lnTo>
                  <a:lnTo>
                    <a:pt x="322" y="727"/>
                  </a:lnTo>
                  <a:lnTo>
                    <a:pt x="324" y="728"/>
                  </a:lnTo>
                  <a:lnTo>
                    <a:pt x="325" y="728"/>
                  </a:lnTo>
                  <a:lnTo>
                    <a:pt x="325" y="728"/>
                  </a:lnTo>
                  <a:lnTo>
                    <a:pt x="325" y="729"/>
                  </a:lnTo>
                  <a:lnTo>
                    <a:pt x="322" y="732"/>
                  </a:lnTo>
                  <a:lnTo>
                    <a:pt x="319" y="733"/>
                  </a:lnTo>
                  <a:lnTo>
                    <a:pt x="318" y="734"/>
                  </a:lnTo>
                  <a:lnTo>
                    <a:pt x="321" y="733"/>
                  </a:lnTo>
                  <a:lnTo>
                    <a:pt x="322" y="734"/>
                  </a:lnTo>
                  <a:lnTo>
                    <a:pt x="328" y="733"/>
                  </a:lnTo>
                  <a:lnTo>
                    <a:pt x="327" y="731"/>
                  </a:lnTo>
                  <a:lnTo>
                    <a:pt x="327" y="731"/>
                  </a:lnTo>
                  <a:lnTo>
                    <a:pt x="328" y="730"/>
                  </a:lnTo>
                  <a:lnTo>
                    <a:pt x="330" y="731"/>
                  </a:lnTo>
                  <a:lnTo>
                    <a:pt x="332" y="731"/>
                  </a:lnTo>
                  <a:lnTo>
                    <a:pt x="338" y="731"/>
                  </a:lnTo>
                  <a:lnTo>
                    <a:pt x="342" y="728"/>
                  </a:lnTo>
                  <a:lnTo>
                    <a:pt x="343" y="729"/>
                  </a:lnTo>
                  <a:lnTo>
                    <a:pt x="347" y="728"/>
                  </a:lnTo>
                  <a:lnTo>
                    <a:pt x="346" y="729"/>
                  </a:lnTo>
                  <a:lnTo>
                    <a:pt x="346" y="731"/>
                  </a:lnTo>
                  <a:lnTo>
                    <a:pt x="347" y="731"/>
                  </a:lnTo>
                  <a:lnTo>
                    <a:pt x="351" y="730"/>
                  </a:lnTo>
                  <a:lnTo>
                    <a:pt x="350" y="731"/>
                  </a:lnTo>
                  <a:lnTo>
                    <a:pt x="344" y="734"/>
                  </a:lnTo>
                  <a:lnTo>
                    <a:pt x="346" y="734"/>
                  </a:lnTo>
                  <a:lnTo>
                    <a:pt x="343" y="736"/>
                  </a:lnTo>
                  <a:lnTo>
                    <a:pt x="344" y="736"/>
                  </a:lnTo>
                  <a:lnTo>
                    <a:pt x="345" y="736"/>
                  </a:lnTo>
                  <a:lnTo>
                    <a:pt x="347" y="735"/>
                  </a:lnTo>
                  <a:lnTo>
                    <a:pt x="349" y="735"/>
                  </a:lnTo>
                  <a:lnTo>
                    <a:pt x="352" y="733"/>
                  </a:lnTo>
                  <a:lnTo>
                    <a:pt x="353" y="731"/>
                  </a:lnTo>
                  <a:lnTo>
                    <a:pt x="354" y="731"/>
                  </a:lnTo>
                  <a:lnTo>
                    <a:pt x="353" y="734"/>
                  </a:lnTo>
                  <a:lnTo>
                    <a:pt x="350" y="735"/>
                  </a:lnTo>
                  <a:lnTo>
                    <a:pt x="349" y="737"/>
                  </a:lnTo>
                  <a:lnTo>
                    <a:pt x="350" y="738"/>
                  </a:lnTo>
                  <a:lnTo>
                    <a:pt x="351" y="740"/>
                  </a:lnTo>
                  <a:lnTo>
                    <a:pt x="351" y="741"/>
                  </a:lnTo>
                  <a:lnTo>
                    <a:pt x="352" y="742"/>
                  </a:lnTo>
                  <a:lnTo>
                    <a:pt x="353" y="741"/>
                  </a:lnTo>
                  <a:lnTo>
                    <a:pt x="354" y="739"/>
                  </a:lnTo>
                  <a:lnTo>
                    <a:pt x="355" y="738"/>
                  </a:lnTo>
                  <a:lnTo>
                    <a:pt x="356" y="738"/>
                  </a:lnTo>
                  <a:lnTo>
                    <a:pt x="356" y="739"/>
                  </a:lnTo>
                  <a:lnTo>
                    <a:pt x="355" y="742"/>
                  </a:lnTo>
                  <a:lnTo>
                    <a:pt x="355" y="743"/>
                  </a:lnTo>
                  <a:lnTo>
                    <a:pt x="358" y="742"/>
                  </a:lnTo>
                  <a:lnTo>
                    <a:pt x="360" y="740"/>
                  </a:lnTo>
                  <a:lnTo>
                    <a:pt x="360" y="741"/>
                  </a:lnTo>
                  <a:lnTo>
                    <a:pt x="359" y="745"/>
                  </a:lnTo>
                  <a:lnTo>
                    <a:pt x="358" y="746"/>
                  </a:lnTo>
                  <a:lnTo>
                    <a:pt x="356" y="748"/>
                  </a:lnTo>
                  <a:lnTo>
                    <a:pt x="356" y="749"/>
                  </a:lnTo>
                  <a:lnTo>
                    <a:pt x="357" y="749"/>
                  </a:lnTo>
                  <a:lnTo>
                    <a:pt x="358" y="751"/>
                  </a:lnTo>
                  <a:lnTo>
                    <a:pt x="358" y="751"/>
                  </a:lnTo>
                  <a:lnTo>
                    <a:pt x="361" y="751"/>
                  </a:lnTo>
                  <a:lnTo>
                    <a:pt x="363" y="753"/>
                  </a:lnTo>
                  <a:lnTo>
                    <a:pt x="366" y="752"/>
                  </a:lnTo>
                  <a:lnTo>
                    <a:pt x="369" y="749"/>
                  </a:lnTo>
                  <a:lnTo>
                    <a:pt x="371" y="747"/>
                  </a:lnTo>
                  <a:lnTo>
                    <a:pt x="371" y="748"/>
                  </a:lnTo>
                  <a:lnTo>
                    <a:pt x="372" y="750"/>
                  </a:lnTo>
                  <a:lnTo>
                    <a:pt x="379" y="750"/>
                  </a:lnTo>
                  <a:lnTo>
                    <a:pt x="383" y="750"/>
                  </a:lnTo>
                  <a:lnTo>
                    <a:pt x="383" y="750"/>
                  </a:lnTo>
                  <a:lnTo>
                    <a:pt x="383" y="748"/>
                  </a:lnTo>
                  <a:lnTo>
                    <a:pt x="383" y="747"/>
                  </a:lnTo>
                  <a:lnTo>
                    <a:pt x="382" y="745"/>
                  </a:lnTo>
                  <a:lnTo>
                    <a:pt x="382" y="743"/>
                  </a:lnTo>
                  <a:lnTo>
                    <a:pt x="380" y="743"/>
                  </a:lnTo>
                  <a:lnTo>
                    <a:pt x="376" y="741"/>
                  </a:lnTo>
                  <a:lnTo>
                    <a:pt x="380" y="741"/>
                  </a:lnTo>
                  <a:lnTo>
                    <a:pt x="382" y="741"/>
                  </a:lnTo>
                  <a:lnTo>
                    <a:pt x="383" y="740"/>
                  </a:lnTo>
                  <a:lnTo>
                    <a:pt x="385" y="741"/>
                  </a:lnTo>
                  <a:lnTo>
                    <a:pt x="387" y="740"/>
                  </a:lnTo>
                  <a:lnTo>
                    <a:pt x="386" y="736"/>
                  </a:lnTo>
                  <a:lnTo>
                    <a:pt x="387" y="733"/>
                  </a:lnTo>
                  <a:lnTo>
                    <a:pt x="387" y="732"/>
                  </a:lnTo>
                  <a:lnTo>
                    <a:pt x="388" y="730"/>
                  </a:lnTo>
                  <a:lnTo>
                    <a:pt x="389" y="725"/>
                  </a:lnTo>
                  <a:lnTo>
                    <a:pt x="389" y="723"/>
                  </a:lnTo>
                  <a:lnTo>
                    <a:pt x="388" y="723"/>
                  </a:lnTo>
                  <a:lnTo>
                    <a:pt x="389" y="722"/>
                  </a:lnTo>
                  <a:lnTo>
                    <a:pt x="391" y="720"/>
                  </a:lnTo>
                  <a:lnTo>
                    <a:pt x="392" y="718"/>
                  </a:lnTo>
                  <a:lnTo>
                    <a:pt x="391" y="718"/>
                  </a:lnTo>
                  <a:lnTo>
                    <a:pt x="392" y="716"/>
                  </a:lnTo>
                  <a:lnTo>
                    <a:pt x="395" y="712"/>
                  </a:lnTo>
                  <a:lnTo>
                    <a:pt x="396" y="710"/>
                  </a:lnTo>
                  <a:lnTo>
                    <a:pt x="395" y="709"/>
                  </a:lnTo>
                  <a:lnTo>
                    <a:pt x="396" y="707"/>
                  </a:lnTo>
                  <a:lnTo>
                    <a:pt x="396" y="705"/>
                  </a:lnTo>
                  <a:lnTo>
                    <a:pt x="394" y="704"/>
                  </a:lnTo>
                  <a:lnTo>
                    <a:pt x="393" y="695"/>
                  </a:lnTo>
                  <a:lnTo>
                    <a:pt x="392" y="694"/>
                  </a:lnTo>
                  <a:lnTo>
                    <a:pt x="392" y="693"/>
                  </a:lnTo>
                  <a:lnTo>
                    <a:pt x="391" y="690"/>
                  </a:lnTo>
                  <a:lnTo>
                    <a:pt x="387" y="688"/>
                  </a:lnTo>
                  <a:lnTo>
                    <a:pt x="391" y="687"/>
                  </a:lnTo>
                  <a:lnTo>
                    <a:pt x="391" y="686"/>
                  </a:lnTo>
                  <a:lnTo>
                    <a:pt x="391" y="685"/>
                  </a:lnTo>
                  <a:lnTo>
                    <a:pt x="392" y="684"/>
                  </a:lnTo>
                  <a:lnTo>
                    <a:pt x="394" y="684"/>
                  </a:lnTo>
                  <a:lnTo>
                    <a:pt x="395" y="684"/>
                  </a:lnTo>
                  <a:lnTo>
                    <a:pt x="396" y="684"/>
                  </a:lnTo>
                  <a:lnTo>
                    <a:pt x="401" y="684"/>
                  </a:lnTo>
                  <a:lnTo>
                    <a:pt x="402" y="682"/>
                  </a:lnTo>
                  <a:lnTo>
                    <a:pt x="404" y="682"/>
                  </a:lnTo>
                  <a:lnTo>
                    <a:pt x="404" y="680"/>
                  </a:lnTo>
                  <a:lnTo>
                    <a:pt x="402" y="680"/>
                  </a:lnTo>
                  <a:lnTo>
                    <a:pt x="398" y="678"/>
                  </a:lnTo>
                  <a:lnTo>
                    <a:pt x="396" y="676"/>
                  </a:lnTo>
                  <a:lnTo>
                    <a:pt x="397" y="676"/>
                  </a:lnTo>
                  <a:lnTo>
                    <a:pt x="399" y="677"/>
                  </a:lnTo>
                  <a:lnTo>
                    <a:pt x="400" y="678"/>
                  </a:lnTo>
                  <a:lnTo>
                    <a:pt x="405" y="678"/>
                  </a:lnTo>
                  <a:lnTo>
                    <a:pt x="405" y="677"/>
                  </a:lnTo>
                  <a:lnTo>
                    <a:pt x="402" y="676"/>
                  </a:lnTo>
                  <a:lnTo>
                    <a:pt x="402" y="675"/>
                  </a:lnTo>
                  <a:lnTo>
                    <a:pt x="403" y="674"/>
                  </a:lnTo>
                  <a:lnTo>
                    <a:pt x="403" y="673"/>
                  </a:lnTo>
                  <a:lnTo>
                    <a:pt x="402" y="672"/>
                  </a:lnTo>
                  <a:lnTo>
                    <a:pt x="402" y="671"/>
                  </a:lnTo>
                  <a:lnTo>
                    <a:pt x="405" y="673"/>
                  </a:lnTo>
                  <a:lnTo>
                    <a:pt x="407" y="674"/>
                  </a:lnTo>
                  <a:lnTo>
                    <a:pt x="407" y="671"/>
                  </a:lnTo>
                  <a:lnTo>
                    <a:pt x="409" y="671"/>
                  </a:lnTo>
                  <a:lnTo>
                    <a:pt x="408" y="670"/>
                  </a:lnTo>
                  <a:lnTo>
                    <a:pt x="408" y="668"/>
                  </a:lnTo>
                  <a:lnTo>
                    <a:pt x="410" y="669"/>
                  </a:lnTo>
                  <a:lnTo>
                    <a:pt x="411" y="669"/>
                  </a:lnTo>
                  <a:lnTo>
                    <a:pt x="412" y="668"/>
                  </a:lnTo>
                  <a:lnTo>
                    <a:pt x="412" y="665"/>
                  </a:lnTo>
                  <a:lnTo>
                    <a:pt x="413" y="665"/>
                  </a:lnTo>
                  <a:lnTo>
                    <a:pt x="413" y="663"/>
                  </a:lnTo>
                  <a:lnTo>
                    <a:pt x="412" y="662"/>
                  </a:lnTo>
                  <a:lnTo>
                    <a:pt x="405" y="660"/>
                  </a:lnTo>
                  <a:lnTo>
                    <a:pt x="405" y="659"/>
                  </a:lnTo>
                  <a:lnTo>
                    <a:pt x="412" y="660"/>
                  </a:lnTo>
                  <a:lnTo>
                    <a:pt x="416" y="660"/>
                  </a:lnTo>
                  <a:lnTo>
                    <a:pt x="413" y="653"/>
                  </a:lnTo>
                  <a:lnTo>
                    <a:pt x="414" y="652"/>
                  </a:lnTo>
                  <a:lnTo>
                    <a:pt x="415" y="651"/>
                  </a:lnTo>
                  <a:lnTo>
                    <a:pt x="413" y="649"/>
                  </a:lnTo>
                  <a:lnTo>
                    <a:pt x="404" y="648"/>
                  </a:lnTo>
                  <a:lnTo>
                    <a:pt x="403" y="645"/>
                  </a:lnTo>
                  <a:lnTo>
                    <a:pt x="406" y="646"/>
                  </a:lnTo>
                  <a:lnTo>
                    <a:pt x="411" y="643"/>
                  </a:lnTo>
                  <a:lnTo>
                    <a:pt x="415" y="643"/>
                  </a:lnTo>
                  <a:lnTo>
                    <a:pt x="418" y="644"/>
                  </a:lnTo>
                  <a:lnTo>
                    <a:pt x="418" y="643"/>
                  </a:lnTo>
                  <a:lnTo>
                    <a:pt x="416" y="642"/>
                  </a:lnTo>
                  <a:lnTo>
                    <a:pt x="415" y="641"/>
                  </a:lnTo>
                  <a:lnTo>
                    <a:pt x="414" y="636"/>
                  </a:lnTo>
                  <a:lnTo>
                    <a:pt x="412" y="634"/>
                  </a:lnTo>
                  <a:lnTo>
                    <a:pt x="411" y="631"/>
                  </a:lnTo>
                  <a:lnTo>
                    <a:pt x="409" y="630"/>
                  </a:lnTo>
                  <a:lnTo>
                    <a:pt x="409" y="628"/>
                  </a:lnTo>
                  <a:lnTo>
                    <a:pt x="406" y="629"/>
                  </a:lnTo>
                  <a:lnTo>
                    <a:pt x="408" y="623"/>
                  </a:lnTo>
                  <a:lnTo>
                    <a:pt x="410" y="624"/>
                  </a:lnTo>
                  <a:lnTo>
                    <a:pt x="412" y="624"/>
                  </a:lnTo>
                  <a:lnTo>
                    <a:pt x="414" y="625"/>
                  </a:lnTo>
                  <a:lnTo>
                    <a:pt x="414" y="623"/>
                  </a:lnTo>
                  <a:lnTo>
                    <a:pt x="416" y="623"/>
                  </a:lnTo>
                  <a:lnTo>
                    <a:pt x="417" y="625"/>
                  </a:lnTo>
                  <a:lnTo>
                    <a:pt x="418" y="624"/>
                  </a:lnTo>
                  <a:lnTo>
                    <a:pt x="420" y="626"/>
                  </a:lnTo>
                  <a:lnTo>
                    <a:pt x="422" y="624"/>
                  </a:lnTo>
                  <a:lnTo>
                    <a:pt x="422" y="622"/>
                  </a:lnTo>
                  <a:lnTo>
                    <a:pt x="425" y="619"/>
                  </a:lnTo>
                  <a:lnTo>
                    <a:pt x="424" y="617"/>
                  </a:lnTo>
                  <a:lnTo>
                    <a:pt x="424" y="616"/>
                  </a:lnTo>
                  <a:lnTo>
                    <a:pt x="423" y="614"/>
                  </a:lnTo>
                  <a:lnTo>
                    <a:pt x="420" y="612"/>
                  </a:lnTo>
                  <a:lnTo>
                    <a:pt x="422" y="612"/>
                  </a:lnTo>
                  <a:lnTo>
                    <a:pt x="423" y="611"/>
                  </a:lnTo>
                  <a:lnTo>
                    <a:pt x="424" y="612"/>
                  </a:lnTo>
                  <a:lnTo>
                    <a:pt x="426" y="607"/>
                  </a:lnTo>
                  <a:lnTo>
                    <a:pt x="428" y="608"/>
                  </a:lnTo>
                  <a:lnTo>
                    <a:pt x="428" y="610"/>
                  </a:lnTo>
                  <a:lnTo>
                    <a:pt x="430" y="610"/>
                  </a:lnTo>
                  <a:lnTo>
                    <a:pt x="431" y="607"/>
                  </a:lnTo>
                  <a:lnTo>
                    <a:pt x="434" y="609"/>
                  </a:lnTo>
                  <a:lnTo>
                    <a:pt x="434" y="610"/>
                  </a:lnTo>
                  <a:lnTo>
                    <a:pt x="436" y="609"/>
                  </a:lnTo>
                  <a:lnTo>
                    <a:pt x="440" y="609"/>
                  </a:lnTo>
                  <a:lnTo>
                    <a:pt x="438" y="607"/>
                  </a:lnTo>
                  <a:lnTo>
                    <a:pt x="442" y="607"/>
                  </a:lnTo>
                  <a:lnTo>
                    <a:pt x="445" y="608"/>
                  </a:lnTo>
                  <a:lnTo>
                    <a:pt x="445" y="607"/>
                  </a:lnTo>
                  <a:lnTo>
                    <a:pt x="446" y="607"/>
                  </a:lnTo>
                  <a:lnTo>
                    <a:pt x="445" y="604"/>
                  </a:lnTo>
                  <a:lnTo>
                    <a:pt x="446" y="604"/>
                  </a:lnTo>
                  <a:lnTo>
                    <a:pt x="445" y="603"/>
                  </a:lnTo>
                  <a:lnTo>
                    <a:pt x="444" y="603"/>
                  </a:lnTo>
                  <a:lnTo>
                    <a:pt x="442" y="601"/>
                  </a:lnTo>
                  <a:lnTo>
                    <a:pt x="443" y="598"/>
                  </a:lnTo>
                  <a:lnTo>
                    <a:pt x="445" y="601"/>
                  </a:lnTo>
                  <a:lnTo>
                    <a:pt x="445" y="599"/>
                  </a:lnTo>
                  <a:lnTo>
                    <a:pt x="447" y="600"/>
                  </a:lnTo>
                  <a:lnTo>
                    <a:pt x="448" y="600"/>
                  </a:lnTo>
                  <a:lnTo>
                    <a:pt x="448" y="597"/>
                  </a:lnTo>
                  <a:lnTo>
                    <a:pt x="446" y="595"/>
                  </a:lnTo>
                  <a:lnTo>
                    <a:pt x="449" y="593"/>
                  </a:lnTo>
                  <a:lnTo>
                    <a:pt x="448" y="592"/>
                  </a:lnTo>
                  <a:lnTo>
                    <a:pt x="450" y="591"/>
                  </a:lnTo>
                  <a:lnTo>
                    <a:pt x="451" y="591"/>
                  </a:lnTo>
                  <a:lnTo>
                    <a:pt x="448" y="589"/>
                  </a:lnTo>
                  <a:lnTo>
                    <a:pt x="447" y="587"/>
                  </a:lnTo>
                  <a:lnTo>
                    <a:pt x="450" y="588"/>
                  </a:lnTo>
                  <a:lnTo>
                    <a:pt x="450" y="586"/>
                  </a:lnTo>
                  <a:lnTo>
                    <a:pt x="453" y="589"/>
                  </a:lnTo>
                  <a:lnTo>
                    <a:pt x="455" y="588"/>
                  </a:lnTo>
                  <a:lnTo>
                    <a:pt x="456" y="589"/>
                  </a:lnTo>
                  <a:lnTo>
                    <a:pt x="459" y="589"/>
                  </a:lnTo>
                  <a:lnTo>
                    <a:pt x="454" y="593"/>
                  </a:lnTo>
                  <a:lnTo>
                    <a:pt x="453" y="596"/>
                  </a:lnTo>
                  <a:lnTo>
                    <a:pt x="451" y="598"/>
                  </a:lnTo>
                  <a:lnTo>
                    <a:pt x="451" y="599"/>
                  </a:lnTo>
                  <a:lnTo>
                    <a:pt x="451" y="600"/>
                  </a:lnTo>
                  <a:lnTo>
                    <a:pt x="452" y="600"/>
                  </a:lnTo>
                  <a:lnTo>
                    <a:pt x="454" y="600"/>
                  </a:lnTo>
                  <a:lnTo>
                    <a:pt x="455" y="601"/>
                  </a:lnTo>
                  <a:lnTo>
                    <a:pt x="458" y="603"/>
                  </a:lnTo>
                  <a:lnTo>
                    <a:pt x="458" y="601"/>
                  </a:lnTo>
                  <a:lnTo>
                    <a:pt x="456" y="600"/>
                  </a:lnTo>
                  <a:lnTo>
                    <a:pt x="458" y="601"/>
                  </a:lnTo>
                  <a:lnTo>
                    <a:pt x="458" y="598"/>
                  </a:lnTo>
                  <a:lnTo>
                    <a:pt x="458" y="595"/>
                  </a:lnTo>
                  <a:lnTo>
                    <a:pt x="461" y="597"/>
                  </a:lnTo>
                  <a:lnTo>
                    <a:pt x="462" y="601"/>
                  </a:lnTo>
                  <a:lnTo>
                    <a:pt x="465" y="601"/>
                  </a:lnTo>
                  <a:lnTo>
                    <a:pt x="466" y="603"/>
                  </a:lnTo>
                  <a:lnTo>
                    <a:pt x="467" y="599"/>
                  </a:lnTo>
                  <a:lnTo>
                    <a:pt x="468" y="597"/>
                  </a:lnTo>
                  <a:lnTo>
                    <a:pt x="470" y="596"/>
                  </a:lnTo>
                  <a:lnTo>
                    <a:pt x="469" y="600"/>
                  </a:lnTo>
                  <a:lnTo>
                    <a:pt x="470" y="599"/>
                  </a:lnTo>
                  <a:lnTo>
                    <a:pt x="471" y="600"/>
                  </a:lnTo>
                  <a:lnTo>
                    <a:pt x="472" y="599"/>
                  </a:lnTo>
                  <a:lnTo>
                    <a:pt x="474" y="601"/>
                  </a:lnTo>
                  <a:lnTo>
                    <a:pt x="474" y="598"/>
                  </a:lnTo>
                  <a:lnTo>
                    <a:pt x="475" y="595"/>
                  </a:lnTo>
                  <a:lnTo>
                    <a:pt x="477" y="596"/>
                  </a:lnTo>
                  <a:lnTo>
                    <a:pt x="477" y="593"/>
                  </a:lnTo>
                  <a:lnTo>
                    <a:pt x="478" y="592"/>
                  </a:lnTo>
                  <a:lnTo>
                    <a:pt x="477" y="589"/>
                  </a:lnTo>
                  <a:lnTo>
                    <a:pt x="476" y="588"/>
                  </a:lnTo>
                  <a:lnTo>
                    <a:pt x="476" y="586"/>
                  </a:lnTo>
                  <a:lnTo>
                    <a:pt x="479" y="588"/>
                  </a:lnTo>
                  <a:lnTo>
                    <a:pt x="484" y="590"/>
                  </a:lnTo>
                  <a:lnTo>
                    <a:pt x="485" y="590"/>
                  </a:lnTo>
                  <a:lnTo>
                    <a:pt x="484" y="588"/>
                  </a:lnTo>
                  <a:lnTo>
                    <a:pt x="486" y="585"/>
                  </a:lnTo>
                  <a:lnTo>
                    <a:pt x="486" y="588"/>
                  </a:lnTo>
                  <a:lnTo>
                    <a:pt x="488" y="588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1" y="586"/>
                  </a:lnTo>
                  <a:lnTo>
                    <a:pt x="492" y="584"/>
                  </a:lnTo>
                  <a:lnTo>
                    <a:pt x="492" y="583"/>
                  </a:lnTo>
                  <a:lnTo>
                    <a:pt x="493" y="579"/>
                  </a:lnTo>
                  <a:lnTo>
                    <a:pt x="494" y="576"/>
                  </a:lnTo>
                  <a:lnTo>
                    <a:pt x="495" y="579"/>
                  </a:lnTo>
                  <a:lnTo>
                    <a:pt x="496" y="577"/>
                  </a:lnTo>
                  <a:lnTo>
                    <a:pt x="497" y="580"/>
                  </a:lnTo>
                  <a:lnTo>
                    <a:pt x="497" y="577"/>
                  </a:lnTo>
                  <a:lnTo>
                    <a:pt x="498" y="575"/>
                  </a:lnTo>
                  <a:lnTo>
                    <a:pt x="498" y="575"/>
                  </a:lnTo>
                  <a:lnTo>
                    <a:pt x="499" y="575"/>
                  </a:lnTo>
                  <a:lnTo>
                    <a:pt x="499" y="573"/>
                  </a:lnTo>
                  <a:lnTo>
                    <a:pt x="501" y="574"/>
                  </a:lnTo>
                  <a:lnTo>
                    <a:pt x="499" y="571"/>
                  </a:lnTo>
                  <a:lnTo>
                    <a:pt x="500" y="571"/>
                  </a:lnTo>
                  <a:lnTo>
                    <a:pt x="501" y="570"/>
                  </a:lnTo>
                  <a:lnTo>
                    <a:pt x="502" y="568"/>
                  </a:lnTo>
                  <a:lnTo>
                    <a:pt x="505" y="567"/>
                  </a:lnTo>
                  <a:lnTo>
                    <a:pt x="506" y="562"/>
                  </a:lnTo>
                  <a:lnTo>
                    <a:pt x="506" y="561"/>
                  </a:lnTo>
                  <a:lnTo>
                    <a:pt x="506" y="558"/>
                  </a:lnTo>
                  <a:lnTo>
                    <a:pt x="505" y="557"/>
                  </a:lnTo>
                  <a:lnTo>
                    <a:pt x="507" y="557"/>
                  </a:lnTo>
                  <a:lnTo>
                    <a:pt x="507" y="556"/>
                  </a:lnTo>
                  <a:lnTo>
                    <a:pt x="508" y="552"/>
                  </a:lnTo>
                  <a:lnTo>
                    <a:pt x="510" y="551"/>
                  </a:lnTo>
                  <a:lnTo>
                    <a:pt x="510" y="549"/>
                  </a:lnTo>
                  <a:lnTo>
                    <a:pt x="509" y="547"/>
                  </a:lnTo>
                  <a:lnTo>
                    <a:pt x="512" y="548"/>
                  </a:lnTo>
                  <a:lnTo>
                    <a:pt x="514" y="546"/>
                  </a:lnTo>
                  <a:lnTo>
                    <a:pt x="518" y="543"/>
                  </a:lnTo>
                  <a:lnTo>
                    <a:pt x="517" y="542"/>
                  </a:lnTo>
                  <a:lnTo>
                    <a:pt x="519" y="540"/>
                  </a:lnTo>
                  <a:lnTo>
                    <a:pt x="520" y="542"/>
                  </a:lnTo>
                  <a:lnTo>
                    <a:pt x="522" y="541"/>
                  </a:lnTo>
                  <a:lnTo>
                    <a:pt x="522" y="542"/>
                  </a:lnTo>
                  <a:lnTo>
                    <a:pt x="523" y="540"/>
                  </a:lnTo>
                  <a:lnTo>
                    <a:pt x="523" y="539"/>
                  </a:lnTo>
                  <a:lnTo>
                    <a:pt x="523" y="536"/>
                  </a:lnTo>
                  <a:lnTo>
                    <a:pt x="525" y="536"/>
                  </a:lnTo>
                  <a:lnTo>
                    <a:pt x="524" y="534"/>
                  </a:lnTo>
                  <a:lnTo>
                    <a:pt x="519" y="531"/>
                  </a:lnTo>
                  <a:lnTo>
                    <a:pt x="521" y="531"/>
                  </a:lnTo>
                  <a:lnTo>
                    <a:pt x="519" y="526"/>
                  </a:lnTo>
                  <a:lnTo>
                    <a:pt x="516" y="522"/>
                  </a:lnTo>
                  <a:lnTo>
                    <a:pt x="516" y="521"/>
                  </a:lnTo>
                  <a:lnTo>
                    <a:pt x="519" y="521"/>
                  </a:lnTo>
                  <a:lnTo>
                    <a:pt x="518" y="518"/>
                  </a:lnTo>
                  <a:lnTo>
                    <a:pt x="520" y="520"/>
                  </a:lnTo>
                  <a:lnTo>
                    <a:pt x="520" y="523"/>
                  </a:lnTo>
                  <a:lnTo>
                    <a:pt x="521" y="525"/>
                  </a:lnTo>
                  <a:lnTo>
                    <a:pt x="522" y="522"/>
                  </a:lnTo>
                  <a:lnTo>
                    <a:pt x="523" y="523"/>
                  </a:lnTo>
                  <a:lnTo>
                    <a:pt x="523" y="525"/>
                  </a:lnTo>
                  <a:lnTo>
                    <a:pt x="525" y="527"/>
                  </a:lnTo>
                  <a:lnTo>
                    <a:pt x="525" y="529"/>
                  </a:lnTo>
                  <a:lnTo>
                    <a:pt x="529" y="530"/>
                  </a:lnTo>
                  <a:lnTo>
                    <a:pt x="529" y="532"/>
                  </a:lnTo>
                  <a:lnTo>
                    <a:pt x="527" y="531"/>
                  </a:lnTo>
                  <a:lnTo>
                    <a:pt x="527" y="534"/>
                  </a:lnTo>
                  <a:lnTo>
                    <a:pt x="530" y="535"/>
                  </a:lnTo>
                  <a:lnTo>
                    <a:pt x="529" y="536"/>
                  </a:lnTo>
                  <a:lnTo>
                    <a:pt x="532" y="535"/>
                  </a:lnTo>
                  <a:lnTo>
                    <a:pt x="534" y="535"/>
                  </a:lnTo>
                  <a:lnTo>
                    <a:pt x="538" y="536"/>
                  </a:lnTo>
                  <a:lnTo>
                    <a:pt x="536" y="534"/>
                  </a:lnTo>
                  <a:lnTo>
                    <a:pt x="537" y="533"/>
                  </a:lnTo>
                  <a:lnTo>
                    <a:pt x="537" y="532"/>
                  </a:lnTo>
                  <a:lnTo>
                    <a:pt x="538" y="532"/>
                  </a:lnTo>
                  <a:lnTo>
                    <a:pt x="538" y="533"/>
                  </a:lnTo>
                  <a:lnTo>
                    <a:pt x="542" y="536"/>
                  </a:lnTo>
                  <a:lnTo>
                    <a:pt x="544" y="536"/>
                  </a:lnTo>
                  <a:lnTo>
                    <a:pt x="544" y="533"/>
                  </a:lnTo>
                  <a:lnTo>
                    <a:pt x="541" y="532"/>
                  </a:lnTo>
                  <a:lnTo>
                    <a:pt x="541" y="529"/>
                  </a:lnTo>
                  <a:lnTo>
                    <a:pt x="543" y="530"/>
                  </a:lnTo>
                  <a:lnTo>
                    <a:pt x="546" y="531"/>
                  </a:lnTo>
                  <a:lnTo>
                    <a:pt x="546" y="533"/>
                  </a:lnTo>
                  <a:lnTo>
                    <a:pt x="548" y="535"/>
                  </a:lnTo>
                  <a:lnTo>
                    <a:pt x="550" y="533"/>
                  </a:lnTo>
                  <a:lnTo>
                    <a:pt x="548" y="531"/>
                  </a:lnTo>
                  <a:lnTo>
                    <a:pt x="548" y="530"/>
                  </a:lnTo>
                  <a:lnTo>
                    <a:pt x="551" y="531"/>
                  </a:lnTo>
                  <a:lnTo>
                    <a:pt x="550" y="528"/>
                  </a:lnTo>
                  <a:lnTo>
                    <a:pt x="551" y="526"/>
                  </a:lnTo>
                  <a:lnTo>
                    <a:pt x="552" y="525"/>
                  </a:lnTo>
                  <a:lnTo>
                    <a:pt x="553" y="525"/>
                  </a:lnTo>
                  <a:lnTo>
                    <a:pt x="554" y="528"/>
                  </a:lnTo>
                  <a:lnTo>
                    <a:pt x="557" y="530"/>
                  </a:lnTo>
                  <a:lnTo>
                    <a:pt x="558" y="530"/>
                  </a:lnTo>
                  <a:lnTo>
                    <a:pt x="559" y="529"/>
                  </a:lnTo>
                  <a:lnTo>
                    <a:pt x="559" y="527"/>
                  </a:lnTo>
                  <a:lnTo>
                    <a:pt x="561" y="529"/>
                  </a:lnTo>
                  <a:lnTo>
                    <a:pt x="562" y="526"/>
                  </a:lnTo>
                  <a:lnTo>
                    <a:pt x="568" y="526"/>
                  </a:lnTo>
                  <a:lnTo>
                    <a:pt x="570" y="524"/>
                  </a:lnTo>
                  <a:lnTo>
                    <a:pt x="572" y="525"/>
                  </a:lnTo>
                  <a:lnTo>
                    <a:pt x="572" y="522"/>
                  </a:lnTo>
                  <a:lnTo>
                    <a:pt x="574" y="524"/>
                  </a:lnTo>
                  <a:lnTo>
                    <a:pt x="576" y="523"/>
                  </a:lnTo>
                  <a:lnTo>
                    <a:pt x="576" y="520"/>
                  </a:lnTo>
                  <a:lnTo>
                    <a:pt x="578" y="521"/>
                  </a:lnTo>
                  <a:lnTo>
                    <a:pt x="579" y="523"/>
                  </a:lnTo>
                  <a:lnTo>
                    <a:pt x="581" y="523"/>
                  </a:lnTo>
                  <a:lnTo>
                    <a:pt x="580" y="521"/>
                  </a:lnTo>
                  <a:lnTo>
                    <a:pt x="582" y="520"/>
                  </a:lnTo>
                  <a:lnTo>
                    <a:pt x="583" y="520"/>
                  </a:lnTo>
                  <a:lnTo>
                    <a:pt x="584" y="521"/>
                  </a:lnTo>
                  <a:lnTo>
                    <a:pt x="585" y="521"/>
                  </a:lnTo>
                  <a:lnTo>
                    <a:pt x="585" y="520"/>
                  </a:lnTo>
                  <a:lnTo>
                    <a:pt x="586" y="519"/>
                  </a:lnTo>
                  <a:lnTo>
                    <a:pt x="588" y="519"/>
                  </a:lnTo>
                  <a:lnTo>
                    <a:pt x="589" y="520"/>
                  </a:lnTo>
                  <a:lnTo>
                    <a:pt x="590" y="517"/>
                  </a:lnTo>
                  <a:lnTo>
                    <a:pt x="591" y="516"/>
                  </a:lnTo>
                  <a:lnTo>
                    <a:pt x="593" y="516"/>
                  </a:lnTo>
                  <a:lnTo>
                    <a:pt x="594" y="517"/>
                  </a:lnTo>
                  <a:lnTo>
                    <a:pt x="595" y="516"/>
                  </a:lnTo>
                  <a:lnTo>
                    <a:pt x="598" y="516"/>
                  </a:lnTo>
                  <a:lnTo>
                    <a:pt x="598" y="515"/>
                  </a:lnTo>
                  <a:lnTo>
                    <a:pt x="599" y="513"/>
                  </a:lnTo>
                  <a:lnTo>
                    <a:pt x="603" y="512"/>
                  </a:lnTo>
                  <a:lnTo>
                    <a:pt x="604" y="511"/>
                  </a:lnTo>
                  <a:lnTo>
                    <a:pt x="604" y="510"/>
                  </a:lnTo>
                  <a:lnTo>
                    <a:pt x="606" y="510"/>
                  </a:lnTo>
                  <a:lnTo>
                    <a:pt x="607" y="507"/>
                  </a:lnTo>
                  <a:lnTo>
                    <a:pt x="609" y="507"/>
                  </a:lnTo>
                  <a:lnTo>
                    <a:pt x="608" y="506"/>
                  </a:lnTo>
                  <a:lnTo>
                    <a:pt x="607" y="505"/>
                  </a:lnTo>
                  <a:lnTo>
                    <a:pt x="607" y="503"/>
                  </a:lnTo>
                  <a:lnTo>
                    <a:pt x="611" y="505"/>
                  </a:lnTo>
                  <a:lnTo>
                    <a:pt x="611" y="502"/>
                  </a:lnTo>
                  <a:lnTo>
                    <a:pt x="612" y="502"/>
                  </a:lnTo>
                  <a:lnTo>
                    <a:pt x="615" y="503"/>
                  </a:lnTo>
                  <a:lnTo>
                    <a:pt x="614" y="501"/>
                  </a:lnTo>
                  <a:lnTo>
                    <a:pt x="614" y="501"/>
                  </a:lnTo>
                  <a:lnTo>
                    <a:pt x="614" y="500"/>
                  </a:lnTo>
                  <a:lnTo>
                    <a:pt x="611" y="499"/>
                  </a:lnTo>
                  <a:lnTo>
                    <a:pt x="614" y="496"/>
                  </a:lnTo>
                  <a:lnTo>
                    <a:pt x="615" y="497"/>
                  </a:lnTo>
                  <a:lnTo>
                    <a:pt x="617" y="499"/>
                  </a:lnTo>
                  <a:lnTo>
                    <a:pt x="618" y="498"/>
                  </a:lnTo>
                  <a:lnTo>
                    <a:pt x="617" y="497"/>
                  </a:lnTo>
                  <a:lnTo>
                    <a:pt x="617" y="496"/>
                  </a:lnTo>
                  <a:lnTo>
                    <a:pt x="620" y="496"/>
                  </a:lnTo>
                  <a:lnTo>
                    <a:pt x="620" y="494"/>
                  </a:lnTo>
                  <a:lnTo>
                    <a:pt x="623" y="492"/>
                  </a:lnTo>
                  <a:lnTo>
                    <a:pt x="623" y="491"/>
                  </a:lnTo>
                  <a:lnTo>
                    <a:pt x="626" y="492"/>
                  </a:lnTo>
                  <a:lnTo>
                    <a:pt x="625" y="490"/>
                  </a:lnTo>
                  <a:lnTo>
                    <a:pt x="626" y="490"/>
                  </a:lnTo>
                  <a:lnTo>
                    <a:pt x="625" y="488"/>
                  </a:lnTo>
                  <a:lnTo>
                    <a:pt x="623" y="487"/>
                  </a:lnTo>
                  <a:lnTo>
                    <a:pt x="625" y="486"/>
                  </a:lnTo>
                  <a:lnTo>
                    <a:pt x="627" y="487"/>
                  </a:lnTo>
                  <a:lnTo>
                    <a:pt x="628" y="486"/>
                  </a:lnTo>
                  <a:lnTo>
                    <a:pt x="629" y="487"/>
                  </a:lnTo>
                  <a:lnTo>
                    <a:pt x="631" y="488"/>
                  </a:lnTo>
                  <a:lnTo>
                    <a:pt x="632" y="486"/>
                  </a:lnTo>
                  <a:lnTo>
                    <a:pt x="631" y="485"/>
                  </a:lnTo>
                  <a:lnTo>
                    <a:pt x="632" y="485"/>
                  </a:lnTo>
                  <a:lnTo>
                    <a:pt x="629" y="482"/>
                  </a:lnTo>
                  <a:lnTo>
                    <a:pt x="632" y="480"/>
                  </a:lnTo>
                  <a:lnTo>
                    <a:pt x="637" y="480"/>
                  </a:lnTo>
                  <a:lnTo>
                    <a:pt x="637" y="477"/>
                  </a:lnTo>
                  <a:lnTo>
                    <a:pt x="641" y="480"/>
                  </a:lnTo>
                  <a:lnTo>
                    <a:pt x="640" y="478"/>
                  </a:lnTo>
                  <a:lnTo>
                    <a:pt x="639" y="478"/>
                  </a:lnTo>
                  <a:lnTo>
                    <a:pt x="638" y="477"/>
                  </a:lnTo>
                  <a:lnTo>
                    <a:pt x="639" y="477"/>
                  </a:lnTo>
                  <a:lnTo>
                    <a:pt x="639" y="475"/>
                  </a:lnTo>
                  <a:lnTo>
                    <a:pt x="641" y="475"/>
                  </a:lnTo>
                  <a:lnTo>
                    <a:pt x="643" y="474"/>
                  </a:lnTo>
                  <a:lnTo>
                    <a:pt x="644" y="475"/>
                  </a:lnTo>
                  <a:lnTo>
                    <a:pt x="646" y="475"/>
                  </a:lnTo>
                  <a:lnTo>
                    <a:pt x="647" y="473"/>
                  </a:lnTo>
                  <a:lnTo>
                    <a:pt x="649" y="475"/>
                  </a:lnTo>
                  <a:lnTo>
                    <a:pt x="652" y="470"/>
                  </a:lnTo>
                  <a:lnTo>
                    <a:pt x="653" y="467"/>
                  </a:lnTo>
                  <a:lnTo>
                    <a:pt x="652" y="467"/>
                  </a:lnTo>
                  <a:lnTo>
                    <a:pt x="647" y="470"/>
                  </a:lnTo>
                  <a:lnTo>
                    <a:pt x="643" y="470"/>
                  </a:lnTo>
                  <a:lnTo>
                    <a:pt x="631" y="469"/>
                  </a:lnTo>
                  <a:lnTo>
                    <a:pt x="617" y="462"/>
                  </a:lnTo>
                  <a:lnTo>
                    <a:pt x="615" y="463"/>
                  </a:lnTo>
                  <a:lnTo>
                    <a:pt x="615" y="460"/>
                  </a:lnTo>
                  <a:lnTo>
                    <a:pt x="613" y="461"/>
                  </a:lnTo>
                  <a:lnTo>
                    <a:pt x="611" y="462"/>
                  </a:lnTo>
                  <a:lnTo>
                    <a:pt x="610" y="460"/>
                  </a:lnTo>
                  <a:lnTo>
                    <a:pt x="601" y="464"/>
                  </a:lnTo>
                  <a:lnTo>
                    <a:pt x="597" y="466"/>
                  </a:lnTo>
                  <a:lnTo>
                    <a:pt x="593" y="464"/>
                  </a:lnTo>
                  <a:lnTo>
                    <a:pt x="587" y="466"/>
                  </a:lnTo>
                  <a:lnTo>
                    <a:pt x="585" y="472"/>
                  </a:lnTo>
                  <a:lnTo>
                    <a:pt x="577" y="472"/>
                  </a:lnTo>
                  <a:lnTo>
                    <a:pt x="569" y="471"/>
                  </a:lnTo>
                  <a:lnTo>
                    <a:pt x="573" y="467"/>
                  </a:lnTo>
                  <a:lnTo>
                    <a:pt x="577" y="469"/>
                  </a:lnTo>
                  <a:lnTo>
                    <a:pt x="581" y="468"/>
                  </a:lnTo>
                  <a:lnTo>
                    <a:pt x="588" y="462"/>
                  </a:lnTo>
                  <a:lnTo>
                    <a:pt x="592" y="462"/>
                  </a:lnTo>
                  <a:lnTo>
                    <a:pt x="595" y="461"/>
                  </a:lnTo>
                  <a:lnTo>
                    <a:pt x="594" y="458"/>
                  </a:lnTo>
                  <a:lnTo>
                    <a:pt x="590" y="457"/>
                  </a:lnTo>
                  <a:lnTo>
                    <a:pt x="578" y="459"/>
                  </a:lnTo>
                  <a:lnTo>
                    <a:pt x="571" y="459"/>
                  </a:lnTo>
                  <a:lnTo>
                    <a:pt x="568" y="456"/>
                  </a:lnTo>
                  <a:lnTo>
                    <a:pt x="564" y="456"/>
                  </a:lnTo>
                  <a:lnTo>
                    <a:pt x="572" y="453"/>
                  </a:lnTo>
                  <a:lnTo>
                    <a:pt x="574" y="450"/>
                  </a:lnTo>
                  <a:lnTo>
                    <a:pt x="576" y="445"/>
                  </a:lnTo>
                  <a:lnTo>
                    <a:pt x="573" y="441"/>
                  </a:lnTo>
                  <a:lnTo>
                    <a:pt x="574" y="439"/>
                  </a:lnTo>
                  <a:lnTo>
                    <a:pt x="578" y="439"/>
                  </a:lnTo>
                  <a:lnTo>
                    <a:pt x="580" y="440"/>
                  </a:lnTo>
                  <a:lnTo>
                    <a:pt x="581" y="435"/>
                  </a:lnTo>
                  <a:lnTo>
                    <a:pt x="584" y="439"/>
                  </a:lnTo>
                  <a:lnTo>
                    <a:pt x="594" y="439"/>
                  </a:lnTo>
                  <a:lnTo>
                    <a:pt x="602" y="434"/>
                  </a:lnTo>
                  <a:lnTo>
                    <a:pt x="605" y="431"/>
                  </a:lnTo>
                  <a:lnTo>
                    <a:pt x="604" y="427"/>
                  </a:lnTo>
                  <a:lnTo>
                    <a:pt x="608" y="429"/>
                  </a:lnTo>
                  <a:lnTo>
                    <a:pt x="607" y="424"/>
                  </a:lnTo>
                  <a:lnTo>
                    <a:pt x="604" y="420"/>
                  </a:lnTo>
                  <a:lnTo>
                    <a:pt x="598" y="419"/>
                  </a:lnTo>
                  <a:lnTo>
                    <a:pt x="594" y="420"/>
                  </a:lnTo>
                  <a:lnTo>
                    <a:pt x="589" y="418"/>
                  </a:lnTo>
                  <a:lnTo>
                    <a:pt x="585" y="420"/>
                  </a:lnTo>
                  <a:lnTo>
                    <a:pt x="586" y="417"/>
                  </a:lnTo>
                  <a:lnTo>
                    <a:pt x="583" y="416"/>
                  </a:lnTo>
                  <a:lnTo>
                    <a:pt x="579" y="414"/>
                  </a:lnTo>
                  <a:lnTo>
                    <a:pt x="583" y="413"/>
                  </a:lnTo>
                  <a:lnTo>
                    <a:pt x="582" y="410"/>
                  </a:lnTo>
                  <a:lnTo>
                    <a:pt x="581" y="407"/>
                  </a:lnTo>
                  <a:lnTo>
                    <a:pt x="587" y="411"/>
                  </a:lnTo>
                  <a:lnTo>
                    <a:pt x="591" y="416"/>
                  </a:lnTo>
                  <a:lnTo>
                    <a:pt x="595" y="417"/>
                  </a:lnTo>
                  <a:lnTo>
                    <a:pt x="597" y="414"/>
                  </a:lnTo>
                  <a:lnTo>
                    <a:pt x="601" y="416"/>
                  </a:lnTo>
                  <a:lnTo>
                    <a:pt x="605" y="417"/>
                  </a:lnTo>
                  <a:lnTo>
                    <a:pt x="610" y="421"/>
                  </a:lnTo>
                  <a:lnTo>
                    <a:pt x="614" y="426"/>
                  </a:lnTo>
                  <a:lnTo>
                    <a:pt x="619" y="425"/>
                  </a:lnTo>
                  <a:lnTo>
                    <a:pt x="620" y="427"/>
                  </a:lnTo>
                  <a:lnTo>
                    <a:pt x="621" y="431"/>
                  </a:lnTo>
                  <a:lnTo>
                    <a:pt x="625" y="435"/>
                  </a:lnTo>
                  <a:lnTo>
                    <a:pt x="625" y="440"/>
                  </a:lnTo>
                  <a:lnTo>
                    <a:pt x="627" y="447"/>
                  </a:lnTo>
                  <a:lnTo>
                    <a:pt x="630" y="452"/>
                  </a:lnTo>
                  <a:lnTo>
                    <a:pt x="635" y="456"/>
                  </a:lnTo>
                  <a:lnTo>
                    <a:pt x="641" y="458"/>
                  </a:lnTo>
                  <a:lnTo>
                    <a:pt x="645" y="457"/>
                  </a:lnTo>
                  <a:lnTo>
                    <a:pt x="646" y="448"/>
                  </a:lnTo>
                  <a:lnTo>
                    <a:pt x="646" y="444"/>
                  </a:lnTo>
                  <a:lnTo>
                    <a:pt x="648" y="444"/>
                  </a:lnTo>
                  <a:lnTo>
                    <a:pt x="649" y="450"/>
                  </a:lnTo>
                  <a:lnTo>
                    <a:pt x="649" y="455"/>
                  </a:lnTo>
                  <a:lnTo>
                    <a:pt x="653" y="455"/>
                  </a:lnTo>
                  <a:lnTo>
                    <a:pt x="655" y="457"/>
                  </a:lnTo>
                  <a:lnTo>
                    <a:pt x="659" y="456"/>
                  </a:lnTo>
                  <a:lnTo>
                    <a:pt x="659" y="452"/>
                  </a:lnTo>
                  <a:lnTo>
                    <a:pt x="657" y="451"/>
                  </a:lnTo>
                  <a:lnTo>
                    <a:pt x="657" y="448"/>
                  </a:lnTo>
                  <a:lnTo>
                    <a:pt x="655" y="444"/>
                  </a:lnTo>
                  <a:lnTo>
                    <a:pt x="656" y="443"/>
                  </a:lnTo>
                  <a:lnTo>
                    <a:pt x="656" y="439"/>
                  </a:lnTo>
                  <a:lnTo>
                    <a:pt x="656" y="437"/>
                  </a:lnTo>
                  <a:lnTo>
                    <a:pt x="655" y="435"/>
                  </a:lnTo>
                  <a:lnTo>
                    <a:pt x="652" y="435"/>
                  </a:lnTo>
                  <a:lnTo>
                    <a:pt x="656" y="434"/>
                  </a:lnTo>
                  <a:lnTo>
                    <a:pt x="656" y="430"/>
                  </a:lnTo>
                  <a:lnTo>
                    <a:pt x="655" y="427"/>
                  </a:lnTo>
                  <a:lnTo>
                    <a:pt x="656" y="426"/>
                  </a:lnTo>
                  <a:lnTo>
                    <a:pt x="656" y="419"/>
                  </a:lnTo>
                  <a:lnTo>
                    <a:pt x="655" y="419"/>
                  </a:lnTo>
                  <a:lnTo>
                    <a:pt x="652" y="422"/>
                  </a:lnTo>
                  <a:lnTo>
                    <a:pt x="650" y="421"/>
                  </a:lnTo>
                  <a:lnTo>
                    <a:pt x="648" y="427"/>
                  </a:lnTo>
                  <a:lnTo>
                    <a:pt x="646" y="427"/>
                  </a:lnTo>
                  <a:lnTo>
                    <a:pt x="646" y="421"/>
                  </a:lnTo>
                  <a:lnTo>
                    <a:pt x="652" y="414"/>
                  </a:lnTo>
                  <a:lnTo>
                    <a:pt x="653" y="411"/>
                  </a:lnTo>
                  <a:lnTo>
                    <a:pt x="650" y="411"/>
                  </a:lnTo>
                  <a:lnTo>
                    <a:pt x="649" y="412"/>
                  </a:lnTo>
                  <a:lnTo>
                    <a:pt x="647" y="415"/>
                  </a:lnTo>
                  <a:lnTo>
                    <a:pt x="645" y="416"/>
                  </a:lnTo>
                  <a:lnTo>
                    <a:pt x="647" y="412"/>
                  </a:lnTo>
                  <a:lnTo>
                    <a:pt x="647" y="409"/>
                  </a:lnTo>
                  <a:lnTo>
                    <a:pt x="642" y="412"/>
                  </a:lnTo>
                  <a:lnTo>
                    <a:pt x="640" y="415"/>
                  </a:lnTo>
                  <a:lnTo>
                    <a:pt x="639" y="416"/>
                  </a:lnTo>
                  <a:lnTo>
                    <a:pt x="641" y="412"/>
                  </a:lnTo>
                  <a:lnTo>
                    <a:pt x="644" y="409"/>
                  </a:lnTo>
                  <a:lnTo>
                    <a:pt x="644" y="406"/>
                  </a:lnTo>
                  <a:lnTo>
                    <a:pt x="646" y="404"/>
                  </a:lnTo>
                  <a:lnTo>
                    <a:pt x="638" y="401"/>
                  </a:lnTo>
                  <a:lnTo>
                    <a:pt x="637" y="398"/>
                  </a:lnTo>
                  <a:lnTo>
                    <a:pt x="630" y="396"/>
                  </a:lnTo>
                  <a:lnTo>
                    <a:pt x="630" y="394"/>
                  </a:lnTo>
                  <a:lnTo>
                    <a:pt x="628" y="391"/>
                  </a:lnTo>
                  <a:lnTo>
                    <a:pt x="619" y="384"/>
                  </a:lnTo>
                  <a:lnTo>
                    <a:pt x="617" y="384"/>
                  </a:lnTo>
                  <a:lnTo>
                    <a:pt x="613" y="386"/>
                  </a:lnTo>
                  <a:lnTo>
                    <a:pt x="611" y="389"/>
                  </a:lnTo>
                  <a:lnTo>
                    <a:pt x="610" y="394"/>
                  </a:lnTo>
                  <a:lnTo>
                    <a:pt x="608" y="397"/>
                  </a:lnTo>
                  <a:lnTo>
                    <a:pt x="608" y="394"/>
                  </a:lnTo>
                  <a:lnTo>
                    <a:pt x="610" y="390"/>
                  </a:lnTo>
                  <a:lnTo>
                    <a:pt x="610" y="386"/>
                  </a:lnTo>
                  <a:lnTo>
                    <a:pt x="608" y="386"/>
                  </a:lnTo>
                  <a:lnTo>
                    <a:pt x="608" y="384"/>
                  </a:lnTo>
                  <a:lnTo>
                    <a:pt x="614" y="383"/>
                  </a:lnTo>
                  <a:lnTo>
                    <a:pt x="618" y="382"/>
                  </a:lnTo>
                  <a:lnTo>
                    <a:pt x="618" y="378"/>
                  </a:lnTo>
                  <a:lnTo>
                    <a:pt x="617" y="374"/>
                  </a:lnTo>
                  <a:lnTo>
                    <a:pt x="609" y="369"/>
                  </a:lnTo>
                  <a:lnTo>
                    <a:pt x="605" y="370"/>
                  </a:lnTo>
                  <a:lnTo>
                    <a:pt x="601" y="373"/>
                  </a:lnTo>
                  <a:lnTo>
                    <a:pt x="597" y="377"/>
                  </a:lnTo>
                  <a:lnTo>
                    <a:pt x="596" y="377"/>
                  </a:lnTo>
                  <a:lnTo>
                    <a:pt x="596" y="373"/>
                  </a:lnTo>
                  <a:lnTo>
                    <a:pt x="592" y="374"/>
                  </a:lnTo>
                  <a:lnTo>
                    <a:pt x="593" y="372"/>
                  </a:lnTo>
                  <a:lnTo>
                    <a:pt x="595" y="371"/>
                  </a:lnTo>
                  <a:lnTo>
                    <a:pt x="593" y="369"/>
                  </a:lnTo>
                  <a:lnTo>
                    <a:pt x="600" y="370"/>
                  </a:lnTo>
                  <a:lnTo>
                    <a:pt x="604" y="368"/>
                  </a:lnTo>
                  <a:lnTo>
                    <a:pt x="608" y="366"/>
                  </a:lnTo>
                  <a:lnTo>
                    <a:pt x="612" y="365"/>
                  </a:lnTo>
                  <a:lnTo>
                    <a:pt x="615" y="360"/>
                  </a:lnTo>
                  <a:lnTo>
                    <a:pt x="612" y="359"/>
                  </a:lnTo>
                  <a:lnTo>
                    <a:pt x="607" y="358"/>
                  </a:lnTo>
                  <a:lnTo>
                    <a:pt x="604" y="356"/>
                  </a:lnTo>
                  <a:lnTo>
                    <a:pt x="601" y="354"/>
                  </a:lnTo>
                  <a:lnTo>
                    <a:pt x="595" y="355"/>
                  </a:lnTo>
                  <a:lnTo>
                    <a:pt x="592" y="358"/>
                  </a:lnTo>
                  <a:lnTo>
                    <a:pt x="590" y="355"/>
                  </a:lnTo>
                  <a:lnTo>
                    <a:pt x="594" y="354"/>
                  </a:lnTo>
                  <a:lnTo>
                    <a:pt x="596" y="352"/>
                  </a:lnTo>
                  <a:lnTo>
                    <a:pt x="591" y="349"/>
                  </a:lnTo>
                  <a:lnTo>
                    <a:pt x="596" y="348"/>
                  </a:lnTo>
                  <a:lnTo>
                    <a:pt x="599" y="352"/>
                  </a:lnTo>
                  <a:lnTo>
                    <a:pt x="604" y="352"/>
                  </a:lnTo>
                  <a:lnTo>
                    <a:pt x="609" y="347"/>
                  </a:lnTo>
                  <a:lnTo>
                    <a:pt x="610" y="345"/>
                  </a:lnTo>
                  <a:lnTo>
                    <a:pt x="617" y="342"/>
                  </a:lnTo>
                  <a:lnTo>
                    <a:pt x="616" y="339"/>
                  </a:lnTo>
                  <a:lnTo>
                    <a:pt x="615" y="335"/>
                  </a:lnTo>
                  <a:lnTo>
                    <a:pt x="619" y="338"/>
                  </a:lnTo>
                  <a:lnTo>
                    <a:pt x="622" y="338"/>
                  </a:lnTo>
                  <a:lnTo>
                    <a:pt x="623" y="330"/>
                  </a:lnTo>
                  <a:lnTo>
                    <a:pt x="625" y="329"/>
                  </a:lnTo>
                  <a:lnTo>
                    <a:pt x="627" y="330"/>
                  </a:lnTo>
                  <a:lnTo>
                    <a:pt x="628" y="336"/>
                  </a:lnTo>
                  <a:lnTo>
                    <a:pt x="632" y="341"/>
                  </a:lnTo>
                  <a:lnTo>
                    <a:pt x="640" y="348"/>
                  </a:lnTo>
                  <a:lnTo>
                    <a:pt x="648" y="351"/>
                  </a:lnTo>
                  <a:lnTo>
                    <a:pt x="651" y="351"/>
                  </a:lnTo>
                  <a:lnTo>
                    <a:pt x="653" y="347"/>
                  </a:lnTo>
                  <a:lnTo>
                    <a:pt x="656" y="346"/>
                  </a:lnTo>
                  <a:lnTo>
                    <a:pt x="661" y="341"/>
                  </a:lnTo>
                  <a:lnTo>
                    <a:pt x="665" y="343"/>
                  </a:lnTo>
                  <a:lnTo>
                    <a:pt x="671" y="343"/>
                  </a:lnTo>
                  <a:lnTo>
                    <a:pt x="673" y="341"/>
                  </a:lnTo>
                  <a:lnTo>
                    <a:pt x="672" y="338"/>
                  </a:lnTo>
                  <a:lnTo>
                    <a:pt x="673" y="332"/>
                  </a:lnTo>
                  <a:lnTo>
                    <a:pt x="674" y="328"/>
                  </a:lnTo>
                  <a:lnTo>
                    <a:pt x="675" y="327"/>
                  </a:lnTo>
                  <a:lnTo>
                    <a:pt x="672" y="325"/>
                  </a:lnTo>
                  <a:lnTo>
                    <a:pt x="664" y="323"/>
                  </a:lnTo>
                  <a:lnTo>
                    <a:pt x="660" y="321"/>
                  </a:lnTo>
                  <a:lnTo>
                    <a:pt x="658" y="318"/>
                  </a:lnTo>
                  <a:lnTo>
                    <a:pt x="652" y="320"/>
                  </a:lnTo>
                  <a:lnTo>
                    <a:pt x="648" y="318"/>
                  </a:lnTo>
                  <a:lnTo>
                    <a:pt x="649" y="317"/>
                  </a:lnTo>
                  <a:lnTo>
                    <a:pt x="650" y="316"/>
                  </a:lnTo>
                  <a:lnTo>
                    <a:pt x="649" y="313"/>
                  </a:lnTo>
                  <a:lnTo>
                    <a:pt x="652" y="311"/>
                  </a:lnTo>
                  <a:lnTo>
                    <a:pt x="652" y="308"/>
                  </a:lnTo>
                  <a:lnTo>
                    <a:pt x="647" y="308"/>
                  </a:lnTo>
                  <a:lnTo>
                    <a:pt x="654" y="305"/>
                  </a:lnTo>
                  <a:lnTo>
                    <a:pt x="654" y="301"/>
                  </a:lnTo>
                  <a:lnTo>
                    <a:pt x="653" y="297"/>
                  </a:lnTo>
                  <a:lnTo>
                    <a:pt x="655" y="298"/>
                  </a:lnTo>
                  <a:lnTo>
                    <a:pt x="657" y="300"/>
                  </a:lnTo>
                  <a:lnTo>
                    <a:pt x="664" y="299"/>
                  </a:lnTo>
                  <a:lnTo>
                    <a:pt x="668" y="301"/>
                  </a:lnTo>
                  <a:lnTo>
                    <a:pt x="672" y="300"/>
                  </a:lnTo>
                  <a:lnTo>
                    <a:pt x="675" y="301"/>
                  </a:lnTo>
                  <a:lnTo>
                    <a:pt x="676" y="306"/>
                  </a:lnTo>
                  <a:lnTo>
                    <a:pt x="679" y="309"/>
                  </a:lnTo>
                  <a:lnTo>
                    <a:pt x="685" y="310"/>
                  </a:lnTo>
                  <a:lnTo>
                    <a:pt x="691" y="302"/>
                  </a:lnTo>
                  <a:lnTo>
                    <a:pt x="690" y="299"/>
                  </a:lnTo>
                  <a:lnTo>
                    <a:pt x="688" y="296"/>
                  </a:lnTo>
                  <a:lnTo>
                    <a:pt x="686" y="292"/>
                  </a:lnTo>
                  <a:lnTo>
                    <a:pt x="681" y="294"/>
                  </a:lnTo>
                  <a:lnTo>
                    <a:pt x="677" y="292"/>
                  </a:lnTo>
                  <a:lnTo>
                    <a:pt x="671" y="291"/>
                  </a:lnTo>
                  <a:lnTo>
                    <a:pt x="666" y="292"/>
                  </a:lnTo>
                  <a:lnTo>
                    <a:pt x="666" y="291"/>
                  </a:lnTo>
                  <a:lnTo>
                    <a:pt x="669" y="290"/>
                  </a:lnTo>
                  <a:lnTo>
                    <a:pt x="669" y="286"/>
                  </a:lnTo>
                  <a:lnTo>
                    <a:pt x="669" y="283"/>
                  </a:lnTo>
                  <a:lnTo>
                    <a:pt x="670" y="279"/>
                  </a:lnTo>
                  <a:lnTo>
                    <a:pt x="670" y="276"/>
                  </a:lnTo>
                  <a:lnTo>
                    <a:pt x="668" y="274"/>
                  </a:lnTo>
                  <a:lnTo>
                    <a:pt x="665" y="273"/>
                  </a:lnTo>
                  <a:lnTo>
                    <a:pt x="662" y="276"/>
                  </a:lnTo>
                  <a:lnTo>
                    <a:pt x="659" y="277"/>
                  </a:lnTo>
                  <a:lnTo>
                    <a:pt x="662" y="272"/>
                  </a:lnTo>
                  <a:lnTo>
                    <a:pt x="668" y="270"/>
                  </a:lnTo>
                  <a:lnTo>
                    <a:pt x="671" y="271"/>
                  </a:lnTo>
                  <a:lnTo>
                    <a:pt x="671" y="267"/>
                  </a:lnTo>
                  <a:lnTo>
                    <a:pt x="664" y="261"/>
                  </a:lnTo>
                  <a:lnTo>
                    <a:pt x="660" y="257"/>
                  </a:lnTo>
                  <a:lnTo>
                    <a:pt x="655" y="257"/>
                  </a:lnTo>
                  <a:lnTo>
                    <a:pt x="652" y="254"/>
                  </a:lnTo>
                  <a:lnTo>
                    <a:pt x="660" y="255"/>
                  </a:lnTo>
                  <a:lnTo>
                    <a:pt x="655" y="250"/>
                  </a:lnTo>
                  <a:lnTo>
                    <a:pt x="677" y="261"/>
                  </a:lnTo>
                  <a:lnTo>
                    <a:pt x="679" y="264"/>
                  </a:lnTo>
                  <a:lnTo>
                    <a:pt x="679" y="269"/>
                  </a:lnTo>
                  <a:lnTo>
                    <a:pt x="683" y="271"/>
                  </a:lnTo>
                  <a:lnTo>
                    <a:pt x="685" y="270"/>
                  </a:lnTo>
                  <a:lnTo>
                    <a:pt x="686" y="263"/>
                  </a:lnTo>
                  <a:lnTo>
                    <a:pt x="686" y="256"/>
                  </a:lnTo>
                  <a:lnTo>
                    <a:pt x="685" y="249"/>
                  </a:lnTo>
                  <a:lnTo>
                    <a:pt x="685" y="243"/>
                  </a:lnTo>
                  <a:lnTo>
                    <a:pt x="682" y="237"/>
                  </a:lnTo>
                  <a:lnTo>
                    <a:pt x="679" y="234"/>
                  </a:lnTo>
                  <a:lnTo>
                    <a:pt x="675" y="235"/>
                  </a:lnTo>
                  <a:lnTo>
                    <a:pt x="673" y="234"/>
                  </a:lnTo>
                  <a:lnTo>
                    <a:pt x="671" y="232"/>
                  </a:lnTo>
                  <a:lnTo>
                    <a:pt x="666" y="231"/>
                  </a:lnTo>
                  <a:lnTo>
                    <a:pt x="666" y="230"/>
                  </a:lnTo>
                  <a:lnTo>
                    <a:pt x="672" y="230"/>
                  </a:lnTo>
                  <a:lnTo>
                    <a:pt x="676" y="229"/>
                  </a:lnTo>
                  <a:lnTo>
                    <a:pt x="679" y="227"/>
                  </a:lnTo>
                  <a:lnTo>
                    <a:pt x="682" y="227"/>
                  </a:lnTo>
                  <a:lnTo>
                    <a:pt x="682" y="224"/>
                  </a:lnTo>
                  <a:lnTo>
                    <a:pt x="680" y="219"/>
                  </a:lnTo>
                  <a:lnTo>
                    <a:pt x="677" y="218"/>
                  </a:lnTo>
                  <a:lnTo>
                    <a:pt x="672" y="219"/>
                  </a:lnTo>
                  <a:lnTo>
                    <a:pt x="666" y="215"/>
                  </a:lnTo>
                  <a:lnTo>
                    <a:pt x="671" y="222"/>
                  </a:lnTo>
                  <a:lnTo>
                    <a:pt x="669" y="222"/>
                  </a:lnTo>
                  <a:lnTo>
                    <a:pt x="666" y="218"/>
                  </a:lnTo>
                  <a:lnTo>
                    <a:pt x="664" y="217"/>
                  </a:lnTo>
                  <a:lnTo>
                    <a:pt x="665" y="221"/>
                  </a:lnTo>
                  <a:lnTo>
                    <a:pt x="662" y="220"/>
                  </a:lnTo>
                  <a:lnTo>
                    <a:pt x="661" y="218"/>
                  </a:lnTo>
                  <a:lnTo>
                    <a:pt x="658" y="218"/>
                  </a:lnTo>
                  <a:lnTo>
                    <a:pt x="658" y="216"/>
                  </a:lnTo>
                  <a:lnTo>
                    <a:pt x="658" y="213"/>
                  </a:lnTo>
                  <a:lnTo>
                    <a:pt x="659" y="212"/>
                  </a:lnTo>
                  <a:lnTo>
                    <a:pt x="658" y="209"/>
                  </a:lnTo>
                  <a:lnTo>
                    <a:pt x="650" y="210"/>
                  </a:lnTo>
                  <a:lnTo>
                    <a:pt x="646" y="208"/>
                  </a:lnTo>
                  <a:lnTo>
                    <a:pt x="648" y="207"/>
                  </a:lnTo>
                  <a:lnTo>
                    <a:pt x="656" y="208"/>
                  </a:lnTo>
                  <a:lnTo>
                    <a:pt x="654" y="206"/>
                  </a:lnTo>
                  <a:lnTo>
                    <a:pt x="656" y="204"/>
                  </a:lnTo>
                  <a:lnTo>
                    <a:pt x="652" y="203"/>
                  </a:lnTo>
                  <a:lnTo>
                    <a:pt x="651" y="201"/>
                  </a:lnTo>
                  <a:lnTo>
                    <a:pt x="649" y="200"/>
                  </a:lnTo>
                  <a:lnTo>
                    <a:pt x="647" y="203"/>
                  </a:lnTo>
                  <a:lnTo>
                    <a:pt x="647" y="200"/>
                  </a:lnTo>
                  <a:lnTo>
                    <a:pt x="645" y="195"/>
                  </a:lnTo>
                  <a:lnTo>
                    <a:pt x="648" y="193"/>
                  </a:lnTo>
                  <a:lnTo>
                    <a:pt x="649" y="190"/>
                  </a:lnTo>
                  <a:lnTo>
                    <a:pt x="652" y="189"/>
                  </a:lnTo>
                  <a:lnTo>
                    <a:pt x="655" y="193"/>
                  </a:lnTo>
                  <a:lnTo>
                    <a:pt x="657" y="197"/>
                  </a:lnTo>
                  <a:lnTo>
                    <a:pt x="661" y="194"/>
                  </a:lnTo>
                  <a:lnTo>
                    <a:pt x="663" y="191"/>
                  </a:lnTo>
                  <a:lnTo>
                    <a:pt x="669" y="189"/>
                  </a:lnTo>
                  <a:lnTo>
                    <a:pt x="658" y="186"/>
                  </a:lnTo>
                  <a:lnTo>
                    <a:pt x="660" y="185"/>
                  </a:lnTo>
                  <a:lnTo>
                    <a:pt x="668" y="186"/>
                  </a:lnTo>
                  <a:lnTo>
                    <a:pt x="671" y="185"/>
                  </a:lnTo>
                  <a:lnTo>
                    <a:pt x="670" y="184"/>
                  </a:lnTo>
                  <a:lnTo>
                    <a:pt x="658" y="181"/>
                  </a:lnTo>
                  <a:lnTo>
                    <a:pt x="673" y="181"/>
                  </a:lnTo>
                  <a:lnTo>
                    <a:pt x="683" y="184"/>
                  </a:lnTo>
                  <a:lnTo>
                    <a:pt x="690" y="187"/>
                  </a:lnTo>
                  <a:lnTo>
                    <a:pt x="699" y="190"/>
                  </a:lnTo>
                  <a:lnTo>
                    <a:pt x="702" y="186"/>
                  </a:lnTo>
                  <a:lnTo>
                    <a:pt x="702" y="184"/>
                  </a:lnTo>
                  <a:lnTo>
                    <a:pt x="703" y="182"/>
                  </a:lnTo>
                  <a:lnTo>
                    <a:pt x="703" y="179"/>
                  </a:lnTo>
                  <a:lnTo>
                    <a:pt x="703" y="173"/>
                  </a:lnTo>
                  <a:lnTo>
                    <a:pt x="702" y="163"/>
                  </a:lnTo>
                  <a:lnTo>
                    <a:pt x="701" y="162"/>
                  </a:lnTo>
                  <a:lnTo>
                    <a:pt x="700" y="163"/>
                  </a:lnTo>
                  <a:lnTo>
                    <a:pt x="694" y="159"/>
                  </a:lnTo>
                  <a:lnTo>
                    <a:pt x="692" y="162"/>
                  </a:lnTo>
                  <a:lnTo>
                    <a:pt x="692" y="166"/>
                  </a:lnTo>
                  <a:lnTo>
                    <a:pt x="691" y="167"/>
                  </a:lnTo>
                  <a:lnTo>
                    <a:pt x="688" y="166"/>
                  </a:lnTo>
                  <a:lnTo>
                    <a:pt x="688" y="162"/>
                  </a:lnTo>
                  <a:lnTo>
                    <a:pt x="683" y="159"/>
                  </a:lnTo>
                  <a:lnTo>
                    <a:pt x="672" y="158"/>
                  </a:lnTo>
                  <a:lnTo>
                    <a:pt x="677" y="157"/>
                  </a:lnTo>
                  <a:lnTo>
                    <a:pt x="676" y="155"/>
                  </a:lnTo>
                  <a:lnTo>
                    <a:pt x="671" y="152"/>
                  </a:lnTo>
                  <a:lnTo>
                    <a:pt x="673" y="152"/>
                  </a:lnTo>
                  <a:lnTo>
                    <a:pt x="673" y="149"/>
                  </a:lnTo>
                  <a:lnTo>
                    <a:pt x="677" y="150"/>
                  </a:lnTo>
                  <a:lnTo>
                    <a:pt x="671" y="145"/>
                  </a:lnTo>
                  <a:lnTo>
                    <a:pt x="670" y="143"/>
                  </a:lnTo>
                  <a:lnTo>
                    <a:pt x="672" y="140"/>
                  </a:lnTo>
                  <a:lnTo>
                    <a:pt x="676" y="141"/>
                  </a:lnTo>
                  <a:lnTo>
                    <a:pt x="682" y="141"/>
                  </a:lnTo>
                  <a:lnTo>
                    <a:pt x="689" y="148"/>
                  </a:lnTo>
                  <a:lnTo>
                    <a:pt x="692" y="146"/>
                  </a:lnTo>
                  <a:lnTo>
                    <a:pt x="692" y="142"/>
                  </a:lnTo>
                  <a:lnTo>
                    <a:pt x="690" y="139"/>
                  </a:lnTo>
                  <a:lnTo>
                    <a:pt x="676" y="133"/>
                  </a:lnTo>
                  <a:lnTo>
                    <a:pt x="672" y="131"/>
                  </a:lnTo>
                  <a:lnTo>
                    <a:pt x="672" y="127"/>
                  </a:lnTo>
                  <a:lnTo>
                    <a:pt x="669" y="126"/>
                  </a:lnTo>
                  <a:lnTo>
                    <a:pt x="667" y="127"/>
                  </a:lnTo>
                  <a:lnTo>
                    <a:pt x="661" y="142"/>
                  </a:lnTo>
                  <a:lnTo>
                    <a:pt x="658" y="143"/>
                  </a:lnTo>
                  <a:lnTo>
                    <a:pt x="656" y="139"/>
                  </a:lnTo>
                  <a:lnTo>
                    <a:pt x="658" y="133"/>
                  </a:lnTo>
                  <a:lnTo>
                    <a:pt x="659" y="128"/>
                  </a:lnTo>
                  <a:lnTo>
                    <a:pt x="659" y="125"/>
                  </a:lnTo>
                  <a:lnTo>
                    <a:pt x="662" y="121"/>
                  </a:lnTo>
                  <a:lnTo>
                    <a:pt x="663" y="118"/>
                  </a:lnTo>
                  <a:lnTo>
                    <a:pt x="662" y="116"/>
                  </a:lnTo>
                  <a:lnTo>
                    <a:pt x="663" y="109"/>
                  </a:lnTo>
                  <a:lnTo>
                    <a:pt x="663" y="102"/>
                  </a:lnTo>
                  <a:lnTo>
                    <a:pt x="666" y="92"/>
                  </a:lnTo>
                  <a:lnTo>
                    <a:pt x="667" y="89"/>
                  </a:lnTo>
                  <a:lnTo>
                    <a:pt x="664" y="89"/>
                  </a:lnTo>
                  <a:lnTo>
                    <a:pt x="663" y="87"/>
                  </a:lnTo>
                  <a:lnTo>
                    <a:pt x="666" y="87"/>
                  </a:lnTo>
                  <a:lnTo>
                    <a:pt x="666" y="84"/>
                  </a:lnTo>
                  <a:lnTo>
                    <a:pt x="666" y="81"/>
                  </a:lnTo>
                  <a:lnTo>
                    <a:pt x="665" y="79"/>
                  </a:lnTo>
                  <a:lnTo>
                    <a:pt x="666" y="77"/>
                  </a:lnTo>
                  <a:lnTo>
                    <a:pt x="668" y="78"/>
                  </a:lnTo>
                  <a:lnTo>
                    <a:pt x="673" y="74"/>
                  </a:lnTo>
                  <a:lnTo>
                    <a:pt x="677" y="76"/>
                  </a:lnTo>
                  <a:lnTo>
                    <a:pt x="681" y="72"/>
                  </a:lnTo>
                  <a:lnTo>
                    <a:pt x="681" y="68"/>
                  </a:lnTo>
                  <a:lnTo>
                    <a:pt x="680" y="64"/>
                  </a:lnTo>
                  <a:lnTo>
                    <a:pt x="680" y="58"/>
                  </a:lnTo>
                  <a:lnTo>
                    <a:pt x="681" y="59"/>
                  </a:lnTo>
                  <a:lnTo>
                    <a:pt x="684" y="57"/>
                  </a:lnTo>
                  <a:lnTo>
                    <a:pt x="684" y="59"/>
                  </a:lnTo>
                  <a:lnTo>
                    <a:pt x="685" y="58"/>
                  </a:lnTo>
                  <a:lnTo>
                    <a:pt x="685" y="54"/>
                  </a:lnTo>
                  <a:lnTo>
                    <a:pt x="687" y="50"/>
                  </a:lnTo>
                  <a:lnTo>
                    <a:pt x="689" y="49"/>
                  </a:lnTo>
                  <a:lnTo>
                    <a:pt x="689" y="54"/>
                  </a:lnTo>
                  <a:lnTo>
                    <a:pt x="690" y="52"/>
                  </a:lnTo>
                  <a:lnTo>
                    <a:pt x="691" y="46"/>
                  </a:lnTo>
                  <a:lnTo>
                    <a:pt x="685" y="46"/>
                  </a:lnTo>
                  <a:lnTo>
                    <a:pt x="684" y="51"/>
                  </a:lnTo>
                  <a:lnTo>
                    <a:pt x="682" y="56"/>
                  </a:lnTo>
                  <a:lnTo>
                    <a:pt x="682" y="51"/>
                  </a:lnTo>
                  <a:lnTo>
                    <a:pt x="684" y="46"/>
                  </a:lnTo>
                  <a:lnTo>
                    <a:pt x="684" y="39"/>
                  </a:lnTo>
                  <a:lnTo>
                    <a:pt x="683" y="38"/>
                  </a:lnTo>
                  <a:lnTo>
                    <a:pt x="684" y="33"/>
                  </a:lnTo>
                  <a:lnTo>
                    <a:pt x="685" y="23"/>
                  </a:lnTo>
                  <a:lnTo>
                    <a:pt x="688" y="18"/>
                  </a:lnTo>
                  <a:lnTo>
                    <a:pt x="690" y="16"/>
                  </a:lnTo>
                  <a:lnTo>
                    <a:pt x="698" y="19"/>
                  </a:lnTo>
                  <a:lnTo>
                    <a:pt x="704" y="17"/>
                  </a:lnTo>
                  <a:lnTo>
                    <a:pt x="707" y="12"/>
                  </a:lnTo>
                  <a:lnTo>
                    <a:pt x="708" y="9"/>
                  </a:lnTo>
                  <a:lnTo>
                    <a:pt x="710" y="5"/>
                  </a:lnTo>
                  <a:lnTo>
                    <a:pt x="711" y="2"/>
                  </a:lnTo>
                  <a:lnTo>
                    <a:pt x="711" y="0"/>
                  </a:lnTo>
                  <a:lnTo>
                    <a:pt x="684" y="0"/>
                  </a:lnTo>
                  <a:lnTo>
                    <a:pt x="680" y="6"/>
                  </a:lnTo>
                  <a:lnTo>
                    <a:pt x="678" y="10"/>
                  </a:lnTo>
                  <a:lnTo>
                    <a:pt x="678" y="14"/>
                  </a:lnTo>
                  <a:lnTo>
                    <a:pt x="681" y="14"/>
                  </a:lnTo>
                  <a:lnTo>
                    <a:pt x="676" y="17"/>
                  </a:lnTo>
                  <a:lnTo>
                    <a:pt x="674" y="12"/>
                  </a:lnTo>
                  <a:lnTo>
                    <a:pt x="672" y="11"/>
                  </a:lnTo>
                  <a:lnTo>
                    <a:pt x="674" y="5"/>
                  </a:lnTo>
                  <a:lnTo>
                    <a:pt x="674" y="2"/>
                  </a:lnTo>
                  <a:lnTo>
                    <a:pt x="673" y="0"/>
                  </a:lnTo>
                  <a:lnTo>
                    <a:pt x="105" y="0"/>
                  </a:lnTo>
                  <a:lnTo>
                    <a:pt x="101" y="4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9" name="Freeform 262"/>
            <p:cNvSpPr>
              <a:spLocks/>
            </p:cNvSpPr>
            <p:nvPr/>
          </p:nvSpPr>
          <p:spPr bwMode="auto">
            <a:xfrm>
              <a:off x="4408488" y="777875"/>
              <a:ext cx="42863" cy="42863"/>
            </a:xfrm>
            <a:custGeom>
              <a:avLst/>
              <a:gdLst>
                <a:gd name="T0" fmla="*/ 6 w 27"/>
                <a:gd name="T1" fmla="*/ 2 h 27"/>
                <a:gd name="T2" fmla="*/ 6 w 27"/>
                <a:gd name="T3" fmla="*/ 1 h 27"/>
                <a:gd name="T4" fmla="*/ 8 w 27"/>
                <a:gd name="T5" fmla="*/ 1 h 27"/>
                <a:gd name="T6" fmla="*/ 9 w 27"/>
                <a:gd name="T7" fmla="*/ 2 h 27"/>
                <a:gd name="T8" fmla="*/ 11 w 27"/>
                <a:gd name="T9" fmla="*/ 0 h 27"/>
                <a:gd name="T10" fmla="*/ 12 w 27"/>
                <a:gd name="T11" fmla="*/ 0 h 27"/>
                <a:gd name="T12" fmla="*/ 22 w 27"/>
                <a:gd name="T13" fmla="*/ 8 h 27"/>
                <a:gd name="T14" fmla="*/ 23 w 27"/>
                <a:gd name="T15" fmla="*/ 11 h 27"/>
                <a:gd name="T16" fmla="*/ 24 w 27"/>
                <a:gd name="T17" fmla="*/ 11 h 27"/>
                <a:gd name="T18" fmla="*/ 24 w 27"/>
                <a:gd name="T19" fmla="*/ 7 h 27"/>
                <a:gd name="T20" fmla="*/ 25 w 27"/>
                <a:gd name="T21" fmla="*/ 11 h 27"/>
                <a:gd name="T22" fmla="*/ 27 w 27"/>
                <a:gd name="T23" fmla="*/ 14 h 27"/>
                <a:gd name="T24" fmla="*/ 27 w 27"/>
                <a:gd name="T25" fmla="*/ 17 h 27"/>
                <a:gd name="T26" fmla="*/ 25 w 27"/>
                <a:gd name="T27" fmla="*/ 14 h 27"/>
                <a:gd name="T28" fmla="*/ 22 w 27"/>
                <a:gd name="T29" fmla="*/ 16 h 27"/>
                <a:gd name="T30" fmla="*/ 18 w 27"/>
                <a:gd name="T31" fmla="*/ 23 h 27"/>
                <a:gd name="T32" fmla="*/ 14 w 27"/>
                <a:gd name="T33" fmla="*/ 24 h 27"/>
                <a:gd name="T34" fmla="*/ 13 w 27"/>
                <a:gd name="T35" fmla="*/ 24 h 27"/>
                <a:gd name="T36" fmla="*/ 10 w 27"/>
                <a:gd name="T37" fmla="*/ 27 h 27"/>
                <a:gd name="T38" fmla="*/ 8 w 27"/>
                <a:gd name="T39" fmla="*/ 27 h 27"/>
                <a:gd name="T40" fmla="*/ 7 w 27"/>
                <a:gd name="T41" fmla="*/ 26 h 27"/>
                <a:gd name="T42" fmla="*/ 6 w 27"/>
                <a:gd name="T43" fmla="*/ 27 h 27"/>
                <a:gd name="T44" fmla="*/ 4 w 27"/>
                <a:gd name="T45" fmla="*/ 26 h 27"/>
                <a:gd name="T46" fmla="*/ 2 w 27"/>
                <a:gd name="T47" fmla="*/ 23 h 27"/>
                <a:gd name="T48" fmla="*/ 1 w 27"/>
                <a:gd name="T49" fmla="*/ 23 h 27"/>
                <a:gd name="T50" fmla="*/ 1 w 27"/>
                <a:gd name="T51" fmla="*/ 26 h 27"/>
                <a:gd name="T52" fmla="*/ 1 w 27"/>
                <a:gd name="T53" fmla="*/ 27 h 27"/>
                <a:gd name="T54" fmla="*/ 0 w 27"/>
                <a:gd name="T55" fmla="*/ 25 h 27"/>
                <a:gd name="T56" fmla="*/ 0 w 27"/>
                <a:gd name="T57" fmla="*/ 23 h 27"/>
                <a:gd name="T58" fmla="*/ 0 w 27"/>
                <a:gd name="T59" fmla="*/ 20 h 27"/>
                <a:gd name="T60" fmla="*/ 0 w 27"/>
                <a:gd name="T61" fmla="*/ 12 h 27"/>
                <a:gd name="T62" fmla="*/ 1 w 27"/>
                <a:gd name="T63" fmla="*/ 9 h 27"/>
                <a:gd name="T64" fmla="*/ 4 w 27"/>
                <a:gd name="T65" fmla="*/ 4 h 27"/>
                <a:gd name="T66" fmla="*/ 6 w 27"/>
                <a:gd name="T6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" h="27">
                  <a:moveTo>
                    <a:pt x="6" y="2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23" y="11"/>
                  </a:lnTo>
                  <a:lnTo>
                    <a:pt x="24" y="11"/>
                  </a:lnTo>
                  <a:lnTo>
                    <a:pt x="24" y="7"/>
                  </a:lnTo>
                  <a:lnTo>
                    <a:pt x="25" y="11"/>
                  </a:lnTo>
                  <a:lnTo>
                    <a:pt x="27" y="14"/>
                  </a:lnTo>
                  <a:lnTo>
                    <a:pt x="27" y="17"/>
                  </a:lnTo>
                  <a:lnTo>
                    <a:pt x="25" y="14"/>
                  </a:lnTo>
                  <a:lnTo>
                    <a:pt x="22" y="16"/>
                  </a:lnTo>
                  <a:lnTo>
                    <a:pt x="18" y="23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1" y="23"/>
                  </a:lnTo>
                  <a:lnTo>
                    <a:pt x="1" y="26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4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0" name="Freeform 264"/>
            <p:cNvSpPr>
              <a:spLocks/>
            </p:cNvSpPr>
            <p:nvPr/>
          </p:nvSpPr>
          <p:spPr bwMode="auto">
            <a:xfrm>
              <a:off x="5451475" y="60325"/>
              <a:ext cx="122238" cy="142875"/>
            </a:xfrm>
            <a:custGeom>
              <a:avLst/>
              <a:gdLst>
                <a:gd name="T0" fmla="*/ 9 w 77"/>
                <a:gd name="T1" fmla="*/ 60 h 90"/>
                <a:gd name="T2" fmla="*/ 12 w 77"/>
                <a:gd name="T3" fmla="*/ 51 h 90"/>
                <a:gd name="T4" fmla="*/ 15 w 77"/>
                <a:gd name="T5" fmla="*/ 40 h 90"/>
                <a:gd name="T6" fmla="*/ 22 w 77"/>
                <a:gd name="T7" fmla="*/ 43 h 90"/>
                <a:gd name="T8" fmla="*/ 18 w 77"/>
                <a:gd name="T9" fmla="*/ 32 h 90"/>
                <a:gd name="T10" fmla="*/ 21 w 77"/>
                <a:gd name="T11" fmla="*/ 26 h 90"/>
                <a:gd name="T12" fmla="*/ 21 w 77"/>
                <a:gd name="T13" fmla="*/ 25 h 90"/>
                <a:gd name="T14" fmla="*/ 23 w 77"/>
                <a:gd name="T15" fmla="*/ 20 h 90"/>
                <a:gd name="T16" fmla="*/ 24 w 77"/>
                <a:gd name="T17" fmla="*/ 19 h 90"/>
                <a:gd name="T18" fmla="*/ 28 w 77"/>
                <a:gd name="T19" fmla="*/ 11 h 90"/>
                <a:gd name="T20" fmla="*/ 28 w 77"/>
                <a:gd name="T21" fmla="*/ 6 h 90"/>
                <a:gd name="T22" fmla="*/ 31 w 77"/>
                <a:gd name="T23" fmla="*/ 8 h 90"/>
                <a:gd name="T24" fmla="*/ 36 w 77"/>
                <a:gd name="T25" fmla="*/ 13 h 90"/>
                <a:gd name="T26" fmla="*/ 36 w 77"/>
                <a:gd name="T27" fmla="*/ 3 h 90"/>
                <a:gd name="T28" fmla="*/ 45 w 77"/>
                <a:gd name="T29" fmla="*/ 3 h 90"/>
                <a:gd name="T30" fmla="*/ 45 w 77"/>
                <a:gd name="T31" fmla="*/ 6 h 90"/>
                <a:gd name="T32" fmla="*/ 48 w 77"/>
                <a:gd name="T33" fmla="*/ 6 h 90"/>
                <a:gd name="T34" fmla="*/ 45 w 77"/>
                <a:gd name="T35" fmla="*/ 16 h 90"/>
                <a:gd name="T36" fmla="*/ 45 w 77"/>
                <a:gd name="T37" fmla="*/ 23 h 90"/>
                <a:gd name="T38" fmla="*/ 48 w 77"/>
                <a:gd name="T39" fmla="*/ 22 h 90"/>
                <a:gd name="T40" fmla="*/ 50 w 77"/>
                <a:gd name="T41" fmla="*/ 14 h 90"/>
                <a:gd name="T42" fmla="*/ 54 w 77"/>
                <a:gd name="T43" fmla="*/ 17 h 90"/>
                <a:gd name="T44" fmla="*/ 55 w 77"/>
                <a:gd name="T45" fmla="*/ 21 h 90"/>
                <a:gd name="T46" fmla="*/ 57 w 77"/>
                <a:gd name="T47" fmla="*/ 16 h 90"/>
                <a:gd name="T48" fmla="*/ 60 w 77"/>
                <a:gd name="T49" fmla="*/ 20 h 90"/>
                <a:gd name="T50" fmla="*/ 60 w 77"/>
                <a:gd name="T51" fmla="*/ 26 h 90"/>
                <a:gd name="T52" fmla="*/ 63 w 77"/>
                <a:gd name="T53" fmla="*/ 28 h 90"/>
                <a:gd name="T54" fmla="*/ 64 w 77"/>
                <a:gd name="T55" fmla="*/ 24 h 90"/>
                <a:gd name="T56" fmla="*/ 67 w 77"/>
                <a:gd name="T57" fmla="*/ 35 h 90"/>
                <a:gd name="T58" fmla="*/ 77 w 77"/>
                <a:gd name="T59" fmla="*/ 42 h 90"/>
                <a:gd name="T60" fmla="*/ 77 w 77"/>
                <a:gd name="T61" fmla="*/ 50 h 90"/>
                <a:gd name="T62" fmla="*/ 77 w 77"/>
                <a:gd name="T63" fmla="*/ 56 h 90"/>
                <a:gd name="T64" fmla="*/ 73 w 77"/>
                <a:gd name="T65" fmla="*/ 67 h 90"/>
                <a:gd name="T66" fmla="*/ 69 w 77"/>
                <a:gd name="T67" fmla="*/ 68 h 90"/>
                <a:gd name="T68" fmla="*/ 56 w 77"/>
                <a:gd name="T69" fmla="*/ 74 h 90"/>
                <a:gd name="T70" fmla="*/ 50 w 77"/>
                <a:gd name="T71" fmla="*/ 75 h 90"/>
                <a:gd name="T72" fmla="*/ 46 w 77"/>
                <a:gd name="T73" fmla="*/ 74 h 90"/>
                <a:gd name="T74" fmla="*/ 44 w 77"/>
                <a:gd name="T75" fmla="*/ 78 h 90"/>
                <a:gd name="T76" fmla="*/ 34 w 77"/>
                <a:gd name="T77" fmla="*/ 76 h 90"/>
                <a:gd name="T78" fmla="*/ 30 w 77"/>
                <a:gd name="T79" fmla="*/ 76 h 90"/>
                <a:gd name="T80" fmla="*/ 21 w 77"/>
                <a:gd name="T81" fmla="*/ 79 h 90"/>
                <a:gd name="T82" fmla="*/ 17 w 77"/>
                <a:gd name="T83" fmla="*/ 83 h 90"/>
                <a:gd name="T84" fmla="*/ 9 w 77"/>
                <a:gd name="T85" fmla="*/ 88 h 90"/>
                <a:gd name="T86" fmla="*/ 1 w 77"/>
                <a:gd name="T87" fmla="*/ 90 h 90"/>
                <a:gd name="T88" fmla="*/ 2 w 77"/>
                <a:gd name="T89" fmla="*/ 86 h 90"/>
                <a:gd name="T90" fmla="*/ 0 w 77"/>
                <a:gd name="T91" fmla="*/ 85 h 90"/>
                <a:gd name="T92" fmla="*/ 2 w 77"/>
                <a:gd name="T93" fmla="*/ 76 h 90"/>
                <a:gd name="T94" fmla="*/ 7 w 77"/>
                <a:gd name="T95" fmla="*/ 6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90">
                  <a:moveTo>
                    <a:pt x="7" y="62"/>
                  </a:moveTo>
                  <a:lnTo>
                    <a:pt x="9" y="60"/>
                  </a:lnTo>
                  <a:lnTo>
                    <a:pt x="9" y="58"/>
                  </a:lnTo>
                  <a:lnTo>
                    <a:pt x="12" y="51"/>
                  </a:lnTo>
                  <a:lnTo>
                    <a:pt x="11" y="49"/>
                  </a:lnTo>
                  <a:lnTo>
                    <a:pt x="15" y="40"/>
                  </a:lnTo>
                  <a:lnTo>
                    <a:pt x="19" y="44"/>
                  </a:lnTo>
                  <a:lnTo>
                    <a:pt x="22" y="43"/>
                  </a:lnTo>
                  <a:lnTo>
                    <a:pt x="18" y="39"/>
                  </a:lnTo>
                  <a:lnTo>
                    <a:pt x="18" y="32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3" y="25"/>
                  </a:lnTo>
                  <a:lnTo>
                    <a:pt x="21" y="25"/>
                  </a:lnTo>
                  <a:lnTo>
                    <a:pt x="21" y="22"/>
                  </a:lnTo>
                  <a:lnTo>
                    <a:pt x="23" y="20"/>
                  </a:lnTo>
                  <a:lnTo>
                    <a:pt x="25" y="20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8" y="11"/>
                  </a:lnTo>
                  <a:lnTo>
                    <a:pt x="29" y="9"/>
                  </a:lnTo>
                  <a:lnTo>
                    <a:pt x="28" y="6"/>
                  </a:lnTo>
                  <a:lnTo>
                    <a:pt x="30" y="5"/>
                  </a:lnTo>
                  <a:lnTo>
                    <a:pt x="31" y="8"/>
                  </a:lnTo>
                  <a:lnTo>
                    <a:pt x="32" y="12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6" y="3"/>
                  </a:lnTo>
                  <a:lnTo>
                    <a:pt x="38" y="0"/>
                  </a:lnTo>
                  <a:lnTo>
                    <a:pt x="45" y="3"/>
                  </a:lnTo>
                  <a:lnTo>
                    <a:pt x="45" y="8"/>
                  </a:lnTo>
                  <a:lnTo>
                    <a:pt x="45" y="6"/>
                  </a:lnTo>
                  <a:lnTo>
                    <a:pt x="46" y="5"/>
                  </a:lnTo>
                  <a:lnTo>
                    <a:pt x="48" y="6"/>
                  </a:lnTo>
                  <a:lnTo>
                    <a:pt x="48" y="9"/>
                  </a:lnTo>
                  <a:lnTo>
                    <a:pt x="45" y="16"/>
                  </a:lnTo>
                  <a:lnTo>
                    <a:pt x="45" y="20"/>
                  </a:lnTo>
                  <a:lnTo>
                    <a:pt x="45" y="23"/>
                  </a:lnTo>
                  <a:lnTo>
                    <a:pt x="45" y="26"/>
                  </a:lnTo>
                  <a:lnTo>
                    <a:pt x="48" y="22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1" y="14"/>
                  </a:lnTo>
                  <a:lnTo>
                    <a:pt x="54" y="17"/>
                  </a:lnTo>
                  <a:lnTo>
                    <a:pt x="54" y="20"/>
                  </a:lnTo>
                  <a:lnTo>
                    <a:pt x="55" y="21"/>
                  </a:lnTo>
                  <a:lnTo>
                    <a:pt x="56" y="19"/>
                  </a:lnTo>
                  <a:lnTo>
                    <a:pt x="57" y="16"/>
                  </a:lnTo>
                  <a:lnTo>
                    <a:pt x="59" y="17"/>
                  </a:lnTo>
                  <a:lnTo>
                    <a:pt x="60" y="20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2" y="25"/>
                  </a:lnTo>
                  <a:lnTo>
                    <a:pt x="64" y="24"/>
                  </a:lnTo>
                  <a:lnTo>
                    <a:pt x="65" y="29"/>
                  </a:lnTo>
                  <a:lnTo>
                    <a:pt x="67" y="35"/>
                  </a:lnTo>
                  <a:lnTo>
                    <a:pt x="75" y="40"/>
                  </a:lnTo>
                  <a:lnTo>
                    <a:pt x="77" y="42"/>
                  </a:lnTo>
                  <a:lnTo>
                    <a:pt x="77" y="47"/>
                  </a:lnTo>
                  <a:lnTo>
                    <a:pt x="77" y="50"/>
                  </a:lnTo>
                  <a:lnTo>
                    <a:pt x="77" y="53"/>
                  </a:lnTo>
                  <a:lnTo>
                    <a:pt x="77" y="56"/>
                  </a:lnTo>
                  <a:lnTo>
                    <a:pt x="77" y="59"/>
                  </a:lnTo>
                  <a:lnTo>
                    <a:pt x="73" y="67"/>
                  </a:lnTo>
                  <a:lnTo>
                    <a:pt x="71" y="70"/>
                  </a:lnTo>
                  <a:lnTo>
                    <a:pt x="69" y="68"/>
                  </a:lnTo>
                  <a:lnTo>
                    <a:pt x="64" y="69"/>
                  </a:lnTo>
                  <a:lnTo>
                    <a:pt x="56" y="74"/>
                  </a:lnTo>
                  <a:lnTo>
                    <a:pt x="52" y="73"/>
                  </a:lnTo>
                  <a:lnTo>
                    <a:pt x="50" y="75"/>
                  </a:lnTo>
                  <a:lnTo>
                    <a:pt x="47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4" y="78"/>
                  </a:lnTo>
                  <a:lnTo>
                    <a:pt x="40" y="74"/>
                  </a:lnTo>
                  <a:lnTo>
                    <a:pt x="34" y="76"/>
                  </a:lnTo>
                  <a:lnTo>
                    <a:pt x="33" y="74"/>
                  </a:lnTo>
                  <a:lnTo>
                    <a:pt x="30" y="76"/>
                  </a:lnTo>
                  <a:lnTo>
                    <a:pt x="22" y="75"/>
                  </a:lnTo>
                  <a:lnTo>
                    <a:pt x="21" y="79"/>
                  </a:lnTo>
                  <a:lnTo>
                    <a:pt x="20" y="80"/>
                  </a:lnTo>
                  <a:lnTo>
                    <a:pt x="17" y="83"/>
                  </a:lnTo>
                  <a:lnTo>
                    <a:pt x="12" y="85"/>
                  </a:lnTo>
                  <a:lnTo>
                    <a:pt x="9" y="88"/>
                  </a:lnTo>
                  <a:lnTo>
                    <a:pt x="7" y="90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2" y="86"/>
                  </a:lnTo>
                  <a:lnTo>
                    <a:pt x="2" y="83"/>
                  </a:lnTo>
                  <a:lnTo>
                    <a:pt x="0" y="85"/>
                  </a:lnTo>
                  <a:lnTo>
                    <a:pt x="1" y="79"/>
                  </a:lnTo>
                  <a:lnTo>
                    <a:pt x="2" y="76"/>
                  </a:lnTo>
                  <a:lnTo>
                    <a:pt x="8" y="65"/>
                  </a:lnTo>
                  <a:lnTo>
                    <a:pt x="7" y="64"/>
                  </a:lnTo>
                  <a:lnTo>
                    <a:pt x="7" y="6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1" name="Freeform 266"/>
            <p:cNvSpPr>
              <a:spLocks/>
            </p:cNvSpPr>
            <p:nvPr/>
          </p:nvSpPr>
          <p:spPr bwMode="auto">
            <a:xfrm>
              <a:off x="6213475" y="346075"/>
              <a:ext cx="134938" cy="114300"/>
            </a:xfrm>
            <a:custGeom>
              <a:avLst/>
              <a:gdLst>
                <a:gd name="T0" fmla="*/ 41 w 85"/>
                <a:gd name="T1" fmla="*/ 19 h 72"/>
                <a:gd name="T2" fmla="*/ 43 w 85"/>
                <a:gd name="T3" fmla="*/ 19 h 72"/>
                <a:gd name="T4" fmla="*/ 46 w 85"/>
                <a:gd name="T5" fmla="*/ 22 h 72"/>
                <a:gd name="T6" fmla="*/ 45 w 85"/>
                <a:gd name="T7" fmla="*/ 26 h 72"/>
                <a:gd name="T8" fmla="*/ 45 w 85"/>
                <a:gd name="T9" fmla="*/ 28 h 72"/>
                <a:gd name="T10" fmla="*/ 48 w 85"/>
                <a:gd name="T11" fmla="*/ 29 h 72"/>
                <a:gd name="T12" fmla="*/ 50 w 85"/>
                <a:gd name="T13" fmla="*/ 29 h 72"/>
                <a:gd name="T14" fmla="*/ 53 w 85"/>
                <a:gd name="T15" fmla="*/ 29 h 72"/>
                <a:gd name="T16" fmla="*/ 54 w 85"/>
                <a:gd name="T17" fmla="*/ 22 h 72"/>
                <a:gd name="T18" fmla="*/ 52 w 85"/>
                <a:gd name="T19" fmla="*/ 13 h 72"/>
                <a:gd name="T20" fmla="*/ 55 w 85"/>
                <a:gd name="T21" fmla="*/ 8 h 72"/>
                <a:gd name="T22" fmla="*/ 62 w 85"/>
                <a:gd name="T23" fmla="*/ 11 h 72"/>
                <a:gd name="T24" fmla="*/ 67 w 85"/>
                <a:gd name="T25" fmla="*/ 19 h 72"/>
                <a:gd name="T26" fmla="*/ 71 w 85"/>
                <a:gd name="T27" fmla="*/ 24 h 72"/>
                <a:gd name="T28" fmla="*/ 73 w 85"/>
                <a:gd name="T29" fmla="*/ 28 h 72"/>
                <a:gd name="T30" fmla="*/ 72 w 85"/>
                <a:gd name="T31" fmla="*/ 33 h 72"/>
                <a:gd name="T32" fmla="*/ 70 w 85"/>
                <a:gd name="T33" fmla="*/ 37 h 72"/>
                <a:gd name="T34" fmla="*/ 69 w 85"/>
                <a:gd name="T35" fmla="*/ 42 h 72"/>
                <a:gd name="T36" fmla="*/ 72 w 85"/>
                <a:gd name="T37" fmla="*/ 51 h 72"/>
                <a:gd name="T38" fmla="*/ 80 w 85"/>
                <a:gd name="T39" fmla="*/ 56 h 72"/>
                <a:gd name="T40" fmla="*/ 85 w 85"/>
                <a:gd name="T41" fmla="*/ 61 h 72"/>
                <a:gd name="T42" fmla="*/ 80 w 85"/>
                <a:gd name="T43" fmla="*/ 63 h 72"/>
                <a:gd name="T44" fmla="*/ 73 w 85"/>
                <a:gd name="T45" fmla="*/ 62 h 72"/>
                <a:gd name="T46" fmla="*/ 71 w 85"/>
                <a:gd name="T47" fmla="*/ 65 h 72"/>
                <a:gd name="T48" fmla="*/ 67 w 85"/>
                <a:gd name="T49" fmla="*/ 59 h 72"/>
                <a:gd name="T50" fmla="*/ 65 w 85"/>
                <a:gd name="T51" fmla="*/ 55 h 72"/>
                <a:gd name="T52" fmla="*/ 55 w 85"/>
                <a:gd name="T53" fmla="*/ 61 h 72"/>
                <a:gd name="T54" fmla="*/ 49 w 85"/>
                <a:gd name="T55" fmla="*/ 65 h 72"/>
                <a:gd name="T56" fmla="*/ 40 w 85"/>
                <a:gd name="T57" fmla="*/ 67 h 72"/>
                <a:gd name="T58" fmla="*/ 40 w 85"/>
                <a:gd name="T59" fmla="*/ 66 h 72"/>
                <a:gd name="T60" fmla="*/ 39 w 85"/>
                <a:gd name="T61" fmla="*/ 63 h 72"/>
                <a:gd name="T62" fmla="*/ 37 w 85"/>
                <a:gd name="T63" fmla="*/ 56 h 72"/>
                <a:gd name="T64" fmla="*/ 34 w 85"/>
                <a:gd name="T65" fmla="*/ 62 h 72"/>
                <a:gd name="T66" fmla="*/ 35 w 85"/>
                <a:gd name="T67" fmla="*/ 64 h 72"/>
                <a:gd name="T68" fmla="*/ 32 w 85"/>
                <a:gd name="T69" fmla="*/ 72 h 72"/>
                <a:gd name="T70" fmla="*/ 26 w 85"/>
                <a:gd name="T71" fmla="*/ 70 h 72"/>
                <a:gd name="T72" fmla="*/ 16 w 85"/>
                <a:gd name="T73" fmla="*/ 67 h 72"/>
                <a:gd name="T74" fmla="*/ 12 w 85"/>
                <a:gd name="T75" fmla="*/ 56 h 72"/>
                <a:gd name="T76" fmla="*/ 3 w 85"/>
                <a:gd name="T77" fmla="*/ 53 h 72"/>
                <a:gd name="T78" fmla="*/ 0 w 85"/>
                <a:gd name="T79" fmla="*/ 42 h 72"/>
                <a:gd name="T80" fmla="*/ 4 w 85"/>
                <a:gd name="T81" fmla="*/ 42 h 72"/>
                <a:gd name="T82" fmla="*/ 6 w 85"/>
                <a:gd name="T83" fmla="*/ 39 h 72"/>
                <a:gd name="T84" fmla="*/ 3 w 85"/>
                <a:gd name="T85" fmla="*/ 38 h 72"/>
                <a:gd name="T86" fmla="*/ 6 w 85"/>
                <a:gd name="T87" fmla="*/ 38 h 72"/>
                <a:gd name="T88" fmla="*/ 3 w 85"/>
                <a:gd name="T89" fmla="*/ 33 h 72"/>
                <a:gd name="T90" fmla="*/ 1 w 85"/>
                <a:gd name="T91" fmla="*/ 30 h 72"/>
                <a:gd name="T92" fmla="*/ 4 w 85"/>
                <a:gd name="T93" fmla="*/ 31 h 72"/>
                <a:gd name="T94" fmla="*/ 4 w 85"/>
                <a:gd name="T95" fmla="*/ 26 h 72"/>
                <a:gd name="T96" fmla="*/ 6 w 85"/>
                <a:gd name="T97" fmla="*/ 22 h 72"/>
                <a:gd name="T98" fmla="*/ 10 w 85"/>
                <a:gd name="T99" fmla="*/ 21 h 72"/>
                <a:gd name="T100" fmla="*/ 7 w 85"/>
                <a:gd name="T101" fmla="*/ 19 h 72"/>
                <a:gd name="T102" fmla="*/ 6 w 85"/>
                <a:gd name="T103" fmla="*/ 15 h 72"/>
                <a:gd name="T104" fmla="*/ 8 w 85"/>
                <a:gd name="T105" fmla="*/ 11 h 72"/>
                <a:gd name="T106" fmla="*/ 15 w 85"/>
                <a:gd name="T107" fmla="*/ 9 h 72"/>
                <a:gd name="T108" fmla="*/ 18 w 85"/>
                <a:gd name="T109" fmla="*/ 5 h 72"/>
                <a:gd name="T110" fmla="*/ 27 w 85"/>
                <a:gd name="T111" fmla="*/ 0 h 72"/>
                <a:gd name="T112" fmla="*/ 27 w 85"/>
                <a:gd name="T113" fmla="*/ 3 h 72"/>
                <a:gd name="T114" fmla="*/ 34 w 85"/>
                <a:gd name="T115" fmla="*/ 12 h 72"/>
                <a:gd name="T116" fmla="*/ 37 w 85"/>
                <a:gd name="T117" fmla="*/ 12 h 72"/>
                <a:gd name="T118" fmla="*/ 39 w 85"/>
                <a:gd name="T119" fmla="*/ 15 h 72"/>
                <a:gd name="T120" fmla="*/ 39 w 85"/>
                <a:gd name="T121" fmla="*/ 1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5" h="72">
                  <a:moveTo>
                    <a:pt x="41" y="19"/>
                  </a:moveTo>
                  <a:lnTo>
                    <a:pt x="41" y="19"/>
                  </a:lnTo>
                  <a:lnTo>
                    <a:pt x="42" y="21"/>
                  </a:lnTo>
                  <a:lnTo>
                    <a:pt x="43" y="19"/>
                  </a:lnTo>
                  <a:lnTo>
                    <a:pt x="47" y="20"/>
                  </a:lnTo>
                  <a:lnTo>
                    <a:pt x="46" y="22"/>
                  </a:lnTo>
                  <a:lnTo>
                    <a:pt x="47" y="23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8"/>
                  </a:lnTo>
                  <a:lnTo>
                    <a:pt x="46" y="29"/>
                  </a:lnTo>
                  <a:lnTo>
                    <a:pt x="48" y="29"/>
                  </a:lnTo>
                  <a:lnTo>
                    <a:pt x="49" y="30"/>
                  </a:lnTo>
                  <a:lnTo>
                    <a:pt x="50" y="29"/>
                  </a:lnTo>
                  <a:lnTo>
                    <a:pt x="52" y="30"/>
                  </a:lnTo>
                  <a:lnTo>
                    <a:pt x="53" y="29"/>
                  </a:lnTo>
                  <a:lnTo>
                    <a:pt x="53" y="24"/>
                  </a:lnTo>
                  <a:lnTo>
                    <a:pt x="54" y="22"/>
                  </a:lnTo>
                  <a:lnTo>
                    <a:pt x="52" y="20"/>
                  </a:lnTo>
                  <a:lnTo>
                    <a:pt x="52" y="13"/>
                  </a:lnTo>
                  <a:lnTo>
                    <a:pt x="52" y="10"/>
                  </a:lnTo>
                  <a:lnTo>
                    <a:pt x="55" y="8"/>
                  </a:lnTo>
                  <a:lnTo>
                    <a:pt x="56" y="7"/>
                  </a:lnTo>
                  <a:lnTo>
                    <a:pt x="62" y="11"/>
                  </a:lnTo>
                  <a:lnTo>
                    <a:pt x="67" y="17"/>
                  </a:lnTo>
                  <a:lnTo>
                    <a:pt x="67" y="19"/>
                  </a:lnTo>
                  <a:lnTo>
                    <a:pt x="69" y="24"/>
                  </a:lnTo>
                  <a:lnTo>
                    <a:pt x="71" y="24"/>
                  </a:lnTo>
                  <a:lnTo>
                    <a:pt x="73" y="25"/>
                  </a:lnTo>
                  <a:lnTo>
                    <a:pt x="73" y="28"/>
                  </a:lnTo>
                  <a:lnTo>
                    <a:pt x="72" y="30"/>
                  </a:lnTo>
                  <a:lnTo>
                    <a:pt x="72" y="33"/>
                  </a:lnTo>
                  <a:lnTo>
                    <a:pt x="71" y="35"/>
                  </a:lnTo>
                  <a:lnTo>
                    <a:pt x="70" y="37"/>
                  </a:lnTo>
                  <a:lnTo>
                    <a:pt x="69" y="39"/>
                  </a:lnTo>
                  <a:lnTo>
                    <a:pt x="69" y="42"/>
                  </a:lnTo>
                  <a:lnTo>
                    <a:pt x="69" y="44"/>
                  </a:lnTo>
                  <a:lnTo>
                    <a:pt x="72" y="51"/>
                  </a:lnTo>
                  <a:lnTo>
                    <a:pt x="75" y="55"/>
                  </a:lnTo>
                  <a:lnTo>
                    <a:pt x="80" y="56"/>
                  </a:lnTo>
                  <a:lnTo>
                    <a:pt x="84" y="59"/>
                  </a:lnTo>
                  <a:lnTo>
                    <a:pt x="85" y="61"/>
                  </a:lnTo>
                  <a:lnTo>
                    <a:pt x="85" y="61"/>
                  </a:lnTo>
                  <a:lnTo>
                    <a:pt x="80" y="63"/>
                  </a:lnTo>
                  <a:lnTo>
                    <a:pt x="74" y="60"/>
                  </a:lnTo>
                  <a:lnTo>
                    <a:pt x="73" y="62"/>
                  </a:lnTo>
                  <a:lnTo>
                    <a:pt x="73" y="64"/>
                  </a:lnTo>
                  <a:lnTo>
                    <a:pt x="71" y="65"/>
                  </a:lnTo>
                  <a:lnTo>
                    <a:pt x="65" y="59"/>
                  </a:lnTo>
                  <a:lnTo>
                    <a:pt x="67" y="59"/>
                  </a:lnTo>
                  <a:lnTo>
                    <a:pt x="67" y="57"/>
                  </a:lnTo>
                  <a:lnTo>
                    <a:pt x="65" y="55"/>
                  </a:lnTo>
                  <a:lnTo>
                    <a:pt x="62" y="59"/>
                  </a:lnTo>
                  <a:lnTo>
                    <a:pt x="55" y="61"/>
                  </a:lnTo>
                  <a:lnTo>
                    <a:pt x="52" y="62"/>
                  </a:lnTo>
                  <a:lnTo>
                    <a:pt x="49" y="65"/>
                  </a:lnTo>
                  <a:lnTo>
                    <a:pt x="42" y="68"/>
                  </a:lnTo>
                  <a:lnTo>
                    <a:pt x="40" y="67"/>
                  </a:lnTo>
                  <a:lnTo>
                    <a:pt x="38" y="65"/>
                  </a:lnTo>
                  <a:lnTo>
                    <a:pt x="40" y="66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34" y="57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9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0"/>
                  </a:lnTo>
                  <a:lnTo>
                    <a:pt x="21" y="69"/>
                  </a:lnTo>
                  <a:lnTo>
                    <a:pt x="16" y="67"/>
                  </a:lnTo>
                  <a:lnTo>
                    <a:pt x="14" y="63"/>
                  </a:lnTo>
                  <a:lnTo>
                    <a:pt x="12" y="56"/>
                  </a:lnTo>
                  <a:lnTo>
                    <a:pt x="9" y="57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2" y="41"/>
                  </a:lnTo>
                  <a:lnTo>
                    <a:pt x="4" y="42"/>
                  </a:lnTo>
                  <a:lnTo>
                    <a:pt x="7" y="41"/>
                  </a:lnTo>
                  <a:lnTo>
                    <a:pt x="6" y="39"/>
                  </a:lnTo>
                  <a:lnTo>
                    <a:pt x="4" y="39"/>
                  </a:lnTo>
                  <a:lnTo>
                    <a:pt x="3" y="38"/>
                  </a:lnTo>
                  <a:lnTo>
                    <a:pt x="4" y="38"/>
                  </a:lnTo>
                  <a:lnTo>
                    <a:pt x="6" y="38"/>
                  </a:lnTo>
                  <a:lnTo>
                    <a:pt x="5" y="34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4" y="33"/>
                  </a:lnTo>
                  <a:lnTo>
                    <a:pt x="4" y="31"/>
                  </a:lnTo>
                  <a:lnTo>
                    <a:pt x="5" y="29"/>
                  </a:lnTo>
                  <a:lnTo>
                    <a:pt x="4" y="26"/>
                  </a:lnTo>
                  <a:lnTo>
                    <a:pt x="4" y="23"/>
                  </a:lnTo>
                  <a:lnTo>
                    <a:pt x="6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8" y="11"/>
                  </a:lnTo>
                  <a:lnTo>
                    <a:pt x="9" y="12"/>
                  </a:lnTo>
                  <a:lnTo>
                    <a:pt x="15" y="9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24" y="1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34" y="12"/>
                  </a:lnTo>
                  <a:lnTo>
                    <a:pt x="35" y="12"/>
                  </a:lnTo>
                  <a:lnTo>
                    <a:pt x="37" y="12"/>
                  </a:lnTo>
                  <a:lnTo>
                    <a:pt x="37" y="14"/>
                  </a:lnTo>
                  <a:lnTo>
                    <a:pt x="39" y="15"/>
                  </a:lnTo>
                  <a:lnTo>
                    <a:pt x="38" y="17"/>
                  </a:lnTo>
                  <a:lnTo>
                    <a:pt x="39" y="19"/>
                  </a:lnTo>
                  <a:lnTo>
                    <a:pt x="41" y="1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2" name="Freeform 268"/>
            <p:cNvSpPr>
              <a:spLocks/>
            </p:cNvSpPr>
            <p:nvPr/>
          </p:nvSpPr>
          <p:spPr bwMode="auto">
            <a:xfrm>
              <a:off x="6307138" y="352425"/>
              <a:ext cx="80963" cy="84138"/>
            </a:xfrm>
            <a:custGeom>
              <a:avLst/>
              <a:gdLst>
                <a:gd name="T0" fmla="*/ 0 w 51"/>
                <a:gd name="T1" fmla="*/ 0 h 53"/>
                <a:gd name="T2" fmla="*/ 3 w 51"/>
                <a:gd name="T3" fmla="*/ 2 h 53"/>
                <a:gd name="T4" fmla="*/ 7 w 51"/>
                <a:gd name="T5" fmla="*/ 6 h 53"/>
                <a:gd name="T6" fmla="*/ 9 w 51"/>
                <a:gd name="T7" fmla="*/ 8 h 53"/>
                <a:gd name="T8" fmla="*/ 12 w 51"/>
                <a:gd name="T9" fmla="*/ 13 h 53"/>
                <a:gd name="T10" fmla="*/ 14 w 51"/>
                <a:gd name="T11" fmla="*/ 14 h 53"/>
                <a:gd name="T12" fmla="*/ 20 w 51"/>
                <a:gd name="T13" fmla="*/ 15 h 53"/>
                <a:gd name="T14" fmla="*/ 24 w 51"/>
                <a:gd name="T15" fmla="*/ 13 h 53"/>
                <a:gd name="T16" fmla="*/ 26 w 51"/>
                <a:gd name="T17" fmla="*/ 12 h 53"/>
                <a:gd name="T18" fmla="*/ 31 w 51"/>
                <a:gd name="T19" fmla="*/ 14 h 53"/>
                <a:gd name="T20" fmla="*/ 35 w 51"/>
                <a:gd name="T21" fmla="*/ 19 h 53"/>
                <a:gd name="T22" fmla="*/ 38 w 51"/>
                <a:gd name="T23" fmla="*/ 21 h 53"/>
                <a:gd name="T24" fmla="*/ 42 w 51"/>
                <a:gd name="T25" fmla="*/ 24 h 53"/>
                <a:gd name="T26" fmla="*/ 46 w 51"/>
                <a:gd name="T27" fmla="*/ 26 h 53"/>
                <a:gd name="T28" fmla="*/ 49 w 51"/>
                <a:gd name="T29" fmla="*/ 29 h 53"/>
                <a:gd name="T30" fmla="*/ 51 w 51"/>
                <a:gd name="T31" fmla="*/ 29 h 53"/>
                <a:gd name="T32" fmla="*/ 51 w 51"/>
                <a:gd name="T33" fmla="*/ 31 h 53"/>
                <a:gd name="T34" fmla="*/ 47 w 51"/>
                <a:gd name="T35" fmla="*/ 30 h 53"/>
                <a:gd name="T36" fmla="*/ 45 w 51"/>
                <a:gd name="T37" fmla="*/ 31 h 53"/>
                <a:gd name="T38" fmla="*/ 44 w 51"/>
                <a:gd name="T39" fmla="*/ 33 h 53"/>
                <a:gd name="T40" fmla="*/ 41 w 51"/>
                <a:gd name="T41" fmla="*/ 34 h 53"/>
                <a:gd name="T42" fmla="*/ 42 w 51"/>
                <a:gd name="T43" fmla="*/ 34 h 53"/>
                <a:gd name="T44" fmla="*/ 42 w 51"/>
                <a:gd name="T45" fmla="*/ 36 h 53"/>
                <a:gd name="T46" fmla="*/ 42 w 51"/>
                <a:gd name="T47" fmla="*/ 39 h 53"/>
                <a:gd name="T48" fmla="*/ 43 w 51"/>
                <a:gd name="T49" fmla="*/ 42 h 53"/>
                <a:gd name="T50" fmla="*/ 42 w 51"/>
                <a:gd name="T51" fmla="*/ 43 h 53"/>
                <a:gd name="T52" fmla="*/ 41 w 51"/>
                <a:gd name="T53" fmla="*/ 47 h 53"/>
                <a:gd name="T54" fmla="*/ 38 w 51"/>
                <a:gd name="T55" fmla="*/ 49 h 53"/>
                <a:gd name="T56" fmla="*/ 37 w 51"/>
                <a:gd name="T57" fmla="*/ 50 h 53"/>
                <a:gd name="T58" fmla="*/ 31 w 51"/>
                <a:gd name="T59" fmla="*/ 53 h 53"/>
                <a:gd name="T60" fmla="*/ 29 w 51"/>
                <a:gd name="T61" fmla="*/ 52 h 53"/>
                <a:gd name="T62" fmla="*/ 21 w 51"/>
                <a:gd name="T63" fmla="*/ 50 h 53"/>
                <a:gd name="T64" fmla="*/ 17 w 51"/>
                <a:gd name="T65" fmla="*/ 48 h 53"/>
                <a:gd name="T66" fmla="*/ 12 w 51"/>
                <a:gd name="T67" fmla="*/ 35 h 53"/>
                <a:gd name="T68" fmla="*/ 12 w 51"/>
                <a:gd name="T69" fmla="*/ 32 h 53"/>
                <a:gd name="T70" fmla="*/ 16 w 51"/>
                <a:gd name="T71" fmla="*/ 23 h 53"/>
                <a:gd name="T72" fmla="*/ 16 w 51"/>
                <a:gd name="T73" fmla="*/ 18 h 53"/>
                <a:gd name="T74" fmla="*/ 14 w 51"/>
                <a:gd name="T75" fmla="*/ 18 h 53"/>
                <a:gd name="T76" fmla="*/ 14 w 51"/>
                <a:gd name="T77" fmla="*/ 16 h 53"/>
                <a:gd name="T78" fmla="*/ 3 w 51"/>
                <a:gd name="T79" fmla="*/ 4 h 53"/>
                <a:gd name="T80" fmla="*/ 1 w 51"/>
                <a:gd name="T81" fmla="*/ 3 h 53"/>
                <a:gd name="T82" fmla="*/ 0 w 51"/>
                <a:gd name="T8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" h="53">
                  <a:moveTo>
                    <a:pt x="0" y="0"/>
                  </a:moveTo>
                  <a:lnTo>
                    <a:pt x="3" y="2"/>
                  </a:lnTo>
                  <a:lnTo>
                    <a:pt x="7" y="6"/>
                  </a:lnTo>
                  <a:lnTo>
                    <a:pt x="9" y="8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20" y="15"/>
                  </a:lnTo>
                  <a:lnTo>
                    <a:pt x="24" y="13"/>
                  </a:lnTo>
                  <a:lnTo>
                    <a:pt x="26" y="12"/>
                  </a:lnTo>
                  <a:lnTo>
                    <a:pt x="31" y="14"/>
                  </a:lnTo>
                  <a:lnTo>
                    <a:pt x="35" y="19"/>
                  </a:lnTo>
                  <a:lnTo>
                    <a:pt x="38" y="21"/>
                  </a:lnTo>
                  <a:lnTo>
                    <a:pt x="42" y="24"/>
                  </a:lnTo>
                  <a:lnTo>
                    <a:pt x="46" y="26"/>
                  </a:lnTo>
                  <a:lnTo>
                    <a:pt x="49" y="29"/>
                  </a:lnTo>
                  <a:lnTo>
                    <a:pt x="51" y="29"/>
                  </a:lnTo>
                  <a:lnTo>
                    <a:pt x="51" y="31"/>
                  </a:lnTo>
                  <a:lnTo>
                    <a:pt x="47" y="30"/>
                  </a:lnTo>
                  <a:lnTo>
                    <a:pt x="45" y="31"/>
                  </a:lnTo>
                  <a:lnTo>
                    <a:pt x="44" y="33"/>
                  </a:lnTo>
                  <a:lnTo>
                    <a:pt x="41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2" y="39"/>
                  </a:lnTo>
                  <a:lnTo>
                    <a:pt x="43" y="42"/>
                  </a:lnTo>
                  <a:lnTo>
                    <a:pt x="42" y="43"/>
                  </a:lnTo>
                  <a:lnTo>
                    <a:pt x="41" y="47"/>
                  </a:lnTo>
                  <a:lnTo>
                    <a:pt x="38" y="49"/>
                  </a:lnTo>
                  <a:lnTo>
                    <a:pt x="37" y="50"/>
                  </a:lnTo>
                  <a:lnTo>
                    <a:pt x="31" y="53"/>
                  </a:lnTo>
                  <a:lnTo>
                    <a:pt x="29" y="52"/>
                  </a:lnTo>
                  <a:lnTo>
                    <a:pt x="21" y="50"/>
                  </a:lnTo>
                  <a:lnTo>
                    <a:pt x="17" y="48"/>
                  </a:lnTo>
                  <a:lnTo>
                    <a:pt x="12" y="35"/>
                  </a:lnTo>
                  <a:lnTo>
                    <a:pt x="12" y="32"/>
                  </a:lnTo>
                  <a:lnTo>
                    <a:pt x="16" y="23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4" y="16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3" name="Freeform 270"/>
            <p:cNvSpPr>
              <a:spLocks/>
            </p:cNvSpPr>
            <p:nvPr/>
          </p:nvSpPr>
          <p:spPr bwMode="auto">
            <a:xfrm>
              <a:off x="6403975" y="398463"/>
              <a:ext cx="101600" cy="60325"/>
            </a:xfrm>
            <a:custGeom>
              <a:avLst/>
              <a:gdLst>
                <a:gd name="T0" fmla="*/ 1 w 64"/>
                <a:gd name="T1" fmla="*/ 0 h 38"/>
                <a:gd name="T2" fmla="*/ 3 w 64"/>
                <a:gd name="T3" fmla="*/ 1 h 38"/>
                <a:gd name="T4" fmla="*/ 5 w 64"/>
                <a:gd name="T5" fmla="*/ 2 h 38"/>
                <a:gd name="T6" fmla="*/ 6 w 64"/>
                <a:gd name="T7" fmla="*/ 3 h 38"/>
                <a:gd name="T8" fmla="*/ 7 w 64"/>
                <a:gd name="T9" fmla="*/ 5 h 38"/>
                <a:gd name="T10" fmla="*/ 9 w 64"/>
                <a:gd name="T11" fmla="*/ 6 h 38"/>
                <a:gd name="T12" fmla="*/ 13 w 64"/>
                <a:gd name="T13" fmla="*/ 7 h 38"/>
                <a:gd name="T14" fmla="*/ 16 w 64"/>
                <a:gd name="T15" fmla="*/ 7 h 38"/>
                <a:gd name="T16" fmla="*/ 18 w 64"/>
                <a:gd name="T17" fmla="*/ 7 h 38"/>
                <a:gd name="T18" fmla="*/ 31 w 64"/>
                <a:gd name="T19" fmla="*/ 9 h 38"/>
                <a:gd name="T20" fmla="*/ 31 w 64"/>
                <a:gd name="T21" fmla="*/ 10 h 38"/>
                <a:gd name="T22" fmla="*/ 30 w 64"/>
                <a:gd name="T23" fmla="*/ 10 h 38"/>
                <a:gd name="T24" fmla="*/ 30 w 64"/>
                <a:gd name="T25" fmla="*/ 12 h 38"/>
                <a:gd name="T26" fmla="*/ 27 w 64"/>
                <a:gd name="T27" fmla="*/ 14 h 38"/>
                <a:gd name="T28" fmla="*/ 32 w 64"/>
                <a:gd name="T29" fmla="*/ 14 h 38"/>
                <a:gd name="T30" fmla="*/ 37 w 64"/>
                <a:gd name="T31" fmla="*/ 14 h 38"/>
                <a:gd name="T32" fmla="*/ 40 w 64"/>
                <a:gd name="T33" fmla="*/ 13 h 38"/>
                <a:gd name="T34" fmla="*/ 42 w 64"/>
                <a:gd name="T35" fmla="*/ 13 h 38"/>
                <a:gd name="T36" fmla="*/ 44 w 64"/>
                <a:gd name="T37" fmla="*/ 14 h 38"/>
                <a:gd name="T38" fmla="*/ 46 w 64"/>
                <a:gd name="T39" fmla="*/ 17 h 38"/>
                <a:gd name="T40" fmla="*/ 50 w 64"/>
                <a:gd name="T41" fmla="*/ 16 h 38"/>
                <a:gd name="T42" fmla="*/ 53 w 64"/>
                <a:gd name="T43" fmla="*/ 17 h 38"/>
                <a:gd name="T44" fmla="*/ 55 w 64"/>
                <a:gd name="T45" fmla="*/ 19 h 38"/>
                <a:gd name="T46" fmla="*/ 64 w 64"/>
                <a:gd name="T47" fmla="*/ 21 h 38"/>
                <a:gd name="T48" fmla="*/ 62 w 64"/>
                <a:gd name="T49" fmla="*/ 23 h 38"/>
                <a:gd name="T50" fmla="*/ 62 w 64"/>
                <a:gd name="T51" fmla="*/ 29 h 38"/>
                <a:gd name="T52" fmla="*/ 59 w 64"/>
                <a:gd name="T53" fmla="*/ 33 h 38"/>
                <a:gd name="T54" fmla="*/ 50 w 64"/>
                <a:gd name="T55" fmla="*/ 38 h 38"/>
                <a:gd name="T56" fmla="*/ 48 w 64"/>
                <a:gd name="T57" fmla="*/ 38 h 38"/>
                <a:gd name="T58" fmla="*/ 46 w 64"/>
                <a:gd name="T59" fmla="*/ 36 h 38"/>
                <a:gd name="T60" fmla="*/ 45 w 64"/>
                <a:gd name="T61" fmla="*/ 38 h 38"/>
                <a:gd name="T62" fmla="*/ 44 w 64"/>
                <a:gd name="T63" fmla="*/ 37 h 38"/>
                <a:gd name="T64" fmla="*/ 42 w 64"/>
                <a:gd name="T65" fmla="*/ 35 h 38"/>
                <a:gd name="T66" fmla="*/ 41 w 64"/>
                <a:gd name="T67" fmla="*/ 37 h 38"/>
                <a:gd name="T68" fmla="*/ 39 w 64"/>
                <a:gd name="T69" fmla="*/ 37 h 38"/>
                <a:gd name="T70" fmla="*/ 35 w 64"/>
                <a:gd name="T71" fmla="*/ 36 h 38"/>
                <a:gd name="T72" fmla="*/ 32 w 64"/>
                <a:gd name="T73" fmla="*/ 33 h 38"/>
                <a:gd name="T74" fmla="*/ 29 w 64"/>
                <a:gd name="T75" fmla="*/ 33 h 38"/>
                <a:gd name="T76" fmla="*/ 26 w 64"/>
                <a:gd name="T77" fmla="*/ 32 h 38"/>
                <a:gd name="T78" fmla="*/ 23 w 64"/>
                <a:gd name="T79" fmla="*/ 30 h 38"/>
                <a:gd name="T80" fmla="*/ 21 w 64"/>
                <a:gd name="T81" fmla="*/ 29 h 38"/>
                <a:gd name="T82" fmla="*/ 18 w 64"/>
                <a:gd name="T83" fmla="*/ 26 h 38"/>
                <a:gd name="T84" fmla="*/ 14 w 64"/>
                <a:gd name="T85" fmla="*/ 25 h 38"/>
                <a:gd name="T86" fmla="*/ 12 w 64"/>
                <a:gd name="T87" fmla="*/ 24 h 38"/>
                <a:gd name="T88" fmla="*/ 11 w 64"/>
                <a:gd name="T89" fmla="*/ 17 h 38"/>
                <a:gd name="T90" fmla="*/ 8 w 64"/>
                <a:gd name="T91" fmla="*/ 14 h 38"/>
                <a:gd name="T92" fmla="*/ 7 w 64"/>
                <a:gd name="T93" fmla="*/ 10 h 38"/>
                <a:gd name="T94" fmla="*/ 2 w 64"/>
                <a:gd name="T95" fmla="*/ 4 h 38"/>
                <a:gd name="T96" fmla="*/ 0 w 64"/>
                <a:gd name="T97" fmla="*/ 1 h 38"/>
                <a:gd name="T98" fmla="*/ 1 w 64"/>
                <a:gd name="T9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38">
                  <a:moveTo>
                    <a:pt x="1" y="0"/>
                  </a:moveTo>
                  <a:lnTo>
                    <a:pt x="3" y="1"/>
                  </a:lnTo>
                  <a:lnTo>
                    <a:pt x="5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13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31" y="9"/>
                  </a:lnTo>
                  <a:lnTo>
                    <a:pt x="31" y="10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27" y="14"/>
                  </a:lnTo>
                  <a:lnTo>
                    <a:pt x="32" y="14"/>
                  </a:lnTo>
                  <a:lnTo>
                    <a:pt x="37" y="14"/>
                  </a:lnTo>
                  <a:lnTo>
                    <a:pt x="40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6" y="17"/>
                  </a:lnTo>
                  <a:lnTo>
                    <a:pt x="50" y="16"/>
                  </a:lnTo>
                  <a:lnTo>
                    <a:pt x="53" y="17"/>
                  </a:lnTo>
                  <a:lnTo>
                    <a:pt x="55" y="19"/>
                  </a:lnTo>
                  <a:lnTo>
                    <a:pt x="64" y="21"/>
                  </a:lnTo>
                  <a:lnTo>
                    <a:pt x="62" y="23"/>
                  </a:lnTo>
                  <a:lnTo>
                    <a:pt x="62" y="29"/>
                  </a:lnTo>
                  <a:lnTo>
                    <a:pt x="59" y="33"/>
                  </a:lnTo>
                  <a:lnTo>
                    <a:pt x="50" y="38"/>
                  </a:lnTo>
                  <a:lnTo>
                    <a:pt x="48" y="38"/>
                  </a:lnTo>
                  <a:lnTo>
                    <a:pt x="46" y="36"/>
                  </a:lnTo>
                  <a:lnTo>
                    <a:pt x="45" y="38"/>
                  </a:lnTo>
                  <a:lnTo>
                    <a:pt x="44" y="37"/>
                  </a:lnTo>
                  <a:lnTo>
                    <a:pt x="42" y="35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5" y="36"/>
                  </a:lnTo>
                  <a:lnTo>
                    <a:pt x="32" y="33"/>
                  </a:lnTo>
                  <a:lnTo>
                    <a:pt x="29" y="33"/>
                  </a:lnTo>
                  <a:lnTo>
                    <a:pt x="26" y="32"/>
                  </a:lnTo>
                  <a:lnTo>
                    <a:pt x="23" y="30"/>
                  </a:lnTo>
                  <a:lnTo>
                    <a:pt x="21" y="29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2" y="24"/>
                  </a:lnTo>
                  <a:lnTo>
                    <a:pt x="11" y="17"/>
                  </a:lnTo>
                  <a:lnTo>
                    <a:pt x="8" y="14"/>
                  </a:lnTo>
                  <a:lnTo>
                    <a:pt x="7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4" name="Freeform 272"/>
            <p:cNvSpPr>
              <a:spLocks/>
            </p:cNvSpPr>
            <p:nvPr/>
          </p:nvSpPr>
          <p:spPr bwMode="auto">
            <a:xfrm>
              <a:off x="6272213" y="512763"/>
              <a:ext cx="79375" cy="46038"/>
            </a:xfrm>
            <a:custGeom>
              <a:avLst/>
              <a:gdLst>
                <a:gd name="T0" fmla="*/ 22 w 50"/>
                <a:gd name="T1" fmla="*/ 2 h 29"/>
                <a:gd name="T2" fmla="*/ 26 w 50"/>
                <a:gd name="T3" fmla="*/ 0 h 29"/>
                <a:gd name="T4" fmla="*/ 30 w 50"/>
                <a:gd name="T5" fmla="*/ 1 h 29"/>
                <a:gd name="T6" fmla="*/ 32 w 50"/>
                <a:gd name="T7" fmla="*/ 1 h 29"/>
                <a:gd name="T8" fmla="*/ 35 w 50"/>
                <a:gd name="T9" fmla="*/ 4 h 29"/>
                <a:gd name="T10" fmla="*/ 37 w 50"/>
                <a:gd name="T11" fmla="*/ 4 h 29"/>
                <a:gd name="T12" fmla="*/ 40 w 50"/>
                <a:gd name="T13" fmla="*/ 8 h 29"/>
                <a:gd name="T14" fmla="*/ 44 w 50"/>
                <a:gd name="T15" fmla="*/ 11 h 29"/>
                <a:gd name="T16" fmla="*/ 48 w 50"/>
                <a:gd name="T17" fmla="*/ 17 h 29"/>
                <a:gd name="T18" fmla="*/ 49 w 50"/>
                <a:gd name="T19" fmla="*/ 20 h 29"/>
                <a:gd name="T20" fmla="*/ 49 w 50"/>
                <a:gd name="T21" fmla="*/ 24 h 29"/>
                <a:gd name="T22" fmla="*/ 50 w 50"/>
                <a:gd name="T23" fmla="*/ 27 h 29"/>
                <a:gd name="T24" fmla="*/ 50 w 50"/>
                <a:gd name="T25" fmla="*/ 29 h 29"/>
                <a:gd name="T26" fmla="*/ 47 w 50"/>
                <a:gd name="T27" fmla="*/ 28 h 29"/>
                <a:gd name="T28" fmla="*/ 45 w 50"/>
                <a:gd name="T29" fmla="*/ 29 h 29"/>
                <a:gd name="T30" fmla="*/ 42 w 50"/>
                <a:gd name="T31" fmla="*/ 29 h 29"/>
                <a:gd name="T32" fmla="*/ 39 w 50"/>
                <a:gd name="T33" fmla="*/ 27 h 29"/>
                <a:gd name="T34" fmla="*/ 33 w 50"/>
                <a:gd name="T35" fmla="*/ 27 h 29"/>
                <a:gd name="T36" fmla="*/ 29 w 50"/>
                <a:gd name="T37" fmla="*/ 26 h 29"/>
                <a:gd name="T38" fmla="*/ 27 w 50"/>
                <a:gd name="T39" fmla="*/ 24 h 29"/>
                <a:gd name="T40" fmla="*/ 24 w 50"/>
                <a:gd name="T41" fmla="*/ 25 h 29"/>
                <a:gd name="T42" fmla="*/ 20 w 50"/>
                <a:gd name="T43" fmla="*/ 24 h 29"/>
                <a:gd name="T44" fmla="*/ 16 w 50"/>
                <a:gd name="T45" fmla="*/ 21 h 29"/>
                <a:gd name="T46" fmla="*/ 11 w 50"/>
                <a:gd name="T47" fmla="*/ 20 h 29"/>
                <a:gd name="T48" fmla="*/ 5 w 50"/>
                <a:gd name="T49" fmla="*/ 24 h 29"/>
                <a:gd name="T50" fmla="*/ 2 w 50"/>
                <a:gd name="T51" fmla="*/ 23 h 29"/>
                <a:gd name="T52" fmla="*/ 0 w 50"/>
                <a:gd name="T53" fmla="*/ 20 h 29"/>
                <a:gd name="T54" fmla="*/ 2 w 50"/>
                <a:gd name="T55" fmla="*/ 19 h 29"/>
                <a:gd name="T56" fmla="*/ 9 w 50"/>
                <a:gd name="T57" fmla="*/ 19 h 29"/>
                <a:gd name="T58" fmla="*/ 10 w 50"/>
                <a:gd name="T59" fmla="*/ 17 h 29"/>
                <a:gd name="T60" fmla="*/ 11 w 50"/>
                <a:gd name="T61" fmla="*/ 13 h 29"/>
                <a:gd name="T62" fmla="*/ 14 w 50"/>
                <a:gd name="T63" fmla="*/ 7 h 29"/>
                <a:gd name="T64" fmla="*/ 14 w 50"/>
                <a:gd name="T65" fmla="*/ 4 h 29"/>
                <a:gd name="T66" fmla="*/ 15 w 50"/>
                <a:gd name="T67" fmla="*/ 2 h 29"/>
                <a:gd name="T68" fmla="*/ 22 w 50"/>
                <a:gd name="T6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29">
                  <a:moveTo>
                    <a:pt x="22" y="2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4"/>
                  </a:lnTo>
                  <a:lnTo>
                    <a:pt x="37" y="4"/>
                  </a:lnTo>
                  <a:lnTo>
                    <a:pt x="40" y="8"/>
                  </a:lnTo>
                  <a:lnTo>
                    <a:pt x="44" y="11"/>
                  </a:lnTo>
                  <a:lnTo>
                    <a:pt x="48" y="17"/>
                  </a:lnTo>
                  <a:lnTo>
                    <a:pt x="49" y="20"/>
                  </a:lnTo>
                  <a:lnTo>
                    <a:pt x="49" y="24"/>
                  </a:lnTo>
                  <a:lnTo>
                    <a:pt x="50" y="27"/>
                  </a:lnTo>
                  <a:lnTo>
                    <a:pt x="50" y="29"/>
                  </a:lnTo>
                  <a:lnTo>
                    <a:pt x="47" y="28"/>
                  </a:lnTo>
                  <a:lnTo>
                    <a:pt x="45" y="29"/>
                  </a:lnTo>
                  <a:lnTo>
                    <a:pt x="42" y="29"/>
                  </a:lnTo>
                  <a:lnTo>
                    <a:pt x="39" y="27"/>
                  </a:lnTo>
                  <a:lnTo>
                    <a:pt x="33" y="27"/>
                  </a:lnTo>
                  <a:lnTo>
                    <a:pt x="29" y="26"/>
                  </a:lnTo>
                  <a:lnTo>
                    <a:pt x="27" y="24"/>
                  </a:lnTo>
                  <a:lnTo>
                    <a:pt x="24" y="25"/>
                  </a:lnTo>
                  <a:lnTo>
                    <a:pt x="20" y="24"/>
                  </a:lnTo>
                  <a:lnTo>
                    <a:pt x="16" y="21"/>
                  </a:lnTo>
                  <a:lnTo>
                    <a:pt x="11" y="20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1" y="13"/>
                  </a:lnTo>
                  <a:lnTo>
                    <a:pt x="14" y="7"/>
                  </a:lnTo>
                  <a:lnTo>
                    <a:pt x="14" y="4"/>
                  </a:lnTo>
                  <a:lnTo>
                    <a:pt x="15" y="2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5" name="Freeform 274"/>
            <p:cNvSpPr>
              <a:spLocks/>
            </p:cNvSpPr>
            <p:nvPr/>
          </p:nvSpPr>
          <p:spPr bwMode="auto">
            <a:xfrm>
              <a:off x="4475163" y="549275"/>
              <a:ext cx="125413" cy="173038"/>
            </a:xfrm>
            <a:custGeom>
              <a:avLst/>
              <a:gdLst>
                <a:gd name="T0" fmla="*/ 36 w 79"/>
                <a:gd name="T1" fmla="*/ 5 h 109"/>
                <a:gd name="T2" fmla="*/ 47 w 79"/>
                <a:gd name="T3" fmla="*/ 0 h 109"/>
                <a:gd name="T4" fmla="*/ 55 w 79"/>
                <a:gd name="T5" fmla="*/ 4 h 109"/>
                <a:gd name="T6" fmla="*/ 65 w 79"/>
                <a:gd name="T7" fmla="*/ 10 h 109"/>
                <a:gd name="T8" fmla="*/ 64 w 79"/>
                <a:gd name="T9" fmla="*/ 15 h 109"/>
                <a:gd name="T10" fmla="*/ 55 w 79"/>
                <a:gd name="T11" fmla="*/ 19 h 109"/>
                <a:gd name="T12" fmla="*/ 63 w 79"/>
                <a:gd name="T13" fmla="*/ 21 h 109"/>
                <a:gd name="T14" fmla="*/ 58 w 79"/>
                <a:gd name="T15" fmla="*/ 25 h 109"/>
                <a:gd name="T16" fmla="*/ 56 w 79"/>
                <a:gd name="T17" fmla="*/ 26 h 109"/>
                <a:gd name="T18" fmla="*/ 55 w 79"/>
                <a:gd name="T19" fmla="*/ 34 h 109"/>
                <a:gd name="T20" fmla="*/ 53 w 79"/>
                <a:gd name="T21" fmla="*/ 36 h 109"/>
                <a:gd name="T22" fmla="*/ 51 w 79"/>
                <a:gd name="T23" fmla="*/ 41 h 109"/>
                <a:gd name="T24" fmla="*/ 53 w 79"/>
                <a:gd name="T25" fmla="*/ 49 h 109"/>
                <a:gd name="T26" fmla="*/ 51 w 79"/>
                <a:gd name="T27" fmla="*/ 58 h 109"/>
                <a:gd name="T28" fmla="*/ 54 w 79"/>
                <a:gd name="T29" fmla="*/ 71 h 109"/>
                <a:gd name="T30" fmla="*/ 59 w 79"/>
                <a:gd name="T31" fmla="*/ 80 h 109"/>
                <a:gd name="T32" fmla="*/ 65 w 79"/>
                <a:gd name="T33" fmla="*/ 92 h 109"/>
                <a:gd name="T34" fmla="*/ 72 w 79"/>
                <a:gd name="T35" fmla="*/ 97 h 109"/>
                <a:gd name="T36" fmla="*/ 79 w 79"/>
                <a:gd name="T37" fmla="*/ 102 h 109"/>
                <a:gd name="T38" fmla="*/ 76 w 79"/>
                <a:gd name="T39" fmla="*/ 106 h 109"/>
                <a:gd name="T40" fmla="*/ 75 w 79"/>
                <a:gd name="T41" fmla="*/ 107 h 109"/>
                <a:gd name="T42" fmla="*/ 71 w 79"/>
                <a:gd name="T43" fmla="*/ 108 h 109"/>
                <a:gd name="T44" fmla="*/ 67 w 79"/>
                <a:gd name="T45" fmla="*/ 101 h 109"/>
                <a:gd name="T46" fmla="*/ 61 w 79"/>
                <a:gd name="T47" fmla="*/ 104 h 109"/>
                <a:gd name="T48" fmla="*/ 64 w 79"/>
                <a:gd name="T49" fmla="*/ 105 h 109"/>
                <a:gd name="T50" fmla="*/ 59 w 79"/>
                <a:gd name="T51" fmla="*/ 106 h 109"/>
                <a:gd name="T52" fmla="*/ 57 w 79"/>
                <a:gd name="T53" fmla="*/ 107 h 109"/>
                <a:gd name="T54" fmla="*/ 52 w 79"/>
                <a:gd name="T55" fmla="*/ 102 h 109"/>
                <a:gd name="T56" fmla="*/ 49 w 79"/>
                <a:gd name="T57" fmla="*/ 105 h 109"/>
                <a:gd name="T58" fmla="*/ 43 w 79"/>
                <a:gd name="T59" fmla="*/ 103 h 109"/>
                <a:gd name="T60" fmla="*/ 44 w 79"/>
                <a:gd name="T61" fmla="*/ 100 h 109"/>
                <a:gd name="T62" fmla="*/ 34 w 79"/>
                <a:gd name="T63" fmla="*/ 101 h 109"/>
                <a:gd name="T64" fmla="*/ 30 w 79"/>
                <a:gd name="T65" fmla="*/ 99 h 109"/>
                <a:gd name="T66" fmla="*/ 29 w 79"/>
                <a:gd name="T67" fmla="*/ 94 h 109"/>
                <a:gd name="T68" fmla="*/ 29 w 79"/>
                <a:gd name="T69" fmla="*/ 91 h 109"/>
                <a:gd name="T70" fmla="*/ 32 w 79"/>
                <a:gd name="T71" fmla="*/ 89 h 109"/>
                <a:gd name="T72" fmla="*/ 37 w 79"/>
                <a:gd name="T73" fmla="*/ 89 h 109"/>
                <a:gd name="T74" fmla="*/ 34 w 79"/>
                <a:gd name="T75" fmla="*/ 86 h 109"/>
                <a:gd name="T76" fmla="*/ 27 w 79"/>
                <a:gd name="T77" fmla="*/ 82 h 109"/>
                <a:gd name="T78" fmla="*/ 32 w 79"/>
                <a:gd name="T79" fmla="*/ 75 h 109"/>
                <a:gd name="T80" fmla="*/ 26 w 79"/>
                <a:gd name="T81" fmla="*/ 82 h 109"/>
                <a:gd name="T82" fmla="*/ 25 w 79"/>
                <a:gd name="T83" fmla="*/ 74 h 109"/>
                <a:gd name="T84" fmla="*/ 21 w 79"/>
                <a:gd name="T85" fmla="*/ 74 h 109"/>
                <a:gd name="T86" fmla="*/ 18 w 79"/>
                <a:gd name="T87" fmla="*/ 76 h 109"/>
                <a:gd name="T88" fmla="*/ 15 w 79"/>
                <a:gd name="T89" fmla="*/ 69 h 109"/>
                <a:gd name="T90" fmla="*/ 12 w 79"/>
                <a:gd name="T91" fmla="*/ 71 h 109"/>
                <a:gd name="T92" fmla="*/ 7 w 79"/>
                <a:gd name="T93" fmla="*/ 75 h 109"/>
                <a:gd name="T94" fmla="*/ 4 w 79"/>
                <a:gd name="T95" fmla="*/ 73 h 109"/>
                <a:gd name="T96" fmla="*/ 0 w 79"/>
                <a:gd name="T97" fmla="*/ 64 h 109"/>
                <a:gd name="T98" fmla="*/ 1 w 79"/>
                <a:gd name="T99" fmla="*/ 55 h 109"/>
                <a:gd name="T100" fmla="*/ 6 w 79"/>
                <a:gd name="T101" fmla="*/ 52 h 109"/>
                <a:gd name="T102" fmla="*/ 10 w 79"/>
                <a:gd name="T103" fmla="*/ 53 h 109"/>
                <a:gd name="T104" fmla="*/ 12 w 79"/>
                <a:gd name="T105" fmla="*/ 50 h 109"/>
                <a:gd name="T106" fmla="*/ 15 w 79"/>
                <a:gd name="T107" fmla="*/ 45 h 109"/>
                <a:gd name="T108" fmla="*/ 16 w 79"/>
                <a:gd name="T109" fmla="*/ 40 h 109"/>
                <a:gd name="T110" fmla="*/ 18 w 79"/>
                <a:gd name="T111" fmla="*/ 35 h 109"/>
                <a:gd name="T112" fmla="*/ 17 w 79"/>
                <a:gd name="T113" fmla="*/ 34 h 109"/>
                <a:gd name="T114" fmla="*/ 16 w 79"/>
                <a:gd name="T115" fmla="*/ 31 h 109"/>
                <a:gd name="T116" fmla="*/ 17 w 79"/>
                <a:gd name="T117" fmla="*/ 21 h 109"/>
                <a:gd name="T118" fmla="*/ 24 w 79"/>
                <a:gd name="T119" fmla="*/ 19 h 109"/>
                <a:gd name="T120" fmla="*/ 22 w 79"/>
                <a:gd name="T121" fmla="*/ 16 h 109"/>
                <a:gd name="T122" fmla="*/ 22 w 79"/>
                <a:gd name="T123" fmla="*/ 14 h 109"/>
                <a:gd name="T124" fmla="*/ 29 w 79"/>
                <a:gd name="T125" fmla="*/ 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" h="109">
                  <a:moveTo>
                    <a:pt x="29" y="5"/>
                  </a:moveTo>
                  <a:lnTo>
                    <a:pt x="30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9" y="2"/>
                  </a:lnTo>
                  <a:lnTo>
                    <a:pt x="51" y="4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3" y="8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58" y="14"/>
                  </a:lnTo>
                  <a:lnTo>
                    <a:pt x="64" y="15"/>
                  </a:lnTo>
                  <a:lnTo>
                    <a:pt x="63" y="16"/>
                  </a:lnTo>
                  <a:lnTo>
                    <a:pt x="60" y="16"/>
                  </a:lnTo>
                  <a:lnTo>
                    <a:pt x="55" y="19"/>
                  </a:lnTo>
                  <a:lnTo>
                    <a:pt x="58" y="19"/>
                  </a:lnTo>
                  <a:lnTo>
                    <a:pt x="62" y="18"/>
                  </a:lnTo>
                  <a:lnTo>
                    <a:pt x="63" y="21"/>
                  </a:lnTo>
                  <a:lnTo>
                    <a:pt x="62" y="23"/>
                  </a:lnTo>
                  <a:lnTo>
                    <a:pt x="59" y="24"/>
                  </a:lnTo>
                  <a:lnTo>
                    <a:pt x="58" y="25"/>
                  </a:lnTo>
                  <a:lnTo>
                    <a:pt x="53" y="24"/>
                  </a:lnTo>
                  <a:lnTo>
                    <a:pt x="52" y="27"/>
                  </a:lnTo>
                  <a:lnTo>
                    <a:pt x="56" y="26"/>
                  </a:lnTo>
                  <a:lnTo>
                    <a:pt x="57" y="29"/>
                  </a:lnTo>
                  <a:lnTo>
                    <a:pt x="55" y="31"/>
                  </a:lnTo>
                  <a:lnTo>
                    <a:pt x="55" y="34"/>
                  </a:lnTo>
                  <a:lnTo>
                    <a:pt x="53" y="34"/>
                  </a:lnTo>
                  <a:lnTo>
                    <a:pt x="52" y="35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1" y="39"/>
                  </a:lnTo>
                  <a:lnTo>
                    <a:pt x="51" y="41"/>
                  </a:lnTo>
                  <a:lnTo>
                    <a:pt x="51" y="44"/>
                  </a:lnTo>
                  <a:lnTo>
                    <a:pt x="51" y="46"/>
                  </a:lnTo>
                  <a:lnTo>
                    <a:pt x="53" y="49"/>
                  </a:lnTo>
                  <a:lnTo>
                    <a:pt x="53" y="51"/>
                  </a:lnTo>
                  <a:lnTo>
                    <a:pt x="51" y="55"/>
                  </a:lnTo>
                  <a:lnTo>
                    <a:pt x="51" y="58"/>
                  </a:lnTo>
                  <a:lnTo>
                    <a:pt x="52" y="59"/>
                  </a:lnTo>
                  <a:lnTo>
                    <a:pt x="53" y="68"/>
                  </a:lnTo>
                  <a:lnTo>
                    <a:pt x="54" y="71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60" y="85"/>
                  </a:lnTo>
                  <a:lnTo>
                    <a:pt x="65" y="92"/>
                  </a:lnTo>
                  <a:lnTo>
                    <a:pt x="68" y="94"/>
                  </a:lnTo>
                  <a:lnTo>
                    <a:pt x="70" y="95"/>
                  </a:lnTo>
                  <a:lnTo>
                    <a:pt x="72" y="97"/>
                  </a:lnTo>
                  <a:lnTo>
                    <a:pt x="76" y="100"/>
                  </a:lnTo>
                  <a:lnTo>
                    <a:pt x="77" y="100"/>
                  </a:lnTo>
                  <a:lnTo>
                    <a:pt x="79" y="102"/>
                  </a:lnTo>
                  <a:lnTo>
                    <a:pt x="78" y="102"/>
                  </a:lnTo>
                  <a:lnTo>
                    <a:pt x="78" y="104"/>
                  </a:lnTo>
                  <a:lnTo>
                    <a:pt x="76" y="106"/>
                  </a:lnTo>
                  <a:lnTo>
                    <a:pt x="71" y="105"/>
                  </a:lnTo>
                  <a:lnTo>
                    <a:pt x="70" y="106"/>
                  </a:lnTo>
                  <a:lnTo>
                    <a:pt x="75" y="107"/>
                  </a:lnTo>
                  <a:lnTo>
                    <a:pt x="73" y="107"/>
                  </a:lnTo>
                  <a:lnTo>
                    <a:pt x="73" y="109"/>
                  </a:lnTo>
                  <a:lnTo>
                    <a:pt x="71" y="108"/>
                  </a:lnTo>
                  <a:lnTo>
                    <a:pt x="67" y="105"/>
                  </a:lnTo>
                  <a:lnTo>
                    <a:pt x="66" y="104"/>
                  </a:lnTo>
                  <a:lnTo>
                    <a:pt x="67" y="101"/>
                  </a:lnTo>
                  <a:lnTo>
                    <a:pt x="64" y="102"/>
                  </a:lnTo>
                  <a:lnTo>
                    <a:pt x="62" y="102"/>
                  </a:lnTo>
                  <a:lnTo>
                    <a:pt x="61" y="104"/>
                  </a:lnTo>
                  <a:lnTo>
                    <a:pt x="62" y="105"/>
                  </a:lnTo>
                  <a:lnTo>
                    <a:pt x="63" y="106"/>
                  </a:lnTo>
                  <a:lnTo>
                    <a:pt x="64" y="105"/>
                  </a:lnTo>
                  <a:lnTo>
                    <a:pt x="65" y="107"/>
                  </a:lnTo>
                  <a:lnTo>
                    <a:pt x="61" y="107"/>
                  </a:lnTo>
                  <a:lnTo>
                    <a:pt x="59" y="106"/>
                  </a:lnTo>
                  <a:lnTo>
                    <a:pt x="58" y="106"/>
                  </a:lnTo>
                  <a:lnTo>
                    <a:pt x="58" y="107"/>
                  </a:lnTo>
                  <a:lnTo>
                    <a:pt x="57" y="107"/>
                  </a:lnTo>
                  <a:lnTo>
                    <a:pt x="56" y="104"/>
                  </a:lnTo>
                  <a:lnTo>
                    <a:pt x="54" y="104"/>
                  </a:lnTo>
                  <a:lnTo>
                    <a:pt x="52" y="102"/>
                  </a:lnTo>
                  <a:lnTo>
                    <a:pt x="51" y="105"/>
                  </a:lnTo>
                  <a:lnTo>
                    <a:pt x="50" y="104"/>
                  </a:lnTo>
                  <a:lnTo>
                    <a:pt x="49" y="105"/>
                  </a:lnTo>
                  <a:lnTo>
                    <a:pt x="49" y="107"/>
                  </a:lnTo>
                  <a:lnTo>
                    <a:pt x="48" y="107"/>
                  </a:lnTo>
                  <a:lnTo>
                    <a:pt x="43" y="103"/>
                  </a:lnTo>
                  <a:lnTo>
                    <a:pt x="42" y="101"/>
                  </a:lnTo>
                  <a:lnTo>
                    <a:pt x="45" y="101"/>
                  </a:lnTo>
                  <a:lnTo>
                    <a:pt x="44" y="100"/>
                  </a:lnTo>
                  <a:lnTo>
                    <a:pt x="41" y="100"/>
                  </a:lnTo>
                  <a:lnTo>
                    <a:pt x="35" y="102"/>
                  </a:lnTo>
                  <a:lnTo>
                    <a:pt x="34" y="101"/>
                  </a:lnTo>
                  <a:lnTo>
                    <a:pt x="33" y="99"/>
                  </a:lnTo>
                  <a:lnTo>
                    <a:pt x="31" y="100"/>
                  </a:lnTo>
                  <a:lnTo>
                    <a:pt x="30" y="99"/>
                  </a:lnTo>
                  <a:lnTo>
                    <a:pt x="29" y="99"/>
                  </a:lnTo>
                  <a:lnTo>
                    <a:pt x="29" y="97"/>
                  </a:lnTo>
                  <a:lnTo>
                    <a:pt x="29" y="94"/>
                  </a:lnTo>
                  <a:lnTo>
                    <a:pt x="29" y="93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2" y="92"/>
                  </a:lnTo>
                  <a:lnTo>
                    <a:pt x="33" y="91"/>
                  </a:lnTo>
                  <a:lnTo>
                    <a:pt x="32" y="89"/>
                  </a:lnTo>
                  <a:lnTo>
                    <a:pt x="34" y="90"/>
                  </a:lnTo>
                  <a:lnTo>
                    <a:pt x="37" y="90"/>
                  </a:lnTo>
                  <a:lnTo>
                    <a:pt x="37" y="89"/>
                  </a:lnTo>
                  <a:lnTo>
                    <a:pt x="34" y="88"/>
                  </a:lnTo>
                  <a:lnTo>
                    <a:pt x="35" y="87"/>
                  </a:lnTo>
                  <a:lnTo>
                    <a:pt x="34" y="86"/>
                  </a:lnTo>
                  <a:lnTo>
                    <a:pt x="29" y="86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32" y="75"/>
                  </a:lnTo>
                  <a:lnTo>
                    <a:pt x="29" y="77"/>
                  </a:lnTo>
                  <a:lnTo>
                    <a:pt x="27" y="80"/>
                  </a:lnTo>
                  <a:lnTo>
                    <a:pt x="26" y="82"/>
                  </a:lnTo>
                  <a:lnTo>
                    <a:pt x="26" y="78"/>
                  </a:lnTo>
                  <a:lnTo>
                    <a:pt x="25" y="77"/>
                  </a:lnTo>
                  <a:lnTo>
                    <a:pt x="25" y="74"/>
                  </a:lnTo>
                  <a:lnTo>
                    <a:pt x="26" y="72"/>
                  </a:lnTo>
                  <a:lnTo>
                    <a:pt x="23" y="75"/>
                  </a:lnTo>
                  <a:lnTo>
                    <a:pt x="21" y="74"/>
                  </a:lnTo>
                  <a:lnTo>
                    <a:pt x="20" y="76"/>
                  </a:lnTo>
                  <a:lnTo>
                    <a:pt x="19" y="75"/>
                  </a:lnTo>
                  <a:lnTo>
                    <a:pt x="18" y="76"/>
                  </a:lnTo>
                  <a:lnTo>
                    <a:pt x="17" y="74"/>
                  </a:lnTo>
                  <a:lnTo>
                    <a:pt x="17" y="70"/>
                  </a:lnTo>
                  <a:lnTo>
                    <a:pt x="15" y="69"/>
                  </a:lnTo>
                  <a:lnTo>
                    <a:pt x="13" y="72"/>
                  </a:lnTo>
                  <a:lnTo>
                    <a:pt x="13" y="75"/>
                  </a:lnTo>
                  <a:lnTo>
                    <a:pt x="12" y="71"/>
                  </a:lnTo>
                  <a:lnTo>
                    <a:pt x="11" y="72"/>
                  </a:lnTo>
                  <a:lnTo>
                    <a:pt x="10" y="75"/>
                  </a:lnTo>
                  <a:lnTo>
                    <a:pt x="7" y="75"/>
                  </a:lnTo>
                  <a:lnTo>
                    <a:pt x="6" y="75"/>
                  </a:lnTo>
                  <a:lnTo>
                    <a:pt x="5" y="74"/>
                  </a:lnTo>
                  <a:lnTo>
                    <a:pt x="4" y="73"/>
                  </a:lnTo>
                  <a:lnTo>
                    <a:pt x="2" y="71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53"/>
                  </a:lnTo>
                  <a:lnTo>
                    <a:pt x="5" y="51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10" y="51"/>
                  </a:lnTo>
                  <a:lnTo>
                    <a:pt x="10" y="53"/>
                  </a:lnTo>
                  <a:lnTo>
                    <a:pt x="11" y="54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3" y="49"/>
                  </a:lnTo>
                  <a:lnTo>
                    <a:pt x="14" y="45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4" y="41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7" y="37"/>
                  </a:lnTo>
                  <a:lnTo>
                    <a:pt x="18" y="35"/>
                  </a:lnTo>
                  <a:lnTo>
                    <a:pt x="20" y="34"/>
                  </a:lnTo>
                  <a:lnTo>
                    <a:pt x="20" y="32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2" y="28"/>
                  </a:lnTo>
                  <a:lnTo>
                    <a:pt x="13" y="24"/>
                  </a:lnTo>
                  <a:lnTo>
                    <a:pt x="17" y="21"/>
                  </a:lnTo>
                  <a:lnTo>
                    <a:pt x="20" y="20"/>
                  </a:lnTo>
                  <a:lnTo>
                    <a:pt x="21" y="21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21" y="18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5"/>
                  </a:lnTo>
                  <a:lnTo>
                    <a:pt x="22" y="14"/>
                  </a:lnTo>
                  <a:lnTo>
                    <a:pt x="21" y="12"/>
                  </a:lnTo>
                  <a:lnTo>
                    <a:pt x="26" y="7"/>
                  </a:lnTo>
                  <a:lnTo>
                    <a:pt x="29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6" name="Freeform 276"/>
            <p:cNvSpPr>
              <a:spLocks/>
            </p:cNvSpPr>
            <p:nvPr/>
          </p:nvSpPr>
          <p:spPr bwMode="auto">
            <a:xfrm>
              <a:off x="4519613" y="287338"/>
              <a:ext cx="314325" cy="271463"/>
            </a:xfrm>
            <a:custGeom>
              <a:avLst/>
              <a:gdLst>
                <a:gd name="T0" fmla="*/ 7 w 198"/>
                <a:gd name="T1" fmla="*/ 144 h 171"/>
                <a:gd name="T2" fmla="*/ 21 w 198"/>
                <a:gd name="T3" fmla="*/ 135 h 171"/>
                <a:gd name="T4" fmla="*/ 20 w 198"/>
                <a:gd name="T5" fmla="*/ 133 h 171"/>
                <a:gd name="T6" fmla="*/ 19 w 198"/>
                <a:gd name="T7" fmla="*/ 124 h 171"/>
                <a:gd name="T8" fmla="*/ 26 w 198"/>
                <a:gd name="T9" fmla="*/ 119 h 171"/>
                <a:gd name="T10" fmla="*/ 25 w 198"/>
                <a:gd name="T11" fmla="*/ 113 h 171"/>
                <a:gd name="T12" fmla="*/ 34 w 198"/>
                <a:gd name="T13" fmla="*/ 110 h 171"/>
                <a:gd name="T14" fmla="*/ 27 w 198"/>
                <a:gd name="T15" fmla="*/ 104 h 171"/>
                <a:gd name="T16" fmla="*/ 24 w 198"/>
                <a:gd name="T17" fmla="*/ 98 h 171"/>
                <a:gd name="T18" fmla="*/ 25 w 198"/>
                <a:gd name="T19" fmla="*/ 88 h 171"/>
                <a:gd name="T20" fmla="*/ 38 w 198"/>
                <a:gd name="T21" fmla="*/ 87 h 171"/>
                <a:gd name="T22" fmla="*/ 54 w 198"/>
                <a:gd name="T23" fmla="*/ 76 h 171"/>
                <a:gd name="T24" fmla="*/ 61 w 198"/>
                <a:gd name="T25" fmla="*/ 67 h 171"/>
                <a:gd name="T26" fmla="*/ 71 w 198"/>
                <a:gd name="T27" fmla="*/ 55 h 171"/>
                <a:gd name="T28" fmla="*/ 87 w 198"/>
                <a:gd name="T29" fmla="*/ 43 h 171"/>
                <a:gd name="T30" fmla="*/ 90 w 198"/>
                <a:gd name="T31" fmla="*/ 47 h 171"/>
                <a:gd name="T32" fmla="*/ 93 w 198"/>
                <a:gd name="T33" fmla="*/ 37 h 171"/>
                <a:gd name="T34" fmla="*/ 100 w 198"/>
                <a:gd name="T35" fmla="*/ 35 h 171"/>
                <a:gd name="T36" fmla="*/ 118 w 198"/>
                <a:gd name="T37" fmla="*/ 40 h 171"/>
                <a:gd name="T38" fmla="*/ 134 w 198"/>
                <a:gd name="T39" fmla="*/ 35 h 171"/>
                <a:gd name="T40" fmla="*/ 144 w 198"/>
                <a:gd name="T41" fmla="*/ 27 h 171"/>
                <a:gd name="T42" fmla="*/ 155 w 198"/>
                <a:gd name="T43" fmla="*/ 23 h 171"/>
                <a:gd name="T44" fmla="*/ 162 w 198"/>
                <a:gd name="T45" fmla="*/ 9 h 171"/>
                <a:gd name="T46" fmla="*/ 176 w 198"/>
                <a:gd name="T47" fmla="*/ 0 h 171"/>
                <a:gd name="T48" fmla="*/ 195 w 198"/>
                <a:gd name="T49" fmla="*/ 8 h 171"/>
                <a:gd name="T50" fmla="*/ 194 w 198"/>
                <a:gd name="T51" fmla="*/ 24 h 171"/>
                <a:gd name="T52" fmla="*/ 187 w 198"/>
                <a:gd name="T53" fmla="*/ 38 h 171"/>
                <a:gd name="T54" fmla="*/ 172 w 198"/>
                <a:gd name="T55" fmla="*/ 48 h 171"/>
                <a:gd name="T56" fmla="*/ 152 w 198"/>
                <a:gd name="T57" fmla="*/ 53 h 171"/>
                <a:gd name="T58" fmla="*/ 144 w 198"/>
                <a:gd name="T59" fmla="*/ 60 h 171"/>
                <a:gd name="T60" fmla="*/ 127 w 198"/>
                <a:gd name="T61" fmla="*/ 66 h 171"/>
                <a:gd name="T62" fmla="*/ 111 w 198"/>
                <a:gd name="T63" fmla="*/ 80 h 171"/>
                <a:gd name="T64" fmla="*/ 92 w 198"/>
                <a:gd name="T65" fmla="*/ 95 h 171"/>
                <a:gd name="T66" fmla="*/ 88 w 198"/>
                <a:gd name="T67" fmla="*/ 98 h 171"/>
                <a:gd name="T68" fmla="*/ 84 w 198"/>
                <a:gd name="T69" fmla="*/ 110 h 171"/>
                <a:gd name="T70" fmla="*/ 78 w 198"/>
                <a:gd name="T71" fmla="*/ 112 h 171"/>
                <a:gd name="T72" fmla="*/ 69 w 198"/>
                <a:gd name="T73" fmla="*/ 114 h 171"/>
                <a:gd name="T74" fmla="*/ 70 w 198"/>
                <a:gd name="T75" fmla="*/ 121 h 171"/>
                <a:gd name="T76" fmla="*/ 58 w 198"/>
                <a:gd name="T77" fmla="*/ 118 h 171"/>
                <a:gd name="T78" fmla="*/ 64 w 198"/>
                <a:gd name="T79" fmla="*/ 130 h 171"/>
                <a:gd name="T80" fmla="*/ 61 w 198"/>
                <a:gd name="T81" fmla="*/ 135 h 171"/>
                <a:gd name="T82" fmla="*/ 59 w 198"/>
                <a:gd name="T83" fmla="*/ 140 h 171"/>
                <a:gd name="T84" fmla="*/ 50 w 198"/>
                <a:gd name="T85" fmla="*/ 129 h 171"/>
                <a:gd name="T86" fmla="*/ 52 w 198"/>
                <a:gd name="T87" fmla="*/ 140 h 171"/>
                <a:gd name="T88" fmla="*/ 53 w 198"/>
                <a:gd name="T89" fmla="*/ 148 h 171"/>
                <a:gd name="T90" fmla="*/ 42 w 198"/>
                <a:gd name="T91" fmla="*/ 146 h 171"/>
                <a:gd name="T92" fmla="*/ 49 w 198"/>
                <a:gd name="T93" fmla="*/ 156 h 171"/>
                <a:gd name="T94" fmla="*/ 43 w 198"/>
                <a:gd name="T95" fmla="*/ 154 h 171"/>
                <a:gd name="T96" fmla="*/ 45 w 198"/>
                <a:gd name="T97" fmla="*/ 164 h 171"/>
                <a:gd name="T98" fmla="*/ 37 w 198"/>
                <a:gd name="T99" fmla="*/ 171 h 171"/>
                <a:gd name="T100" fmla="*/ 19 w 198"/>
                <a:gd name="T101" fmla="*/ 164 h 171"/>
                <a:gd name="T102" fmla="*/ 9 w 198"/>
                <a:gd name="T103" fmla="*/ 163 h 171"/>
                <a:gd name="T104" fmla="*/ 15 w 198"/>
                <a:gd name="T105" fmla="*/ 156 h 171"/>
                <a:gd name="T106" fmla="*/ 12 w 198"/>
                <a:gd name="T107" fmla="*/ 153 h 171"/>
                <a:gd name="T108" fmla="*/ 0 w 198"/>
                <a:gd name="T109" fmla="*/ 14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8" h="171">
                  <a:moveTo>
                    <a:pt x="0" y="149"/>
                  </a:moveTo>
                  <a:lnTo>
                    <a:pt x="0" y="148"/>
                  </a:lnTo>
                  <a:lnTo>
                    <a:pt x="1" y="149"/>
                  </a:lnTo>
                  <a:lnTo>
                    <a:pt x="4" y="148"/>
                  </a:lnTo>
                  <a:lnTo>
                    <a:pt x="7" y="144"/>
                  </a:lnTo>
                  <a:lnTo>
                    <a:pt x="14" y="142"/>
                  </a:lnTo>
                  <a:lnTo>
                    <a:pt x="13" y="141"/>
                  </a:lnTo>
                  <a:lnTo>
                    <a:pt x="14" y="137"/>
                  </a:lnTo>
                  <a:lnTo>
                    <a:pt x="18" y="134"/>
                  </a:lnTo>
                  <a:lnTo>
                    <a:pt x="21" y="135"/>
                  </a:lnTo>
                  <a:lnTo>
                    <a:pt x="24" y="136"/>
                  </a:lnTo>
                  <a:lnTo>
                    <a:pt x="27" y="138"/>
                  </a:lnTo>
                  <a:lnTo>
                    <a:pt x="31" y="139"/>
                  </a:lnTo>
                  <a:lnTo>
                    <a:pt x="29" y="136"/>
                  </a:lnTo>
                  <a:lnTo>
                    <a:pt x="20" y="133"/>
                  </a:lnTo>
                  <a:lnTo>
                    <a:pt x="18" y="130"/>
                  </a:lnTo>
                  <a:lnTo>
                    <a:pt x="20" y="130"/>
                  </a:lnTo>
                  <a:lnTo>
                    <a:pt x="24" y="130"/>
                  </a:lnTo>
                  <a:lnTo>
                    <a:pt x="25" y="128"/>
                  </a:lnTo>
                  <a:lnTo>
                    <a:pt x="19" y="124"/>
                  </a:lnTo>
                  <a:lnTo>
                    <a:pt x="20" y="123"/>
                  </a:lnTo>
                  <a:lnTo>
                    <a:pt x="28" y="123"/>
                  </a:lnTo>
                  <a:lnTo>
                    <a:pt x="30" y="122"/>
                  </a:lnTo>
                  <a:lnTo>
                    <a:pt x="28" y="120"/>
                  </a:lnTo>
                  <a:lnTo>
                    <a:pt x="26" y="119"/>
                  </a:lnTo>
                  <a:lnTo>
                    <a:pt x="24" y="117"/>
                  </a:lnTo>
                  <a:lnTo>
                    <a:pt x="23" y="115"/>
                  </a:lnTo>
                  <a:lnTo>
                    <a:pt x="23" y="113"/>
                  </a:lnTo>
                  <a:lnTo>
                    <a:pt x="23" y="112"/>
                  </a:lnTo>
                  <a:lnTo>
                    <a:pt x="25" y="113"/>
                  </a:lnTo>
                  <a:lnTo>
                    <a:pt x="30" y="111"/>
                  </a:lnTo>
                  <a:lnTo>
                    <a:pt x="35" y="112"/>
                  </a:lnTo>
                  <a:lnTo>
                    <a:pt x="38" y="110"/>
                  </a:lnTo>
                  <a:lnTo>
                    <a:pt x="36" y="111"/>
                  </a:lnTo>
                  <a:lnTo>
                    <a:pt x="34" y="110"/>
                  </a:lnTo>
                  <a:lnTo>
                    <a:pt x="32" y="107"/>
                  </a:lnTo>
                  <a:lnTo>
                    <a:pt x="30" y="106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7" y="104"/>
                  </a:lnTo>
                  <a:lnTo>
                    <a:pt x="29" y="98"/>
                  </a:lnTo>
                  <a:lnTo>
                    <a:pt x="27" y="98"/>
                  </a:lnTo>
                  <a:lnTo>
                    <a:pt x="27" y="97"/>
                  </a:lnTo>
                  <a:lnTo>
                    <a:pt x="27" y="96"/>
                  </a:lnTo>
                  <a:lnTo>
                    <a:pt x="24" y="98"/>
                  </a:lnTo>
                  <a:lnTo>
                    <a:pt x="24" y="95"/>
                  </a:lnTo>
                  <a:lnTo>
                    <a:pt x="23" y="94"/>
                  </a:lnTo>
                  <a:lnTo>
                    <a:pt x="24" y="92"/>
                  </a:lnTo>
                  <a:lnTo>
                    <a:pt x="23" y="91"/>
                  </a:lnTo>
                  <a:lnTo>
                    <a:pt x="25" y="88"/>
                  </a:lnTo>
                  <a:lnTo>
                    <a:pt x="29" y="88"/>
                  </a:lnTo>
                  <a:lnTo>
                    <a:pt x="29" y="92"/>
                  </a:lnTo>
                  <a:lnTo>
                    <a:pt x="31" y="93"/>
                  </a:lnTo>
                  <a:lnTo>
                    <a:pt x="36" y="90"/>
                  </a:lnTo>
                  <a:lnTo>
                    <a:pt x="38" y="87"/>
                  </a:lnTo>
                  <a:lnTo>
                    <a:pt x="39" y="83"/>
                  </a:lnTo>
                  <a:lnTo>
                    <a:pt x="43" y="82"/>
                  </a:lnTo>
                  <a:lnTo>
                    <a:pt x="49" y="83"/>
                  </a:lnTo>
                  <a:lnTo>
                    <a:pt x="54" y="78"/>
                  </a:lnTo>
                  <a:lnTo>
                    <a:pt x="54" y="76"/>
                  </a:lnTo>
                  <a:lnTo>
                    <a:pt x="53" y="73"/>
                  </a:lnTo>
                  <a:lnTo>
                    <a:pt x="56" y="72"/>
                  </a:lnTo>
                  <a:lnTo>
                    <a:pt x="55" y="69"/>
                  </a:lnTo>
                  <a:lnTo>
                    <a:pt x="58" y="67"/>
                  </a:lnTo>
                  <a:lnTo>
                    <a:pt x="61" y="67"/>
                  </a:lnTo>
                  <a:lnTo>
                    <a:pt x="63" y="66"/>
                  </a:lnTo>
                  <a:lnTo>
                    <a:pt x="62" y="64"/>
                  </a:lnTo>
                  <a:lnTo>
                    <a:pt x="64" y="60"/>
                  </a:lnTo>
                  <a:lnTo>
                    <a:pt x="65" y="58"/>
                  </a:lnTo>
                  <a:lnTo>
                    <a:pt x="71" y="55"/>
                  </a:lnTo>
                  <a:lnTo>
                    <a:pt x="78" y="52"/>
                  </a:lnTo>
                  <a:lnTo>
                    <a:pt x="80" y="50"/>
                  </a:lnTo>
                  <a:lnTo>
                    <a:pt x="80" y="48"/>
                  </a:lnTo>
                  <a:lnTo>
                    <a:pt x="82" y="46"/>
                  </a:lnTo>
                  <a:lnTo>
                    <a:pt x="87" y="43"/>
                  </a:lnTo>
                  <a:lnTo>
                    <a:pt x="90" y="44"/>
                  </a:lnTo>
                  <a:lnTo>
                    <a:pt x="88" y="46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47"/>
                  </a:lnTo>
                  <a:lnTo>
                    <a:pt x="95" y="46"/>
                  </a:lnTo>
                  <a:lnTo>
                    <a:pt x="96" y="44"/>
                  </a:lnTo>
                  <a:lnTo>
                    <a:pt x="94" y="42"/>
                  </a:lnTo>
                  <a:lnTo>
                    <a:pt x="93" y="40"/>
                  </a:lnTo>
                  <a:lnTo>
                    <a:pt x="93" y="37"/>
                  </a:lnTo>
                  <a:lnTo>
                    <a:pt x="95" y="37"/>
                  </a:lnTo>
                  <a:lnTo>
                    <a:pt x="95" y="35"/>
                  </a:lnTo>
                  <a:lnTo>
                    <a:pt x="94" y="34"/>
                  </a:lnTo>
                  <a:lnTo>
                    <a:pt x="99" y="33"/>
                  </a:lnTo>
                  <a:lnTo>
                    <a:pt x="100" y="35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3" y="41"/>
                  </a:lnTo>
                  <a:lnTo>
                    <a:pt x="115" y="39"/>
                  </a:lnTo>
                  <a:lnTo>
                    <a:pt x="118" y="40"/>
                  </a:lnTo>
                  <a:lnTo>
                    <a:pt x="128" y="33"/>
                  </a:lnTo>
                  <a:lnTo>
                    <a:pt x="131" y="33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4" y="35"/>
                  </a:lnTo>
                  <a:lnTo>
                    <a:pt x="135" y="33"/>
                  </a:lnTo>
                  <a:lnTo>
                    <a:pt x="137" y="34"/>
                  </a:lnTo>
                  <a:lnTo>
                    <a:pt x="138" y="32"/>
                  </a:lnTo>
                  <a:lnTo>
                    <a:pt x="140" y="32"/>
                  </a:lnTo>
                  <a:lnTo>
                    <a:pt x="144" y="27"/>
                  </a:lnTo>
                  <a:lnTo>
                    <a:pt x="148" y="27"/>
                  </a:lnTo>
                  <a:lnTo>
                    <a:pt x="150" y="26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5" y="23"/>
                  </a:lnTo>
                  <a:lnTo>
                    <a:pt x="156" y="21"/>
                  </a:lnTo>
                  <a:lnTo>
                    <a:pt x="156" y="16"/>
                  </a:lnTo>
                  <a:lnTo>
                    <a:pt x="157" y="12"/>
                  </a:lnTo>
                  <a:lnTo>
                    <a:pt x="159" y="11"/>
                  </a:lnTo>
                  <a:lnTo>
                    <a:pt x="162" y="9"/>
                  </a:lnTo>
                  <a:lnTo>
                    <a:pt x="163" y="9"/>
                  </a:lnTo>
                  <a:lnTo>
                    <a:pt x="166" y="6"/>
                  </a:lnTo>
                  <a:lnTo>
                    <a:pt x="167" y="3"/>
                  </a:lnTo>
                  <a:lnTo>
                    <a:pt x="170" y="5"/>
                  </a:lnTo>
                  <a:lnTo>
                    <a:pt x="176" y="0"/>
                  </a:lnTo>
                  <a:lnTo>
                    <a:pt x="183" y="1"/>
                  </a:lnTo>
                  <a:lnTo>
                    <a:pt x="190" y="3"/>
                  </a:lnTo>
                  <a:lnTo>
                    <a:pt x="192" y="5"/>
                  </a:lnTo>
                  <a:lnTo>
                    <a:pt x="193" y="7"/>
                  </a:lnTo>
                  <a:lnTo>
                    <a:pt x="195" y="8"/>
                  </a:lnTo>
                  <a:lnTo>
                    <a:pt x="195" y="10"/>
                  </a:lnTo>
                  <a:lnTo>
                    <a:pt x="197" y="17"/>
                  </a:lnTo>
                  <a:lnTo>
                    <a:pt x="197" y="19"/>
                  </a:lnTo>
                  <a:lnTo>
                    <a:pt x="196" y="20"/>
                  </a:lnTo>
                  <a:lnTo>
                    <a:pt x="194" y="24"/>
                  </a:lnTo>
                  <a:lnTo>
                    <a:pt x="198" y="24"/>
                  </a:lnTo>
                  <a:lnTo>
                    <a:pt x="197" y="26"/>
                  </a:lnTo>
                  <a:lnTo>
                    <a:pt x="194" y="28"/>
                  </a:lnTo>
                  <a:lnTo>
                    <a:pt x="192" y="31"/>
                  </a:lnTo>
                  <a:lnTo>
                    <a:pt x="187" y="38"/>
                  </a:lnTo>
                  <a:lnTo>
                    <a:pt x="189" y="41"/>
                  </a:lnTo>
                  <a:lnTo>
                    <a:pt x="185" y="39"/>
                  </a:lnTo>
                  <a:lnTo>
                    <a:pt x="183" y="39"/>
                  </a:lnTo>
                  <a:lnTo>
                    <a:pt x="181" y="40"/>
                  </a:lnTo>
                  <a:lnTo>
                    <a:pt x="172" y="48"/>
                  </a:lnTo>
                  <a:lnTo>
                    <a:pt x="167" y="50"/>
                  </a:lnTo>
                  <a:lnTo>
                    <a:pt x="165" y="50"/>
                  </a:lnTo>
                  <a:lnTo>
                    <a:pt x="159" y="52"/>
                  </a:lnTo>
                  <a:lnTo>
                    <a:pt x="157" y="52"/>
                  </a:lnTo>
                  <a:lnTo>
                    <a:pt x="152" y="53"/>
                  </a:lnTo>
                  <a:lnTo>
                    <a:pt x="150" y="54"/>
                  </a:lnTo>
                  <a:lnTo>
                    <a:pt x="150" y="56"/>
                  </a:lnTo>
                  <a:lnTo>
                    <a:pt x="147" y="59"/>
                  </a:lnTo>
                  <a:lnTo>
                    <a:pt x="146" y="56"/>
                  </a:lnTo>
                  <a:lnTo>
                    <a:pt x="144" y="60"/>
                  </a:lnTo>
                  <a:lnTo>
                    <a:pt x="131" y="67"/>
                  </a:lnTo>
                  <a:lnTo>
                    <a:pt x="129" y="67"/>
                  </a:lnTo>
                  <a:lnTo>
                    <a:pt x="128" y="62"/>
                  </a:lnTo>
                  <a:lnTo>
                    <a:pt x="126" y="63"/>
                  </a:lnTo>
                  <a:lnTo>
                    <a:pt x="127" y="66"/>
                  </a:lnTo>
                  <a:lnTo>
                    <a:pt x="126" y="67"/>
                  </a:lnTo>
                  <a:lnTo>
                    <a:pt x="125" y="69"/>
                  </a:lnTo>
                  <a:lnTo>
                    <a:pt x="119" y="76"/>
                  </a:lnTo>
                  <a:lnTo>
                    <a:pt x="113" y="77"/>
                  </a:lnTo>
                  <a:lnTo>
                    <a:pt x="111" y="80"/>
                  </a:lnTo>
                  <a:lnTo>
                    <a:pt x="110" y="78"/>
                  </a:lnTo>
                  <a:lnTo>
                    <a:pt x="105" y="86"/>
                  </a:lnTo>
                  <a:lnTo>
                    <a:pt x="99" y="93"/>
                  </a:lnTo>
                  <a:lnTo>
                    <a:pt x="93" y="94"/>
                  </a:lnTo>
                  <a:lnTo>
                    <a:pt x="92" y="95"/>
                  </a:lnTo>
                  <a:lnTo>
                    <a:pt x="91" y="94"/>
                  </a:lnTo>
                  <a:lnTo>
                    <a:pt x="89" y="94"/>
                  </a:lnTo>
                  <a:lnTo>
                    <a:pt x="87" y="93"/>
                  </a:lnTo>
                  <a:lnTo>
                    <a:pt x="86" y="96"/>
                  </a:lnTo>
                  <a:lnTo>
                    <a:pt x="88" y="98"/>
                  </a:lnTo>
                  <a:lnTo>
                    <a:pt x="90" y="98"/>
                  </a:lnTo>
                  <a:lnTo>
                    <a:pt x="90" y="100"/>
                  </a:lnTo>
                  <a:lnTo>
                    <a:pt x="84" y="106"/>
                  </a:lnTo>
                  <a:lnTo>
                    <a:pt x="85" y="108"/>
                  </a:lnTo>
                  <a:lnTo>
                    <a:pt x="84" y="110"/>
                  </a:lnTo>
                  <a:lnTo>
                    <a:pt x="80" y="111"/>
                  </a:lnTo>
                  <a:lnTo>
                    <a:pt x="78" y="109"/>
                  </a:lnTo>
                  <a:lnTo>
                    <a:pt x="74" y="107"/>
                  </a:lnTo>
                  <a:lnTo>
                    <a:pt x="75" y="109"/>
                  </a:lnTo>
                  <a:lnTo>
                    <a:pt x="78" y="112"/>
                  </a:lnTo>
                  <a:lnTo>
                    <a:pt x="80" y="117"/>
                  </a:lnTo>
                  <a:lnTo>
                    <a:pt x="71" y="111"/>
                  </a:lnTo>
                  <a:lnTo>
                    <a:pt x="69" y="112"/>
                  </a:lnTo>
                  <a:lnTo>
                    <a:pt x="69" y="113"/>
                  </a:lnTo>
                  <a:lnTo>
                    <a:pt x="69" y="114"/>
                  </a:lnTo>
                  <a:lnTo>
                    <a:pt x="70" y="117"/>
                  </a:lnTo>
                  <a:lnTo>
                    <a:pt x="71" y="118"/>
                  </a:lnTo>
                  <a:lnTo>
                    <a:pt x="69" y="116"/>
                  </a:lnTo>
                  <a:lnTo>
                    <a:pt x="68" y="118"/>
                  </a:lnTo>
                  <a:lnTo>
                    <a:pt x="70" y="121"/>
                  </a:lnTo>
                  <a:lnTo>
                    <a:pt x="69" y="123"/>
                  </a:lnTo>
                  <a:lnTo>
                    <a:pt x="67" y="123"/>
                  </a:lnTo>
                  <a:lnTo>
                    <a:pt x="66" y="121"/>
                  </a:lnTo>
                  <a:lnTo>
                    <a:pt x="59" y="116"/>
                  </a:lnTo>
                  <a:lnTo>
                    <a:pt x="58" y="118"/>
                  </a:lnTo>
                  <a:lnTo>
                    <a:pt x="61" y="121"/>
                  </a:lnTo>
                  <a:lnTo>
                    <a:pt x="63" y="124"/>
                  </a:lnTo>
                  <a:lnTo>
                    <a:pt x="65" y="128"/>
                  </a:lnTo>
                  <a:lnTo>
                    <a:pt x="65" y="130"/>
                  </a:lnTo>
                  <a:lnTo>
                    <a:pt x="64" y="130"/>
                  </a:lnTo>
                  <a:lnTo>
                    <a:pt x="64" y="131"/>
                  </a:lnTo>
                  <a:lnTo>
                    <a:pt x="63" y="133"/>
                  </a:lnTo>
                  <a:lnTo>
                    <a:pt x="62" y="132"/>
                  </a:lnTo>
                  <a:lnTo>
                    <a:pt x="61" y="132"/>
                  </a:lnTo>
                  <a:lnTo>
                    <a:pt x="61" y="135"/>
                  </a:lnTo>
                  <a:lnTo>
                    <a:pt x="62" y="135"/>
                  </a:lnTo>
                  <a:lnTo>
                    <a:pt x="61" y="136"/>
                  </a:lnTo>
                  <a:lnTo>
                    <a:pt x="59" y="135"/>
                  </a:lnTo>
                  <a:lnTo>
                    <a:pt x="58" y="137"/>
                  </a:lnTo>
                  <a:lnTo>
                    <a:pt x="59" y="140"/>
                  </a:lnTo>
                  <a:lnTo>
                    <a:pt x="57" y="141"/>
                  </a:lnTo>
                  <a:lnTo>
                    <a:pt x="56" y="139"/>
                  </a:lnTo>
                  <a:lnTo>
                    <a:pt x="54" y="138"/>
                  </a:lnTo>
                  <a:lnTo>
                    <a:pt x="53" y="136"/>
                  </a:lnTo>
                  <a:lnTo>
                    <a:pt x="50" y="129"/>
                  </a:lnTo>
                  <a:lnTo>
                    <a:pt x="49" y="134"/>
                  </a:lnTo>
                  <a:lnTo>
                    <a:pt x="49" y="136"/>
                  </a:lnTo>
                  <a:lnTo>
                    <a:pt x="46" y="138"/>
                  </a:lnTo>
                  <a:lnTo>
                    <a:pt x="50" y="139"/>
                  </a:lnTo>
                  <a:lnTo>
                    <a:pt x="52" y="140"/>
                  </a:lnTo>
                  <a:lnTo>
                    <a:pt x="52" y="143"/>
                  </a:lnTo>
                  <a:lnTo>
                    <a:pt x="54" y="144"/>
                  </a:lnTo>
                  <a:lnTo>
                    <a:pt x="53" y="144"/>
                  </a:lnTo>
                  <a:lnTo>
                    <a:pt x="53" y="146"/>
                  </a:lnTo>
                  <a:lnTo>
                    <a:pt x="53" y="148"/>
                  </a:lnTo>
                  <a:lnTo>
                    <a:pt x="53" y="151"/>
                  </a:lnTo>
                  <a:lnTo>
                    <a:pt x="51" y="151"/>
                  </a:lnTo>
                  <a:lnTo>
                    <a:pt x="49" y="148"/>
                  </a:lnTo>
                  <a:lnTo>
                    <a:pt x="48" y="147"/>
                  </a:lnTo>
                  <a:lnTo>
                    <a:pt x="42" y="146"/>
                  </a:lnTo>
                  <a:lnTo>
                    <a:pt x="40" y="147"/>
                  </a:lnTo>
                  <a:lnTo>
                    <a:pt x="42" y="148"/>
                  </a:lnTo>
                  <a:lnTo>
                    <a:pt x="45" y="149"/>
                  </a:lnTo>
                  <a:lnTo>
                    <a:pt x="49" y="153"/>
                  </a:lnTo>
                  <a:lnTo>
                    <a:pt x="49" y="156"/>
                  </a:lnTo>
                  <a:lnTo>
                    <a:pt x="49" y="157"/>
                  </a:lnTo>
                  <a:lnTo>
                    <a:pt x="47" y="158"/>
                  </a:lnTo>
                  <a:lnTo>
                    <a:pt x="47" y="159"/>
                  </a:lnTo>
                  <a:lnTo>
                    <a:pt x="45" y="157"/>
                  </a:lnTo>
                  <a:lnTo>
                    <a:pt x="43" y="154"/>
                  </a:lnTo>
                  <a:lnTo>
                    <a:pt x="41" y="154"/>
                  </a:lnTo>
                  <a:lnTo>
                    <a:pt x="42" y="157"/>
                  </a:lnTo>
                  <a:lnTo>
                    <a:pt x="43" y="160"/>
                  </a:lnTo>
                  <a:lnTo>
                    <a:pt x="45" y="162"/>
                  </a:lnTo>
                  <a:lnTo>
                    <a:pt x="45" y="164"/>
                  </a:lnTo>
                  <a:lnTo>
                    <a:pt x="43" y="165"/>
                  </a:lnTo>
                  <a:lnTo>
                    <a:pt x="42" y="168"/>
                  </a:lnTo>
                  <a:lnTo>
                    <a:pt x="41" y="168"/>
                  </a:lnTo>
                  <a:lnTo>
                    <a:pt x="39" y="171"/>
                  </a:lnTo>
                  <a:lnTo>
                    <a:pt x="37" y="171"/>
                  </a:lnTo>
                  <a:lnTo>
                    <a:pt x="36" y="169"/>
                  </a:lnTo>
                  <a:lnTo>
                    <a:pt x="31" y="170"/>
                  </a:lnTo>
                  <a:lnTo>
                    <a:pt x="27" y="167"/>
                  </a:lnTo>
                  <a:lnTo>
                    <a:pt x="23" y="167"/>
                  </a:lnTo>
                  <a:lnTo>
                    <a:pt x="19" y="164"/>
                  </a:lnTo>
                  <a:lnTo>
                    <a:pt x="14" y="164"/>
                  </a:lnTo>
                  <a:lnTo>
                    <a:pt x="9" y="167"/>
                  </a:lnTo>
                  <a:lnTo>
                    <a:pt x="6" y="167"/>
                  </a:lnTo>
                  <a:lnTo>
                    <a:pt x="8" y="165"/>
                  </a:lnTo>
                  <a:lnTo>
                    <a:pt x="9" y="163"/>
                  </a:lnTo>
                  <a:lnTo>
                    <a:pt x="8" y="163"/>
                  </a:lnTo>
                  <a:lnTo>
                    <a:pt x="8" y="160"/>
                  </a:lnTo>
                  <a:lnTo>
                    <a:pt x="9" y="159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16" y="151"/>
                  </a:lnTo>
                  <a:lnTo>
                    <a:pt x="15" y="153"/>
                  </a:lnTo>
                  <a:lnTo>
                    <a:pt x="12" y="153"/>
                  </a:lnTo>
                  <a:lnTo>
                    <a:pt x="9" y="156"/>
                  </a:lnTo>
                  <a:lnTo>
                    <a:pt x="4" y="156"/>
                  </a:lnTo>
                  <a:lnTo>
                    <a:pt x="4" y="154"/>
                  </a:lnTo>
                  <a:lnTo>
                    <a:pt x="1" y="152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7" name="Freeform 278"/>
            <p:cNvSpPr>
              <a:spLocks/>
            </p:cNvSpPr>
            <p:nvPr/>
          </p:nvSpPr>
          <p:spPr bwMode="auto">
            <a:xfrm>
              <a:off x="4492625" y="673100"/>
              <a:ext cx="17463" cy="28575"/>
            </a:xfrm>
            <a:custGeom>
              <a:avLst/>
              <a:gdLst>
                <a:gd name="T0" fmla="*/ 0 w 11"/>
                <a:gd name="T1" fmla="*/ 3 h 18"/>
                <a:gd name="T2" fmla="*/ 0 w 11"/>
                <a:gd name="T3" fmla="*/ 2 h 18"/>
                <a:gd name="T4" fmla="*/ 3 w 11"/>
                <a:gd name="T5" fmla="*/ 0 h 18"/>
                <a:gd name="T6" fmla="*/ 5 w 11"/>
                <a:gd name="T7" fmla="*/ 2 h 18"/>
                <a:gd name="T8" fmla="*/ 8 w 11"/>
                <a:gd name="T9" fmla="*/ 4 h 18"/>
                <a:gd name="T10" fmla="*/ 8 w 11"/>
                <a:gd name="T11" fmla="*/ 3 h 18"/>
                <a:gd name="T12" fmla="*/ 11 w 11"/>
                <a:gd name="T13" fmla="*/ 7 h 18"/>
                <a:gd name="T14" fmla="*/ 11 w 11"/>
                <a:gd name="T15" fmla="*/ 9 h 18"/>
                <a:gd name="T16" fmla="*/ 11 w 11"/>
                <a:gd name="T17" fmla="*/ 12 h 18"/>
                <a:gd name="T18" fmla="*/ 10 w 11"/>
                <a:gd name="T19" fmla="*/ 13 h 18"/>
                <a:gd name="T20" fmla="*/ 11 w 11"/>
                <a:gd name="T21" fmla="*/ 15 h 18"/>
                <a:gd name="T22" fmla="*/ 11 w 11"/>
                <a:gd name="T23" fmla="*/ 18 h 18"/>
                <a:gd name="T24" fmla="*/ 10 w 11"/>
                <a:gd name="T25" fmla="*/ 18 h 18"/>
                <a:gd name="T26" fmla="*/ 9 w 11"/>
                <a:gd name="T27" fmla="*/ 13 h 18"/>
                <a:gd name="T28" fmla="*/ 7 w 11"/>
                <a:gd name="T29" fmla="*/ 11 h 18"/>
                <a:gd name="T30" fmla="*/ 6 w 11"/>
                <a:gd name="T31" fmla="*/ 6 h 18"/>
                <a:gd name="T32" fmla="*/ 1 w 11"/>
                <a:gd name="T33" fmla="*/ 5 h 18"/>
                <a:gd name="T34" fmla="*/ 0 w 11"/>
                <a:gd name="T3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8">
                  <a:moveTo>
                    <a:pt x="0" y="3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8" y="4"/>
                  </a:lnTo>
                  <a:lnTo>
                    <a:pt x="8" y="3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1" y="12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6" y="6"/>
                  </a:lnTo>
                  <a:lnTo>
                    <a:pt x="1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8" name="Freeform 279"/>
            <p:cNvSpPr>
              <a:spLocks/>
            </p:cNvSpPr>
            <p:nvPr/>
          </p:nvSpPr>
          <p:spPr bwMode="auto">
            <a:xfrm>
              <a:off x="4492625" y="673100"/>
              <a:ext cx="17463" cy="28575"/>
            </a:xfrm>
            <a:custGeom>
              <a:avLst/>
              <a:gdLst>
                <a:gd name="T0" fmla="*/ 0 w 11"/>
                <a:gd name="T1" fmla="*/ 3 h 18"/>
                <a:gd name="T2" fmla="*/ 0 w 11"/>
                <a:gd name="T3" fmla="*/ 2 h 18"/>
                <a:gd name="T4" fmla="*/ 3 w 11"/>
                <a:gd name="T5" fmla="*/ 0 h 18"/>
                <a:gd name="T6" fmla="*/ 5 w 11"/>
                <a:gd name="T7" fmla="*/ 2 h 18"/>
                <a:gd name="T8" fmla="*/ 8 w 11"/>
                <a:gd name="T9" fmla="*/ 4 h 18"/>
                <a:gd name="T10" fmla="*/ 8 w 11"/>
                <a:gd name="T11" fmla="*/ 3 h 18"/>
                <a:gd name="T12" fmla="*/ 11 w 11"/>
                <a:gd name="T13" fmla="*/ 7 h 18"/>
                <a:gd name="T14" fmla="*/ 11 w 11"/>
                <a:gd name="T15" fmla="*/ 9 h 18"/>
                <a:gd name="T16" fmla="*/ 11 w 11"/>
                <a:gd name="T17" fmla="*/ 12 h 18"/>
                <a:gd name="T18" fmla="*/ 10 w 11"/>
                <a:gd name="T19" fmla="*/ 13 h 18"/>
                <a:gd name="T20" fmla="*/ 11 w 11"/>
                <a:gd name="T21" fmla="*/ 15 h 18"/>
                <a:gd name="T22" fmla="*/ 11 w 11"/>
                <a:gd name="T23" fmla="*/ 18 h 18"/>
                <a:gd name="T24" fmla="*/ 10 w 11"/>
                <a:gd name="T25" fmla="*/ 18 h 18"/>
                <a:gd name="T26" fmla="*/ 9 w 11"/>
                <a:gd name="T27" fmla="*/ 13 h 18"/>
                <a:gd name="T28" fmla="*/ 7 w 11"/>
                <a:gd name="T29" fmla="*/ 11 h 18"/>
                <a:gd name="T30" fmla="*/ 6 w 11"/>
                <a:gd name="T31" fmla="*/ 6 h 18"/>
                <a:gd name="T32" fmla="*/ 1 w 11"/>
                <a:gd name="T33" fmla="*/ 5 h 18"/>
                <a:gd name="T34" fmla="*/ 0 w 11"/>
                <a:gd name="T3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8">
                  <a:moveTo>
                    <a:pt x="0" y="3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5" y="2"/>
                  </a:lnTo>
                  <a:lnTo>
                    <a:pt x="8" y="4"/>
                  </a:lnTo>
                  <a:lnTo>
                    <a:pt x="8" y="3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1" y="12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6" y="6"/>
                  </a:lnTo>
                  <a:lnTo>
                    <a:pt x="1" y="5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9" name="Freeform 280"/>
            <p:cNvSpPr>
              <a:spLocks/>
            </p:cNvSpPr>
            <p:nvPr/>
          </p:nvSpPr>
          <p:spPr bwMode="auto">
            <a:xfrm>
              <a:off x="6261100" y="603250"/>
              <a:ext cx="33338" cy="22225"/>
            </a:xfrm>
            <a:custGeom>
              <a:avLst/>
              <a:gdLst>
                <a:gd name="T0" fmla="*/ 11 w 21"/>
                <a:gd name="T1" fmla="*/ 2 h 14"/>
                <a:gd name="T2" fmla="*/ 14 w 21"/>
                <a:gd name="T3" fmla="*/ 2 h 14"/>
                <a:gd name="T4" fmla="*/ 21 w 21"/>
                <a:gd name="T5" fmla="*/ 1 h 14"/>
                <a:gd name="T6" fmla="*/ 21 w 21"/>
                <a:gd name="T7" fmla="*/ 2 h 14"/>
                <a:gd name="T8" fmla="*/ 21 w 21"/>
                <a:gd name="T9" fmla="*/ 4 h 14"/>
                <a:gd name="T10" fmla="*/ 20 w 21"/>
                <a:gd name="T11" fmla="*/ 7 h 14"/>
                <a:gd name="T12" fmla="*/ 19 w 21"/>
                <a:gd name="T13" fmla="*/ 9 h 14"/>
                <a:gd name="T14" fmla="*/ 18 w 21"/>
                <a:gd name="T15" fmla="*/ 11 h 14"/>
                <a:gd name="T16" fmla="*/ 18 w 21"/>
                <a:gd name="T17" fmla="*/ 10 h 14"/>
                <a:gd name="T18" fmla="*/ 18 w 21"/>
                <a:gd name="T19" fmla="*/ 6 h 14"/>
                <a:gd name="T20" fmla="*/ 16 w 21"/>
                <a:gd name="T21" fmla="*/ 12 h 14"/>
                <a:gd name="T22" fmla="*/ 14 w 21"/>
                <a:gd name="T23" fmla="*/ 12 h 14"/>
                <a:gd name="T24" fmla="*/ 11 w 21"/>
                <a:gd name="T25" fmla="*/ 10 h 14"/>
                <a:gd name="T26" fmla="*/ 9 w 21"/>
                <a:gd name="T27" fmla="*/ 12 h 14"/>
                <a:gd name="T28" fmla="*/ 5 w 21"/>
                <a:gd name="T29" fmla="*/ 12 h 14"/>
                <a:gd name="T30" fmla="*/ 5 w 21"/>
                <a:gd name="T31" fmla="*/ 14 h 14"/>
                <a:gd name="T32" fmla="*/ 4 w 21"/>
                <a:gd name="T33" fmla="*/ 14 h 14"/>
                <a:gd name="T34" fmla="*/ 0 w 21"/>
                <a:gd name="T35" fmla="*/ 11 h 14"/>
                <a:gd name="T36" fmla="*/ 2 w 21"/>
                <a:gd name="T37" fmla="*/ 10 h 14"/>
                <a:gd name="T38" fmla="*/ 3 w 21"/>
                <a:gd name="T39" fmla="*/ 9 h 14"/>
                <a:gd name="T40" fmla="*/ 3 w 21"/>
                <a:gd name="T41" fmla="*/ 7 h 14"/>
                <a:gd name="T42" fmla="*/ 4 w 21"/>
                <a:gd name="T43" fmla="*/ 6 h 14"/>
                <a:gd name="T44" fmla="*/ 5 w 21"/>
                <a:gd name="T45" fmla="*/ 5 h 14"/>
                <a:gd name="T46" fmla="*/ 5 w 21"/>
                <a:gd name="T47" fmla="*/ 4 h 14"/>
                <a:gd name="T48" fmla="*/ 4 w 21"/>
                <a:gd name="T49" fmla="*/ 1 h 14"/>
                <a:gd name="T50" fmla="*/ 7 w 21"/>
                <a:gd name="T51" fmla="*/ 0 h 14"/>
                <a:gd name="T52" fmla="*/ 11 w 21"/>
                <a:gd name="T53" fmla="*/ 1 h 14"/>
                <a:gd name="T54" fmla="*/ 11 w 21"/>
                <a:gd name="T55" fmla="*/ 1 h 14"/>
                <a:gd name="T56" fmla="*/ 11 w 21"/>
                <a:gd name="T5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4">
                  <a:moveTo>
                    <a:pt x="11" y="2"/>
                  </a:moveTo>
                  <a:lnTo>
                    <a:pt x="14" y="2"/>
                  </a:lnTo>
                  <a:lnTo>
                    <a:pt x="21" y="1"/>
                  </a:lnTo>
                  <a:lnTo>
                    <a:pt x="21" y="2"/>
                  </a:lnTo>
                  <a:lnTo>
                    <a:pt x="21" y="4"/>
                  </a:lnTo>
                  <a:lnTo>
                    <a:pt x="20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16" y="12"/>
                  </a:lnTo>
                  <a:lnTo>
                    <a:pt x="14" y="12"/>
                  </a:lnTo>
                  <a:lnTo>
                    <a:pt x="11" y="10"/>
                  </a:lnTo>
                  <a:lnTo>
                    <a:pt x="9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0" y="11"/>
                  </a:lnTo>
                  <a:lnTo>
                    <a:pt x="2" y="10"/>
                  </a:lnTo>
                  <a:lnTo>
                    <a:pt x="3" y="9"/>
                  </a:lnTo>
                  <a:lnTo>
                    <a:pt x="3" y="7"/>
                  </a:lnTo>
                  <a:lnTo>
                    <a:pt x="4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4" y="1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0" name="Freeform 282"/>
            <p:cNvSpPr>
              <a:spLocks/>
            </p:cNvSpPr>
            <p:nvPr/>
          </p:nvSpPr>
          <p:spPr bwMode="auto">
            <a:xfrm>
              <a:off x="4619625" y="727075"/>
              <a:ext cx="41275" cy="41275"/>
            </a:xfrm>
            <a:custGeom>
              <a:avLst/>
              <a:gdLst>
                <a:gd name="T0" fmla="*/ 3 w 26"/>
                <a:gd name="T1" fmla="*/ 16 h 26"/>
                <a:gd name="T2" fmla="*/ 3 w 26"/>
                <a:gd name="T3" fmla="*/ 16 h 26"/>
                <a:gd name="T4" fmla="*/ 1 w 26"/>
                <a:gd name="T5" fmla="*/ 12 h 26"/>
                <a:gd name="T6" fmla="*/ 1 w 26"/>
                <a:gd name="T7" fmla="*/ 11 h 26"/>
                <a:gd name="T8" fmla="*/ 0 w 26"/>
                <a:gd name="T9" fmla="*/ 10 h 26"/>
                <a:gd name="T10" fmla="*/ 0 w 26"/>
                <a:gd name="T11" fmla="*/ 8 h 26"/>
                <a:gd name="T12" fmla="*/ 2 w 26"/>
                <a:gd name="T13" fmla="*/ 9 h 26"/>
                <a:gd name="T14" fmla="*/ 4 w 26"/>
                <a:gd name="T15" fmla="*/ 8 h 26"/>
                <a:gd name="T16" fmla="*/ 1 w 26"/>
                <a:gd name="T17" fmla="*/ 5 h 26"/>
                <a:gd name="T18" fmla="*/ 2 w 26"/>
                <a:gd name="T19" fmla="*/ 5 h 26"/>
                <a:gd name="T20" fmla="*/ 3 w 26"/>
                <a:gd name="T21" fmla="*/ 3 h 26"/>
                <a:gd name="T22" fmla="*/ 4 w 26"/>
                <a:gd name="T23" fmla="*/ 1 h 26"/>
                <a:gd name="T24" fmla="*/ 6 w 26"/>
                <a:gd name="T25" fmla="*/ 0 h 26"/>
                <a:gd name="T26" fmla="*/ 8 w 26"/>
                <a:gd name="T27" fmla="*/ 4 h 26"/>
                <a:gd name="T28" fmla="*/ 10 w 26"/>
                <a:gd name="T29" fmla="*/ 5 h 26"/>
                <a:gd name="T30" fmla="*/ 12 w 26"/>
                <a:gd name="T31" fmla="*/ 8 h 26"/>
                <a:gd name="T32" fmla="*/ 16 w 26"/>
                <a:gd name="T33" fmla="*/ 10 h 26"/>
                <a:gd name="T34" fmla="*/ 19 w 26"/>
                <a:gd name="T35" fmla="*/ 13 h 26"/>
                <a:gd name="T36" fmla="*/ 25 w 26"/>
                <a:gd name="T37" fmla="*/ 21 h 26"/>
                <a:gd name="T38" fmla="*/ 26 w 26"/>
                <a:gd name="T39" fmla="*/ 23 h 26"/>
                <a:gd name="T40" fmla="*/ 24 w 26"/>
                <a:gd name="T41" fmla="*/ 26 h 26"/>
                <a:gd name="T42" fmla="*/ 22 w 26"/>
                <a:gd name="T43" fmla="*/ 25 h 26"/>
                <a:gd name="T44" fmla="*/ 21 w 26"/>
                <a:gd name="T45" fmla="*/ 25 h 26"/>
                <a:gd name="T46" fmla="*/ 20 w 26"/>
                <a:gd name="T47" fmla="*/ 26 h 26"/>
                <a:gd name="T48" fmla="*/ 17 w 26"/>
                <a:gd name="T49" fmla="*/ 26 h 26"/>
                <a:gd name="T50" fmla="*/ 14 w 26"/>
                <a:gd name="T51" fmla="*/ 24 h 26"/>
                <a:gd name="T52" fmla="*/ 15 w 26"/>
                <a:gd name="T53" fmla="*/ 22 h 26"/>
                <a:gd name="T54" fmla="*/ 12 w 26"/>
                <a:gd name="T55" fmla="*/ 21 h 26"/>
                <a:gd name="T56" fmla="*/ 10 w 26"/>
                <a:gd name="T57" fmla="*/ 20 h 26"/>
                <a:gd name="T58" fmla="*/ 6 w 26"/>
                <a:gd name="T59" fmla="*/ 18 h 26"/>
                <a:gd name="T60" fmla="*/ 7 w 26"/>
                <a:gd name="T61" fmla="*/ 20 h 26"/>
                <a:gd name="T62" fmla="*/ 9 w 26"/>
                <a:gd name="T63" fmla="*/ 23 h 26"/>
                <a:gd name="T64" fmla="*/ 8 w 26"/>
                <a:gd name="T65" fmla="*/ 24 h 26"/>
                <a:gd name="T66" fmla="*/ 6 w 26"/>
                <a:gd name="T67" fmla="*/ 20 h 26"/>
                <a:gd name="T68" fmla="*/ 3 w 26"/>
                <a:gd name="T6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" h="26">
                  <a:moveTo>
                    <a:pt x="3" y="16"/>
                  </a:moveTo>
                  <a:lnTo>
                    <a:pt x="3" y="16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9"/>
                  </a:lnTo>
                  <a:lnTo>
                    <a:pt x="4" y="8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0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2" y="8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25" y="21"/>
                  </a:lnTo>
                  <a:lnTo>
                    <a:pt x="26" y="23"/>
                  </a:lnTo>
                  <a:lnTo>
                    <a:pt x="24" y="26"/>
                  </a:lnTo>
                  <a:lnTo>
                    <a:pt x="22" y="25"/>
                  </a:lnTo>
                  <a:lnTo>
                    <a:pt x="21" y="25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4" y="24"/>
                  </a:lnTo>
                  <a:lnTo>
                    <a:pt x="15" y="22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6" y="18"/>
                  </a:lnTo>
                  <a:lnTo>
                    <a:pt x="7" y="20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3" y="16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1" name="Freeform 284"/>
            <p:cNvSpPr>
              <a:spLocks/>
            </p:cNvSpPr>
            <p:nvPr/>
          </p:nvSpPr>
          <p:spPr bwMode="auto">
            <a:xfrm>
              <a:off x="5318125" y="0"/>
              <a:ext cx="150813" cy="127000"/>
            </a:xfrm>
            <a:custGeom>
              <a:avLst/>
              <a:gdLst>
                <a:gd name="T0" fmla="*/ 19 w 95"/>
                <a:gd name="T1" fmla="*/ 11 h 80"/>
                <a:gd name="T2" fmla="*/ 21 w 95"/>
                <a:gd name="T3" fmla="*/ 14 h 80"/>
                <a:gd name="T4" fmla="*/ 13 w 95"/>
                <a:gd name="T5" fmla="*/ 17 h 80"/>
                <a:gd name="T6" fmla="*/ 11 w 95"/>
                <a:gd name="T7" fmla="*/ 23 h 80"/>
                <a:gd name="T8" fmla="*/ 0 w 95"/>
                <a:gd name="T9" fmla="*/ 30 h 80"/>
                <a:gd name="T10" fmla="*/ 4 w 95"/>
                <a:gd name="T11" fmla="*/ 36 h 80"/>
                <a:gd name="T12" fmla="*/ 5 w 95"/>
                <a:gd name="T13" fmla="*/ 33 h 80"/>
                <a:gd name="T14" fmla="*/ 8 w 95"/>
                <a:gd name="T15" fmla="*/ 31 h 80"/>
                <a:gd name="T16" fmla="*/ 11 w 95"/>
                <a:gd name="T17" fmla="*/ 33 h 80"/>
                <a:gd name="T18" fmla="*/ 12 w 95"/>
                <a:gd name="T19" fmla="*/ 36 h 80"/>
                <a:gd name="T20" fmla="*/ 17 w 95"/>
                <a:gd name="T21" fmla="*/ 35 h 80"/>
                <a:gd name="T22" fmla="*/ 18 w 95"/>
                <a:gd name="T23" fmla="*/ 39 h 80"/>
                <a:gd name="T24" fmla="*/ 18 w 95"/>
                <a:gd name="T25" fmla="*/ 48 h 80"/>
                <a:gd name="T26" fmla="*/ 20 w 95"/>
                <a:gd name="T27" fmla="*/ 53 h 80"/>
                <a:gd name="T28" fmla="*/ 24 w 95"/>
                <a:gd name="T29" fmla="*/ 59 h 80"/>
                <a:gd name="T30" fmla="*/ 28 w 95"/>
                <a:gd name="T31" fmla="*/ 65 h 80"/>
                <a:gd name="T32" fmla="*/ 37 w 95"/>
                <a:gd name="T33" fmla="*/ 55 h 80"/>
                <a:gd name="T34" fmla="*/ 38 w 95"/>
                <a:gd name="T35" fmla="*/ 64 h 80"/>
                <a:gd name="T36" fmla="*/ 41 w 95"/>
                <a:gd name="T37" fmla="*/ 65 h 80"/>
                <a:gd name="T38" fmla="*/ 44 w 95"/>
                <a:gd name="T39" fmla="*/ 67 h 80"/>
                <a:gd name="T40" fmla="*/ 55 w 95"/>
                <a:gd name="T41" fmla="*/ 73 h 80"/>
                <a:gd name="T42" fmla="*/ 61 w 95"/>
                <a:gd name="T43" fmla="*/ 76 h 80"/>
                <a:gd name="T44" fmla="*/ 77 w 95"/>
                <a:gd name="T45" fmla="*/ 80 h 80"/>
                <a:gd name="T46" fmla="*/ 82 w 95"/>
                <a:gd name="T47" fmla="*/ 79 h 80"/>
                <a:gd name="T48" fmla="*/ 86 w 95"/>
                <a:gd name="T49" fmla="*/ 75 h 80"/>
                <a:gd name="T50" fmla="*/ 88 w 95"/>
                <a:gd name="T51" fmla="*/ 69 h 80"/>
                <a:gd name="T52" fmla="*/ 88 w 95"/>
                <a:gd name="T53" fmla="*/ 63 h 80"/>
                <a:gd name="T54" fmla="*/ 86 w 95"/>
                <a:gd name="T55" fmla="*/ 56 h 80"/>
                <a:gd name="T56" fmla="*/ 80 w 95"/>
                <a:gd name="T57" fmla="*/ 50 h 80"/>
                <a:gd name="T58" fmla="*/ 87 w 95"/>
                <a:gd name="T59" fmla="*/ 50 h 80"/>
                <a:gd name="T60" fmla="*/ 88 w 95"/>
                <a:gd name="T61" fmla="*/ 41 h 80"/>
                <a:gd name="T62" fmla="*/ 88 w 95"/>
                <a:gd name="T63" fmla="*/ 35 h 80"/>
                <a:gd name="T64" fmla="*/ 90 w 95"/>
                <a:gd name="T65" fmla="*/ 30 h 80"/>
                <a:gd name="T66" fmla="*/ 95 w 95"/>
                <a:gd name="T67" fmla="*/ 23 h 80"/>
                <a:gd name="T68" fmla="*/ 91 w 95"/>
                <a:gd name="T69" fmla="*/ 22 h 80"/>
                <a:gd name="T70" fmla="*/ 92 w 95"/>
                <a:gd name="T71" fmla="*/ 16 h 80"/>
                <a:gd name="T72" fmla="*/ 90 w 95"/>
                <a:gd name="T73" fmla="*/ 14 h 80"/>
                <a:gd name="T74" fmla="*/ 86 w 95"/>
                <a:gd name="T75" fmla="*/ 4 h 80"/>
                <a:gd name="T76" fmla="*/ 84 w 95"/>
                <a:gd name="T77" fmla="*/ 0 h 80"/>
                <a:gd name="T78" fmla="*/ 79 w 95"/>
                <a:gd name="T79" fmla="*/ 1 h 80"/>
                <a:gd name="T80" fmla="*/ 72 w 95"/>
                <a:gd name="T81" fmla="*/ 0 h 80"/>
                <a:gd name="T82" fmla="*/ 72 w 95"/>
                <a:gd name="T83" fmla="*/ 7 h 80"/>
                <a:gd name="T84" fmla="*/ 63 w 95"/>
                <a:gd name="T85" fmla="*/ 16 h 80"/>
                <a:gd name="T86" fmla="*/ 56 w 95"/>
                <a:gd name="T87" fmla="*/ 21 h 80"/>
                <a:gd name="T88" fmla="*/ 60 w 95"/>
                <a:gd name="T89" fmla="*/ 15 h 80"/>
                <a:gd name="T90" fmla="*/ 62 w 95"/>
                <a:gd name="T91" fmla="*/ 10 h 80"/>
                <a:gd name="T92" fmla="*/ 68 w 95"/>
                <a:gd name="T93" fmla="*/ 1 h 80"/>
                <a:gd name="T94" fmla="*/ 23 w 95"/>
                <a:gd name="T95" fmla="*/ 0 h 80"/>
                <a:gd name="T96" fmla="*/ 18 w 95"/>
                <a:gd name="T97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5" h="80">
                  <a:moveTo>
                    <a:pt x="18" y="7"/>
                  </a:moveTo>
                  <a:lnTo>
                    <a:pt x="19" y="11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19" y="16"/>
                  </a:lnTo>
                  <a:lnTo>
                    <a:pt x="13" y="17"/>
                  </a:lnTo>
                  <a:lnTo>
                    <a:pt x="12" y="20"/>
                  </a:lnTo>
                  <a:lnTo>
                    <a:pt x="11" y="23"/>
                  </a:lnTo>
                  <a:lnTo>
                    <a:pt x="4" y="31"/>
                  </a:lnTo>
                  <a:lnTo>
                    <a:pt x="0" y="30"/>
                  </a:lnTo>
                  <a:lnTo>
                    <a:pt x="3" y="32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2"/>
                  </a:lnTo>
                  <a:lnTo>
                    <a:pt x="8" y="31"/>
                  </a:lnTo>
                  <a:lnTo>
                    <a:pt x="9" y="35"/>
                  </a:lnTo>
                  <a:lnTo>
                    <a:pt x="11" y="33"/>
                  </a:lnTo>
                  <a:lnTo>
                    <a:pt x="12" y="34"/>
                  </a:lnTo>
                  <a:lnTo>
                    <a:pt x="12" y="36"/>
                  </a:lnTo>
                  <a:lnTo>
                    <a:pt x="15" y="35"/>
                  </a:lnTo>
                  <a:lnTo>
                    <a:pt x="17" y="35"/>
                  </a:lnTo>
                  <a:lnTo>
                    <a:pt x="17" y="36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8" y="48"/>
                  </a:lnTo>
                  <a:lnTo>
                    <a:pt x="18" y="51"/>
                  </a:lnTo>
                  <a:lnTo>
                    <a:pt x="20" y="53"/>
                  </a:lnTo>
                  <a:lnTo>
                    <a:pt x="23" y="55"/>
                  </a:lnTo>
                  <a:lnTo>
                    <a:pt x="24" y="59"/>
                  </a:lnTo>
                  <a:lnTo>
                    <a:pt x="27" y="62"/>
                  </a:lnTo>
                  <a:lnTo>
                    <a:pt x="28" y="65"/>
                  </a:lnTo>
                  <a:lnTo>
                    <a:pt x="34" y="60"/>
                  </a:lnTo>
                  <a:lnTo>
                    <a:pt x="37" y="55"/>
                  </a:lnTo>
                  <a:lnTo>
                    <a:pt x="38" y="58"/>
                  </a:lnTo>
                  <a:lnTo>
                    <a:pt x="38" y="64"/>
                  </a:lnTo>
                  <a:lnTo>
                    <a:pt x="39" y="66"/>
                  </a:lnTo>
                  <a:lnTo>
                    <a:pt x="41" y="65"/>
                  </a:lnTo>
                  <a:lnTo>
                    <a:pt x="44" y="65"/>
                  </a:lnTo>
                  <a:lnTo>
                    <a:pt x="44" y="67"/>
                  </a:lnTo>
                  <a:lnTo>
                    <a:pt x="54" y="70"/>
                  </a:lnTo>
                  <a:lnTo>
                    <a:pt x="55" y="73"/>
                  </a:lnTo>
                  <a:lnTo>
                    <a:pt x="60" y="75"/>
                  </a:lnTo>
                  <a:lnTo>
                    <a:pt x="61" y="76"/>
                  </a:lnTo>
                  <a:lnTo>
                    <a:pt x="62" y="79"/>
                  </a:lnTo>
                  <a:lnTo>
                    <a:pt x="77" y="80"/>
                  </a:lnTo>
                  <a:lnTo>
                    <a:pt x="79" y="78"/>
                  </a:lnTo>
                  <a:lnTo>
                    <a:pt x="82" y="79"/>
                  </a:lnTo>
                  <a:lnTo>
                    <a:pt x="82" y="75"/>
                  </a:lnTo>
                  <a:lnTo>
                    <a:pt x="86" y="75"/>
                  </a:lnTo>
                  <a:lnTo>
                    <a:pt x="88" y="73"/>
                  </a:lnTo>
                  <a:lnTo>
                    <a:pt x="88" y="69"/>
                  </a:lnTo>
                  <a:lnTo>
                    <a:pt x="88" y="67"/>
                  </a:lnTo>
                  <a:lnTo>
                    <a:pt x="88" y="63"/>
                  </a:lnTo>
                  <a:lnTo>
                    <a:pt x="86" y="59"/>
                  </a:lnTo>
                  <a:lnTo>
                    <a:pt x="86" y="56"/>
                  </a:lnTo>
                  <a:lnTo>
                    <a:pt x="84" y="56"/>
                  </a:lnTo>
                  <a:lnTo>
                    <a:pt x="80" y="50"/>
                  </a:lnTo>
                  <a:lnTo>
                    <a:pt x="79" y="46"/>
                  </a:lnTo>
                  <a:lnTo>
                    <a:pt x="87" y="50"/>
                  </a:lnTo>
                  <a:lnTo>
                    <a:pt x="88" y="47"/>
                  </a:lnTo>
                  <a:lnTo>
                    <a:pt x="88" y="41"/>
                  </a:lnTo>
                  <a:lnTo>
                    <a:pt x="88" y="35"/>
                  </a:lnTo>
                  <a:lnTo>
                    <a:pt x="88" y="35"/>
                  </a:lnTo>
                  <a:lnTo>
                    <a:pt x="89" y="32"/>
                  </a:lnTo>
                  <a:lnTo>
                    <a:pt x="90" y="30"/>
                  </a:lnTo>
                  <a:lnTo>
                    <a:pt x="91" y="25"/>
                  </a:lnTo>
                  <a:lnTo>
                    <a:pt x="95" y="23"/>
                  </a:lnTo>
                  <a:lnTo>
                    <a:pt x="93" y="22"/>
                  </a:lnTo>
                  <a:lnTo>
                    <a:pt x="91" y="22"/>
                  </a:lnTo>
                  <a:lnTo>
                    <a:pt x="90" y="20"/>
                  </a:lnTo>
                  <a:lnTo>
                    <a:pt x="92" y="16"/>
                  </a:lnTo>
                  <a:lnTo>
                    <a:pt x="92" y="13"/>
                  </a:lnTo>
                  <a:lnTo>
                    <a:pt x="90" y="14"/>
                  </a:lnTo>
                  <a:lnTo>
                    <a:pt x="91" y="12"/>
                  </a:lnTo>
                  <a:lnTo>
                    <a:pt x="86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1" y="0"/>
                  </a:lnTo>
                  <a:lnTo>
                    <a:pt x="79" y="1"/>
                  </a:lnTo>
                  <a:lnTo>
                    <a:pt x="77" y="0"/>
                  </a:lnTo>
                  <a:lnTo>
                    <a:pt x="72" y="0"/>
                  </a:lnTo>
                  <a:lnTo>
                    <a:pt x="72" y="1"/>
                  </a:lnTo>
                  <a:lnTo>
                    <a:pt x="72" y="7"/>
                  </a:lnTo>
                  <a:lnTo>
                    <a:pt x="66" y="11"/>
                  </a:lnTo>
                  <a:lnTo>
                    <a:pt x="63" y="16"/>
                  </a:lnTo>
                  <a:lnTo>
                    <a:pt x="59" y="17"/>
                  </a:lnTo>
                  <a:lnTo>
                    <a:pt x="56" y="21"/>
                  </a:lnTo>
                  <a:lnTo>
                    <a:pt x="52" y="20"/>
                  </a:lnTo>
                  <a:lnTo>
                    <a:pt x="60" y="15"/>
                  </a:lnTo>
                  <a:lnTo>
                    <a:pt x="62" y="15"/>
                  </a:lnTo>
                  <a:lnTo>
                    <a:pt x="62" y="10"/>
                  </a:lnTo>
                  <a:lnTo>
                    <a:pt x="68" y="8"/>
                  </a:lnTo>
                  <a:lnTo>
                    <a:pt x="68" y="1"/>
                  </a:lnTo>
                  <a:lnTo>
                    <a:pt x="68" y="0"/>
                  </a:lnTo>
                  <a:lnTo>
                    <a:pt x="23" y="0"/>
                  </a:lnTo>
                  <a:lnTo>
                    <a:pt x="20" y="4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2" name="Freeform 286"/>
            <p:cNvSpPr>
              <a:spLocks/>
            </p:cNvSpPr>
            <p:nvPr/>
          </p:nvSpPr>
          <p:spPr bwMode="auto">
            <a:xfrm>
              <a:off x="7064375" y="661988"/>
              <a:ext cx="79375" cy="42863"/>
            </a:xfrm>
            <a:custGeom>
              <a:avLst/>
              <a:gdLst>
                <a:gd name="T0" fmla="*/ 19 w 50"/>
                <a:gd name="T1" fmla="*/ 21 h 27"/>
                <a:gd name="T2" fmla="*/ 18 w 50"/>
                <a:gd name="T3" fmla="*/ 21 h 27"/>
                <a:gd name="T4" fmla="*/ 16 w 50"/>
                <a:gd name="T5" fmla="*/ 22 h 27"/>
                <a:gd name="T6" fmla="*/ 14 w 50"/>
                <a:gd name="T7" fmla="*/ 24 h 27"/>
                <a:gd name="T8" fmla="*/ 14 w 50"/>
                <a:gd name="T9" fmla="*/ 26 h 27"/>
                <a:gd name="T10" fmla="*/ 9 w 50"/>
                <a:gd name="T11" fmla="*/ 26 h 27"/>
                <a:gd name="T12" fmla="*/ 8 w 50"/>
                <a:gd name="T13" fmla="*/ 26 h 27"/>
                <a:gd name="T14" fmla="*/ 3 w 50"/>
                <a:gd name="T15" fmla="*/ 27 h 27"/>
                <a:gd name="T16" fmla="*/ 3 w 50"/>
                <a:gd name="T17" fmla="*/ 25 h 27"/>
                <a:gd name="T18" fmla="*/ 1 w 50"/>
                <a:gd name="T19" fmla="*/ 22 h 27"/>
                <a:gd name="T20" fmla="*/ 0 w 50"/>
                <a:gd name="T21" fmla="*/ 20 h 27"/>
                <a:gd name="T22" fmla="*/ 1 w 50"/>
                <a:gd name="T23" fmla="*/ 17 h 27"/>
                <a:gd name="T24" fmla="*/ 2 w 50"/>
                <a:gd name="T25" fmla="*/ 16 h 27"/>
                <a:gd name="T26" fmla="*/ 3 w 50"/>
                <a:gd name="T27" fmla="*/ 13 h 27"/>
                <a:gd name="T28" fmla="*/ 8 w 50"/>
                <a:gd name="T29" fmla="*/ 9 h 27"/>
                <a:gd name="T30" fmla="*/ 10 w 50"/>
                <a:gd name="T31" fmla="*/ 7 h 27"/>
                <a:gd name="T32" fmla="*/ 13 w 50"/>
                <a:gd name="T33" fmla="*/ 4 h 27"/>
                <a:gd name="T34" fmla="*/ 14 w 50"/>
                <a:gd name="T35" fmla="*/ 4 h 27"/>
                <a:gd name="T36" fmla="*/ 15 w 50"/>
                <a:gd name="T37" fmla="*/ 2 h 27"/>
                <a:gd name="T38" fmla="*/ 19 w 50"/>
                <a:gd name="T39" fmla="*/ 1 h 27"/>
                <a:gd name="T40" fmla="*/ 19 w 50"/>
                <a:gd name="T41" fmla="*/ 1 h 27"/>
                <a:gd name="T42" fmla="*/ 19 w 50"/>
                <a:gd name="T43" fmla="*/ 1 h 27"/>
                <a:gd name="T44" fmla="*/ 19 w 50"/>
                <a:gd name="T45" fmla="*/ 1 h 27"/>
                <a:gd name="T46" fmla="*/ 19 w 50"/>
                <a:gd name="T47" fmla="*/ 1 h 27"/>
                <a:gd name="T48" fmla="*/ 21 w 50"/>
                <a:gd name="T49" fmla="*/ 1 h 27"/>
                <a:gd name="T50" fmla="*/ 23 w 50"/>
                <a:gd name="T51" fmla="*/ 0 h 27"/>
                <a:gd name="T52" fmla="*/ 26 w 50"/>
                <a:gd name="T53" fmla="*/ 2 h 27"/>
                <a:gd name="T54" fmla="*/ 29 w 50"/>
                <a:gd name="T55" fmla="*/ 0 h 27"/>
                <a:gd name="T56" fmla="*/ 31 w 50"/>
                <a:gd name="T57" fmla="*/ 1 h 27"/>
                <a:gd name="T58" fmla="*/ 31 w 50"/>
                <a:gd name="T59" fmla="*/ 0 h 27"/>
                <a:gd name="T60" fmla="*/ 36 w 50"/>
                <a:gd name="T61" fmla="*/ 2 h 27"/>
                <a:gd name="T62" fmla="*/ 43 w 50"/>
                <a:gd name="T63" fmla="*/ 4 h 27"/>
                <a:gd name="T64" fmla="*/ 43 w 50"/>
                <a:gd name="T65" fmla="*/ 5 h 27"/>
                <a:gd name="T66" fmla="*/ 43 w 50"/>
                <a:gd name="T67" fmla="*/ 6 h 27"/>
                <a:gd name="T68" fmla="*/ 43 w 50"/>
                <a:gd name="T69" fmla="*/ 7 h 27"/>
                <a:gd name="T70" fmla="*/ 50 w 50"/>
                <a:gd name="T71" fmla="*/ 12 h 27"/>
                <a:gd name="T72" fmla="*/ 50 w 50"/>
                <a:gd name="T73" fmla="*/ 15 h 27"/>
                <a:gd name="T74" fmla="*/ 50 w 50"/>
                <a:gd name="T75" fmla="*/ 17 h 27"/>
                <a:gd name="T76" fmla="*/ 45 w 50"/>
                <a:gd name="T77" fmla="*/ 20 h 27"/>
                <a:gd name="T78" fmla="*/ 33 w 50"/>
                <a:gd name="T79" fmla="*/ 23 h 27"/>
                <a:gd name="T80" fmla="*/ 31 w 50"/>
                <a:gd name="T81" fmla="*/ 24 h 27"/>
                <a:gd name="T82" fmla="*/ 26 w 50"/>
                <a:gd name="T83" fmla="*/ 24 h 27"/>
                <a:gd name="T84" fmla="*/ 25 w 50"/>
                <a:gd name="T85" fmla="*/ 23 h 27"/>
                <a:gd name="T86" fmla="*/ 19 w 50"/>
                <a:gd name="T87" fmla="*/ 22 h 27"/>
                <a:gd name="T88" fmla="*/ 19 w 50"/>
                <a:gd name="T8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0" h="27">
                  <a:moveTo>
                    <a:pt x="19" y="21"/>
                  </a:moveTo>
                  <a:lnTo>
                    <a:pt x="18" y="21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3" y="13"/>
                  </a:lnTo>
                  <a:lnTo>
                    <a:pt x="8" y="9"/>
                  </a:lnTo>
                  <a:lnTo>
                    <a:pt x="10" y="7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5" y="2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1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1" y="0"/>
                  </a:lnTo>
                  <a:lnTo>
                    <a:pt x="36" y="2"/>
                  </a:lnTo>
                  <a:lnTo>
                    <a:pt x="43" y="4"/>
                  </a:lnTo>
                  <a:lnTo>
                    <a:pt x="43" y="5"/>
                  </a:lnTo>
                  <a:lnTo>
                    <a:pt x="43" y="6"/>
                  </a:lnTo>
                  <a:lnTo>
                    <a:pt x="43" y="7"/>
                  </a:lnTo>
                  <a:lnTo>
                    <a:pt x="50" y="12"/>
                  </a:lnTo>
                  <a:lnTo>
                    <a:pt x="50" y="15"/>
                  </a:lnTo>
                  <a:lnTo>
                    <a:pt x="50" y="17"/>
                  </a:lnTo>
                  <a:lnTo>
                    <a:pt x="45" y="20"/>
                  </a:lnTo>
                  <a:lnTo>
                    <a:pt x="33" y="23"/>
                  </a:lnTo>
                  <a:lnTo>
                    <a:pt x="31" y="24"/>
                  </a:lnTo>
                  <a:lnTo>
                    <a:pt x="26" y="24"/>
                  </a:lnTo>
                  <a:lnTo>
                    <a:pt x="25" y="23"/>
                  </a:lnTo>
                  <a:lnTo>
                    <a:pt x="19" y="22"/>
                  </a:lnTo>
                  <a:lnTo>
                    <a:pt x="19" y="2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3" name="Freeform 288"/>
            <p:cNvSpPr>
              <a:spLocks/>
            </p:cNvSpPr>
            <p:nvPr/>
          </p:nvSpPr>
          <p:spPr bwMode="auto">
            <a:xfrm>
              <a:off x="3991338" y="220664"/>
              <a:ext cx="3319463" cy="1536701"/>
            </a:xfrm>
            <a:custGeom>
              <a:avLst/>
              <a:gdLst>
                <a:gd name="T0" fmla="*/ 764 w 2091"/>
                <a:gd name="T1" fmla="*/ 841 h 968"/>
                <a:gd name="T2" fmla="*/ 1015 w 2091"/>
                <a:gd name="T3" fmla="*/ 814 h 968"/>
                <a:gd name="T4" fmla="*/ 1242 w 2091"/>
                <a:gd name="T5" fmla="*/ 760 h 968"/>
                <a:gd name="T6" fmla="*/ 1366 w 2091"/>
                <a:gd name="T7" fmla="*/ 890 h 968"/>
                <a:gd name="T8" fmla="*/ 1420 w 2091"/>
                <a:gd name="T9" fmla="*/ 890 h 968"/>
                <a:gd name="T10" fmla="*/ 1449 w 2091"/>
                <a:gd name="T11" fmla="*/ 749 h 968"/>
                <a:gd name="T12" fmla="*/ 1397 w 2091"/>
                <a:gd name="T13" fmla="*/ 717 h 968"/>
                <a:gd name="T14" fmla="*/ 1562 w 2091"/>
                <a:gd name="T15" fmla="*/ 626 h 968"/>
                <a:gd name="T16" fmla="*/ 1638 w 2091"/>
                <a:gd name="T17" fmla="*/ 605 h 968"/>
                <a:gd name="T18" fmla="*/ 1743 w 2091"/>
                <a:gd name="T19" fmla="*/ 558 h 968"/>
                <a:gd name="T20" fmla="*/ 1649 w 2091"/>
                <a:gd name="T21" fmla="*/ 689 h 968"/>
                <a:gd name="T22" fmla="*/ 1725 w 2091"/>
                <a:gd name="T23" fmla="*/ 708 h 968"/>
                <a:gd name="T24" fmla="*/ 1757 w 2091"/>
                <a:gd name="T25" fmla="*/ 616 h 968"/>
                <a:gd name="T26" fmla="*/ 1855 w 2091"/>
                <a:gd name="T27" fmla="*/ 593 h 968"/>
                <a:gd name="T28" fmla="*/ 1926 w 2091"/>
                <a:gd name="T29" fmla="*/ 549 h 968"/>
                <a:gd name="T30" fmla="*/ 1958 w 2091"/>
                <a:gd name="T31" fmla="*/ 485 h 968"/>
                <a:gd name="T32" fmla="*/ 2024 w 2091"/>
                <a:gd name="T33" fmla="*/ 492 h 968"/>
                <a:gd name="T34" fmla="*/ 2070 w 2091"/>
                <a:gd name="T35" fmla="*/ 473 h 968"/>
                <a:gd name="T36" fmla="*/ 2033 w 2091"/>
                <a:gd name="T37" fmla="*/ 426 h 968"/>
                <a:gd name="T38" fmla="*/ 1999 w 2091"/>
                <a:gd name="T39" fmla="*/ 401 h 968"/>
                <a:gd name="T40" fmla="*/ 1837 w 2091"/>
                <a:gd name="T41" fmla="*/ 347 h 968"/>
                <a:gd name="T42" fmla="*/ 1703 w 2091"/>
                <a:gd name="T43" fmla="*/ 342 h 968"/>
                <a:gd name="T44" fmla="*/ 1562 w 2091"/>
                <a:gd name="T45" fmla="*/ 272 h 968"/>
                <a:gd name="T46" fmla="*/ 1445 w 2091"/>
                <a:gd name="T47" fmla="*/ 279 h 968"/>
                <a:gd name="T48" fmla="*/ 1328 w 2091"/>
                <a:gd name="T49" fmla="*/ 300 h 968"/>
                <a:gd name="T50" fmla="*/ 1310 w 2091"/>
                <a:gd name="T51" fmla="*/ 221 h 968"/>
                <a:gd name="T52" fmla="*/ 1218 w 2091"/>
                <a:gd name="T53" fmla="*/ 222 h 968"/>
                <a:gd name="T54" fmla="*/ 1098 w 2091"/>
                <a:gd name="T55" fmla="*/ 185 h 968"/>
                <a:gd name="T56" fmla="*/ 1013 w 2091"/>
                <a:gd name="T57" fmla="*/ 214 h 968"/>
                <a:gd name="T58" fmla="*/ 1074 w 2091"/>
                <a:gd name="T59" fmla="*/ 152 h 968"/>
                <a:gd name="T60" fmla="*/ 1096 w 2091"/>
                <a:gd name="T61" fmla="*/ 85 h 968"/>
                <a:gd name="T62" fmla="*/ 1026 w 2091"/>
                <a:gd name="T63" fmla="*/ 44 h 968"/>
                <a:gd name="T64" fmla="*/ 944 w 2091"/>
                <a:gd name="T65" fmla="*/ 52 h 968"/>
                <a:gd name="T66" fmla="*/ 885 w 2091"/>
                <a:gd name="T67" fmla="*/ 90 h 968"/>
                <a:gd name="T68" fmla="*/ 786 w 2091"/>
                <a:gd name="T69" fmla="*/ 120 h 968"/>
                <a:gd name="T70" fmla="*/ 759 w 2091"/>
                <a:gd name="T71" fmla="*/ 178 h 968"/>
                <a:gd name="T72" fmla="*/ 694 w 2091"/>
                <a:gd name="T73" fmla="*/ 248 h 968"/>
                <a:gd name="T74" fmla="*/ 686 w 2091"/>
                <a:gd name="T75" fmla="*/ 262 h 968"/>
                <a:gd name="T76" fmla="*/ 613 w 2091"/>
                <a:gd name="T77" fmla="*/ 260 h 968"/>
                <a:gd name="T78" fmla="*/ 646 w 2091"/>
                <a:gd name="T79" fmla="*/ 376 h 968"/>
                <a:gd name="T80" fmla="*/ 607 w 2091"/>
                <a:gd name="T81" fmla="*/ 399 h 968"/>
                <a:gd name="T82" fmla="*/ 586 w 2091"/>
                <a:gd name="T83" fmla="*/ 404 h 968"/>
                <a:gd name="T84" fmla="*/ 537 w 2091"/>
                <a:gd name="T85" fmla="*/ 226 h 968"/>
                <a:gd name="T86" fmla="*/ 521 w 2091"/>
                <a:gd name="T87" fmla="*/ 384 h 968"/>
                <a:gd name="T88" fmla="*/ 363 w 2091"/>
                <a:gd name="T89" fmla="*/ 381 h 968"/>
                <a:gd name="T90" fmla="*/ 273 w 2091"/>
                <a:gd name="T91" fmla="*/ 410 h 968"/>
                <a:gd name="T92" fmla="*/ 216 w 2091"/>
                <a:gd name="T93" fmla="*/ 445 h 968"/>
                <a:gd name="T94" fmla="*/ 119 w 2091"/>
                <a:gd name="T95" fmla="*/ 495 h 968"/>
                <a:gd name="T96" fmla="*/ 79 w 2091"/>
                <a:gd name="T97" fmla="*/ 437 h 968"/>
                <a:gd name="T98" fmla="*/ 131 w 2091"/>
                <a:gd name="T99" fmla="*/ 377 h 968"/>
                <a:gd name="T100" fmla="*/ 44 w 2091"/>
                <a:gd name="T101" fmla="*/ 347 h 968"/>
                <a:gd name="T102" fmla="*/ 47 w 2091"/>
                <a:gd name="T103" fmla="*/ 556 h 968"/>
                <a:gd name="T104" fmla="*/ 7 w 2091"/>
                <a:gd name="T105" fmla="*/ 657 h 968"/>
                <a:gd name="T106" fmla="*/ 58 w 2091"/>
                <a:gd name="T107" fmla="*/ 747 h 968"/>
                <a:gd name="T108" fmla="*/ 106 w 2091"/>
                <a:gd name="T109" fmla="*/ 811 h 968"/>
                <a:gd name="T110" fmla="*/ 153 w 2091"/>
                <a:gd name="T111" fmla="*/ 871 h 968"/>
                <a:gd name="T112" fmla="*/ 214 w 2091"/>
                <a:gd name="T113" fmla="*/ 946 h 968"/>
                <a:gd name="T114" fmla="*/ 260 w 2091"/>
                <a:gd name="T115" fmla="*/ 886 h 968"/>
                <a:gd name="T116" fmla="*/ 271 w 2091"/>
                <a:gd name="T117" fmla="*/ 809 h 968"/>
                <a:gd name="T118" fmla="*/ 363 w 2091"/>
                <a:gd name="T119" fmla="*/ 810 h 968"/>
                <a:gd name="T120" fmla="*/ 432 w 2091"/>
                <a:gd name="T121" fmla="*/ 764 h 968"/>
                <a:gd name="T122" fmla="*/ 521 w 2091"/>
                <a:gd name="T123" fmla="*/ 725 h 968"/>
                <a:gd name="T124" fmla="*/ 594 w 2091"/>
                <a:gd name="T125" fmla="*/ 744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1" h="968">
                  <a:moveTo>
                    <a:pt x="630" y="743"/>
                  </a:moveTo>
                  <a:lnTo>
                    <a:pt x="630" y="744"/>
                  </a:lnTo>
                  <a:lnTo>
                    <a:pt x="631" y="744"/>
                  </a:lnTo>
                  <a:lnTo>
                    <a:pt x="648" y="759"/>
                  </a:lnTo>
                  <a:lnTo>
                    <a:pt x="676" y="806"/>
                  </a:lnTo>
                  <a:lnTo>
                    <a:pt x="680" y="803"/>
                  </a:lnTo>
                  <a:lnTo>
                    <a:pt x="680" y="802"/>
                  </a:lnTo>
                  <a:lnTo>
                    <a:pt x="680" y="800"/>
                  </a:lnTo>
                  <a:lnTo>
                    <a:pt x="683" y="797"/>
                  </a:lnTo>
                  <a:lnTo>
                    <a:pt x="685" y="797"/>
                  </a:lnTo>
                  <a:lnTo>
                    <a:pt x="686" y="798"/>
                  </a:lnTo>
                  <a:lnTo>
                    <a:pt x="688" y="799"/>
                  </a:lnTo>
                  <a:lnTo>
                    <a:pt x="691" y="801"/>
                  </a:lnTo>
                  <a:lnTo>
                    <a:pt x="690" y="802"/>
                  </a:lnTo>
                  <a:lnTo>
                    <a:pt x="691" y="804"/>
                  </a:lnTo>
                  <a:lnTo>
                    <a:pt x="692" y="804"/>
                  </a:lnTo>
                  <a:lnTo>
                    <a:pt x="693" y="807"/>
                  </a:lnTo>
                  <a:lnTo>
                    <a:pt x="699" y="806"/>
                  </a:lnTo>
                  <a:lnTo>
                    <a:pt x="703" y="808"/>
                  </a:lnTo>
                  <a:lnTo>
                    <a:pt x="705" y="807"/>
                  </a:lnTo>
                  <a:lnTo>
                    <a:pt x="709" y="807"/>
                  </a:lnTo>
                  <a:lnTo>
                    <a:pt x="709" y="805"/>
                  </a:lnTo>
                  <a:lnTo>
                    <a:pt x="710" y="804"/>
                  </a:lnTo>
                  <a:lnTo>
                    <a:pt x="712" y="804"/>
                  </a:lnTo>
                  <a:lnTo>
                    <a:pt x="714" y="804"/>
                  </a:lnTo>
                  <a:lnTo>
                    <a:pt x="715" y="803"/>
                  </a:lnTo>
                  <a:lnTo>
                    <a:pt x="717" y="802"/>
                  </a:lnTo>
                  <a:lnTo>
                    <a:pt x="720" y="803"/>
                  </a:lnTo>
                  <a:lnTo>
                    <a:pt x="722" y="803"/>
                  </a:lnTo>
                  <a:lnTo>
                    <a:pt x="723" y="805"/>
                  </a:lnTo>
                  <a:lnTo>
                    <a:pt x="724" y="806"/>
                  </a:lnTo>
                  <a:lnTo>
                    <a:pt x="727" y="808"/>
                  </a:lnTo>
                  <a:lnTo>
                    <a:pt x="729" y="809"/>
                  </a:lnTo>
                  <a:lnTo>
                    <a:pt x="729" y="811"/>
                  </a:lnTo>
                  <a:lnTo>
                    <a:pt x="729" y="812"/>
                  </a:lnTo>
                  <a:lnTo>
                    <a:pt x="729" y="814"/>
                  </a:lnTo>
                  <a:lnTo>
                    <a:pt x="730" y="816"/>
                  </a:lnTo>
                  <a:lnTo>
                    <a:pt x="732" y="816"/>
                  </a:lnTo>
                  <a:lnTo>
                    <a:pt x="737" y="819"/>
                  </a:lnTo>
                  <a:lnTo>
                    <a:pt x="738" y="820"/>
                  </a:lnTo>
                  <a:lnTo>
                    <a:pt x="738" y="822"/>
                  </a:lnTo>
                  <a:lnTo>
                    <a:pt x="739" y="823"/>
                  </a:lnTo>
                  <a:lnTo>
                    <a:pt x="741" y="824"/>
                  </a:lnTo>
                  <a:lnTo>
                    <a:pt x="742" y="827"/>
                  </a:lnTo>
                  <a:lnTo>
                    <a:pt x="744" y="827"/>
                  </a:lnTo>
                  <a:lnTo>
                    <a:pt x="748" y="828"/>
                  </a:lnTo>
                  <a:lnTo>
                    <a:pt x="749" y="829"/>
                  </a:lnTo>
                  <a:lnTo>
                    <a:pt x="751" y="830"/>
                  </a:lnTo>
                  <a:lnTo>
                    <a:pt x="753" y="830"/>
                  </a:lnTo>
                  <a:lnTo>
                    <a:pt x="755" y="830"/>
                  </a:lnTo>
                  <a:lnTo>
                    <a:pt x="755" y="828"/>
                  </a:lnTo>
                  <a:lnTo>
                    <a:pt x="757" y="827"/>
                  </a:lnTo>
                  <a:lnTo>
                    <a:pt x="760" y="826"/>
                  </a:lnTo>
                  <a:lnTo>
                    <a:pt x="761" y="827"/>
                  </a:lnTo>
                  <a:lnTo>
                    <a:pt x="761" y="829"/>
                  </a:lnTo>
                  <a:lnTo>
                    <a:pt x="763" y="830"/>
                  </a:lnTo>
                  <a:lnTo>
                    <a:pt x="765" y="833"/>
                  </a:lnTo>
                  <a:lnTo>
                    <a:pt x="766" y="834"/>
                  </a:lnTo>
                  <a:lnTo>
                    <a:pt x="767" y="836"/>
                  </a:lnTo>
                  <a:lnTo>
                    <a:pt x="764" y="841"/>
                  </a:lnTo>
                  <a:lnTo>
                    <a:pt x="770" y="843"/>
                  </a:lnTo>
                  <a:lnTo>
                    <a:pt x="774" y="839"/>
                  </a:lnTo>
                  <a:lnTo>
                    <a:pt x="775" y="839"/>
                  </a:lnTo>
                  <a:lnTo>
                    <a:pt x="778" y="834"/>
                  </a:lnTo>
                  <a:lnTo>
                    <a:pt x="782" y="831"/>
                  </a:lnTo>
                  <a:lnTo>
                    <a:pt x="786" y="829"/>
                  </a:lnTo>
                  <a:lnTo>
                    <a:pt x="790" y="828"/>
                  </a:lnTo>
                  <a:lnTo>
                    <a:pt x="795" y="825"/>
                  </a:lnTo>
                  <a:lnTo>
                    <a:pt x="799" y="822"/>
                  </a:lnTo>
                  <a:lnTo>
                    <a:pt x="805" y="819"/>
                  </a:lnTo>
                  <a:lnTo>
                    <a:pt x="811" y="815"/>
                  </a:lnTo>
                  <a:lnTo>
                    <a:pt x="821" y="812"/>
                  </a:lnTo>
                  <a:lnTo>
                    <a:pt x="827" y="810"/>
                  </a:lnTo>
                  <a:lnTo>
                    <a:pt x="832" y="809"/>
                  </a:lnTo>
                  <a:lnTo>
                    <a:pt x="837" y="810"/>
                  </a:lnTo>
                  <a:lnTo>
                    <a:pt x="841" y="811"/>
                  </a:lnTo>
                  <a:lnTo>
                    <a:pt x="844" y="814"/>
                  </a:lnTo>
                  <a:lnTo>
                    <a:pt x="848" y="813"/>
                  </a:lnTo>
                  <a:lnTo>
                    <a:pt x="853" y="812"/>
                  </a:lnTo>
                  <a:lnTo>
                    <a:pt x="857" y="813"/>
                  </a:lnTo>
                  <a:lnTo>
                    <a:pt x="865" y="819"/>
                  </a:lnTo>
                  <a:lnTo>
                    <a:pt x="866" y="821"/>
                  </a:lnTo>
                  <a:lnTo>
                    <a:pt x="870" y="821"/>
                  </a:lnTo>
                  <a:lnTo>
                    <a:pt x="881" y="820"/>
                  </a:lnTo>
                  <a:lnTo>
                    <a:pt x="884" y="821"/>
                  </a:lnTo>
                  <a:lnTo>
                    <a:pt x="894" y="821"/>
                  </a:lnTo>
                  <a:lnTo>
                    <a:pt x="903" y="820"/>
                  </a:lnTo>
                  <a:lnTo>
                    <a:pt x="905" y="819"/>
                  </a:lnTo>
                  <a:lnTo>
                    <a:pt x="905" y="818"/>
                  </a:lnTo>
                  <a:lnTo>
                    <a:pt x="904" y="815"/>
                  </a:lnTo>
                  <a:lnTo>
                    <a:pt x="905" y="812"/>
                  </a:lnTo>
                  <a:lnTo>
                    <a:pt x="907" y="808"/>
                  </a:lnTo>
                  <a:lnTo>
                    <a:pt x="907" y="805"/>
                  </a:lnTo>
                  <a:lnTo>
                    <a:pt x="905" y="802"/>
                  </a:lnTo>
                  <a:lnTo>
                    <a:pt x="904" y="798"/>
                  </a:lnTo>
                  <a:lnTo>
                    <a:pt x="904" y="794"/>
                  </a:lnTo>
                  <a:lnTo>
                    <a:pt x="908" y="791"/>
                  </a:lnTo>
                  <a:lnTo>
                    <a:pt x="911" y="788"/>
                  </a:lnTo>
                  <a:lnTo>
                    <a:pt x="916" y="785"/>
                  </a:lnTo>
                  <a:lnTo>
                    <a:pt x="918" y="781"/>
                  </a:lnTo>
                  <a:lnTo>
                    <a:pt x="921" y="781"/>
                  </a:lnTo>
                  <a:lnTo>
                    <a:pt x="926" y="782"/>
                  </a:lnTo>
                  <a:lnTo>
                    <a:pt x="929" y="784"/>
                  </a:lnTo>
                  <a:lnTo>
                    <a:pt x="938" y="786"/>
                  </a:lnTo>
                  <a:lnTo>
                    <a:pt x="941" y="789"/>
                  </a:lnTo>
                  <a:lnTo>
                    <a:pt x="946" y="791"/>
                  </a:lnTo>
                  <a:lnTo>
                    <a:pt x="952" y="791"/>
                  </a:lnTo>
                  <a:lnTo>
                    <a:pt x="956" y="793"/>
                  </a:lnTo>
                  <a:lnTo>
                    <a:pt x="958" y="796"/>
                  </a:lnTo>
                  <a:lnTo>
                    <a:pt x="959" y="803"/>
                  </a:lnTo>
                  <a:lnTo>
                    <a:pt x="959" y="807"/>
                  </a:lnTo>
                  <a:lnTo>
                    <a:pt x="960" y="807"/>
                  </a:lnTo>
                  <a:lnTo>
                    <a:pt x="964" y="810"/>
                  </a:lnTo>
                  <a:lnTo>
                    <a:pt x="969" y="814"/>
                  </a:lnTo>
                  <a:lnTo>
                    <a:pt x="977" y="816"/>
                  </a:lnTo>
                  <a:lnTo>
                    <a:pt x="984" y="815"/>
                  </a:lnTo>
                  <a:lnTo>
                    <a:pt x="990" y="812"/>
                  </a:lnTo>
                  <a:lnTo>
                    <a:pt x="996" y="809"/>
                  </a:lnTo>
                  <a:lnTo>
                    <a:pt x="1003" y="811"/>
                  </a:lnTo>
                  <a:lnTo>
                    <a:pt x="1015" y="814"/>
                  </a:lnTo>
                  <a:lnTo>
                    <a:pt x="1017" y="817"/>
                  </a:lnTo>
                  <a:lnTo>
                    <a:pt x="1017" y="817"/>
                  </a:lnTo>
                  <a:lnTo>
                    <a:pt x="1018" y="818"/>
                  </a:lnTo>
                  <a:lnTo>
                    <a:pt x="1024" y="821"/>
                  </a:lnTo>
                  <a:lnTo>
                    <a:pt x="1029" y="822"/>
                  </a:lnTo>
                  <a:lnTo>
                    <a:pt x="1033" y="824"/>
                  </a:lnTo>
                  <a:lnTo>
                    <a:pt x="1037" y="828"/>
                  </a:lnTo>
                  <a:lnTo>
                    <a:pt x="1043" y="832"/>
                  </a:lnTo>
                  <a:lnTo>
                    <a:pt x="1051" y="833"/>
                  </a:lnTo>
                  <a:lnTo>
                    <a:pt x="1056" y="834"/>
                  </a:lnTo>
                  <a:lnTo>
                    <a:pt x="1060" y="834"/>
                  </a:lnTo>
                  <a:lnTo>
                    <a:pt x="1066" y="834"/>
                  </a:lnTo>
                  <a:lnTo>
                    <a:pt x="1070" y="836"/>
                  </a:lnTo>
                  <a:lnTo>
                    <a:pt x="1083" y="832"/>
                  </a:lnTo>
                  <a:lnTo>
                    <a:pt x="1091" y="830"/>
                  </a:lnTo>
                  <a:lnTo>
                    <a:pt x="1098" y="829"/>
                  </a:lnTo>
                  <a:lnTo>
                    <a:pt x="1106" y="823"/>
                  </a:lnTo>
                  <a:lnTo>
                    <a:pt x="1112" y="819"/>
                  </a:lnTo>
                  <a:lnTo>
                    <a:pt x="1118" y="817"/>
                  </a:lnTo>
                  <a:lnTo>
                    <a:pt x="1124" y="819"/>
                  </a:lnTo>
                  <a:lnTo>
                    <a:pt x="1128" y="823"/>
                  </a:lnTo>
                  <a:lnTo>
                    <a:pt x="1133" y="823"/>
                  </a:lnTo>
                  <a:lnTo>
                    <a:pt x="1137" y="823"/>
                  </a:lnTo>
                  <a:lnTo>
                    <a:pt x="1140" y="821"/>
                  </a:lnTo>
                  <a:lnTo>
                    <a:pt x="1141" y="821"/>
                  </a:lnTo>
                  <a:lnTo>
                    <a:pt x="1144" y="822"/>
                  </a:lnTo>
                  <a:lnTo>
                    <a:pt x="1147" y="824"/>
                  </a:lnTo>
                  <a:lnTo>
                    <a:pt x="1154" y="826"/>
                  </a:lnTo>
                  <a:lnTo>
                    <a:pt x="1160" y="829"/>
                  </a:lnTo>
                  <a:lnTo>
                    <a:pt x="1163" y="828"/>
                  </a:lnTo>
                  <a:lnTo>
                    <a:pt x="1166" y="826"/>
                  </a:lnTo>
                  <a:lnTo>
                    <a:pt x="1178" y="819"/>
                  </a:lnTo>
                  <a:lnTo>
                    <a:pt x="1178" y="818"/>
                  </a:lnTo>
                  <a:lnTo>
                    <a:pt x="1178" y="815"/>
                  </a:lnTo>
                  <a:lnTo>
                    <a:pt x="1179" y="812"/>
                  </a:lnTo>
                  <a:lnTo>
                    <a:pt x="1181" y="810"/>
                  </a:lnTo>
                  <a:lnTo>
                    <a:pt x="1183" y="807"/>
                  </a:lnTo>
                  <a:lnTo>
                    <a:pt x="1184" y="801"/>
                  </a:lnTo>
                  <a:lnTo>
                    <a:pt x="1186" y="796"/>
                  </a:lnTo>
                  <a:lnTo>
                    <a:pt x="1187" y="793"/>
                  </a:lnTo>
                  <a:lnTo>
                    <a:pt x="1192" y="790"/>
                  </a:lnTo>
                  <a:lnTo>
                    <a:pt x="1197" y="785"/>
                  </a:lnTo>
                  <a:lnTo>
                    <a:pt x="1197" y="783"/>
                  </a:lnTo>
                  <a:lnTo>
                    <a:pt x="1196" y="781"/>
                  </a:lnTo>
                  <a:lnTo>
                    <a:pt x="1197" y="775"/>
                  </a:lnTo>
                  <a:lnTo>
                    <a:pt x="1195" y="774"/>
                  </a:lnTo>
                  <a:lnTo>
                    <a:pt x="1192" y="774"/>
                  </a:lnTo>
                  <a:lnTo>
                    <a:pt x="1188" y="775"/>
                  </a:lnTo>
                  <a:lnTo>
                    <a:pt x="1187" y="774"/>
                  </a:lnTo>
                  <a:lnTo>
                    <a:pt x="1188" y="772"/>
                  </a:lnTo>
                  <a:lnTo>
                    <a:pt x="1194" y="766"/>
                  </a:lnTo>
                  <a:lnTo>
                    <a:pt x="1196" y="764"/>
                  </a:lnTo>
                  <a:lnTo>
                    <a:pt x="1200" y="761"/>
                  </a:lnTo>
                  <a:lnTo>
                    <a:pt x="1208" y="760"/>
                  </a:lnTo>
                  <a:lnTo>
                    <a:pt x="1217" y="757"/>
                  </a:lnTo>
                  <a:lnTo>
                    <a:pt x="1223" y="757"/>
                  </a:lnTo>
                  <a:lnTo>
                    <a:pt x="1231" y="756"/>
                  </a:lnTo>
                  <a:lnTo>
                    <a:pt x="1234" y="756"/>
                  </a:lnTo>
                  <a:lnTo>
                    <a:pt x="1239" y="758"/>
                  </a:lnTo>
                  <a:lnTo>
                    <a:pt x="1242" y="760"/>
                  </a:lnTo>
                  <a:lnTo>
                    <a:pt x="1245" y="763"/>
                  </a:lnTo>
                  <a:lnTo>
                    <a:pt x="1249" y="764"/>
                  </a:lnTo>
                  <a:lnTo>
                    <a:pt x="1253" y="763"/>
                  </a:lnTo>
                  <a:lnTo>
                    <a:pt x="1257" y="764"/>
                  </a:lnTo>
                  <a:lnTo>
                    <a:pt x="1260" y="765"/>
                  </a:lnTo>
                  <a:lnTo>
                    <a:pt x="1262" y="768"/>
                  </a:lnTo>
                  <a:lnTo>
                    <a:pt x="1265" y="772"/>
                  </a:lnTo>
                  <a:lnTo>
                    <a:pt x="1265" y="775"/>
                  </a:lnTo>
                  <a:lnTo>
                    <a:pt x="1267" y="776"/>
                  </a:lnTo>
                  <a:lnTo>
                    <a:pt x="1269" y="778"/>
                  </a:lnTo>
                  <a:lnTo>
                    <a:pt x="1270" y="780"/>
                  </a:lnTo>
                  <a:lnTo>
                    <a:pt x="1270" y="778"/>
                  </a:lnTo>
                  <a:lnTo>
                    <a:pt x="1270" y="781"/>
                  </a:lnTo>
                  <a:lnTo>
                    <a:pt x="1272" y="785"/>
                  </a:lnTo>
                  <a:lnTo>
                    <a:pt x="1272" y="789"/>
                  </a:lnTo>
                  <a:lnTo>
                    <a:pt x="1274" y="793"/>
                  </a:lnTo>
                  <a:lnTo>
                    <a:pt x="1275" y="796"/>
                  </a:lnTo>
                  <a:lnTo>
                    <a:pt x="1280" y="805"/>
                  </a:lnTo>
                  <a:lnTo>
                    <a:pt x="1282" y="814"/>
                  </a:lnTo>
                  <a:lnTo>
                    <a:pt x="1284" y="818"/>
                  </a:lnTo>
                  <a:lnTo>
                    <a:pt x="1284" y="819"/>
                  </a:lnTo>
                  <a:lnTo>
                    <a:pt x="1284" y="819"/>
                  </a:lnTo>
                  <a:lnTo>
                    <a:pt x="1284" y="823"/>
                  </a:lnTo>
                  <a:lnTo>
                    <a:pt x="1284" y="827"/>
                  </a:lnTo>
                  <a:lnTo>
                    <a:pt x="1287" y="830"/>
                  </a:lnTo>
                  <a:lnTo>
                    <a:pt x="1293" y="830"/>
                  </a:lnTo>
                  <a:lnTo>
                    <a:pt x="1298" y="829"/>
                  </a:lnTo>
                  <a:lnTo>
                    <a:pt x="1301" y="830"/>
                  </a:lnTo>
                  <a:lnTo>
                    <a:pt x="1306" y="831"/>
                  </a:lnTo>
                  <a:lnTo>
                    <a:pt x="1310" y="833"/>
                  </a:lnTo>
                  <a:lnTo>
                    <a:pt x="1317" y="839"/>
                  </a:lnTo>
                  <a:lnTo>
                    <a:pt x="1321" y="840"/>
                  </a:lnTo>
                  <a:lnTo>
                    <a:pt x="1324" y="841"/>
                  </a:lnTo>
                  <a:lnTo>
                    <a:pt x="1325" y="842"/>
                  </a:lnTo>
                  <a:lnTo>
                    <a:pt x="1325" y="843"/>
                  </a:lnTo>
                  <a:lnTo>
                    <a:pt x="1325" y="843"/>
                  </a:lnTo>
                  <a:lnTo>
                    <a:pt x="1325" y="847"/>
                  </a:lnTo>
                  <a:lnTo>
                    <a:pt x="1327" y="849"/>
                  </a:lnTo>
                  <a:lnTo>
                    <a:pt x="1327" y="852"/>
                  </a:lnTo>
                  <a:lnTo>
                    <a:pt x="1327" y="856"/>
                  </a:lnTo>
                  <a:lnTo>
                    <a:pt x="1329" y="859"/>
                  </a:lnTo>
                  <a:lnTo>
                    <a:pt x="1331" y="862"/>
                  </a:lnTo>
                  <a:lnTo>
                    <a:pt x="1335" y="862"/>
                  </a:lnTo>
                  <a:lnTo>
                    <a:pt x="1340" y="863"/>
                  </a:lnTo>
                  <a:lnTo>
                    <a:pt x="1344" y="863"/>
                  </a:lnTo>
                  <a:lnTo>
                    <a:pt x="1351" y="860"/>
                  </a:lnTo>
                  <a:lnTo>
                    <a:pt x="1359" y="855"/>
                  </a:lnTo>
                  <a:lnTo>
                    <a:pt x="1363" y="854"/>
                  </a:lnTo>
                  <a:lnTo>
                    <a:pt x="1371" y="850"/>
                  </a:lnTo>
                  <a:lnTo>
                    <a:pt x="1378" y="849"/>
                  </a:lnTo>
                  <a:lnTo>
                    <a:pt x="1379" y="849"/>
                  </a:lnTo>
                  <a:lnTo>
                    <a:pt x="1377" y="852"/>
                  </a:lnTo>
                  <a:lnTo>
                    <a:pt x="1377" y="856"/>
                  </a:lnTo>
                  <a:lnTo>
                    <a:pt x="1378" y="860"/>
                  </a:lnTo>
                  <a:lnTo>
                    <a:pt x="1377" y="864"/>
                  </a:lnTo>
                  <a:lnTo>
                    <a:pt x="1374" y="866"/>
                  </a:lnTo>
                  <a:lnTo>
                    <a:pt x="1371" y="869"/>
                  </a:lnTo>
                  <a:lnTo>
                    <a:pt x="1371" y="873"/>
                  </a:lnTo>
                  <a:lnTo>
                    <a:pt x="1367" y="881"/>
                  </a:lnTo>
                  <a:lnTo>
                    <a:pt x="1366" y="890"/>
                  </a:lnTo>
                  <a:lnTo>
                    <a:pt x="1361" y="898"/>
                  </a:lnTo>
                  <a:lnTo>
                    <a:pt x="1358" y="902"/>
                  </a:lnTo>
                  <a:lnTo>
                    <a:pt x="1357" y="906"/>
                  </a:lnTo>
                  <a:lnTo>
                    <a:pt x="1354" y="908"/>
                  </a:lnTo>
                  <a:lnTo>
                    <a:pt x="1353" y="907"/>
                  </a:lnTo>
                  <a:lnTo>
                    <a:pt x="1341" y="905"/>
                  </a:lnTo>
                  <a:lnTo>
                    <a:pt x="1338" y="906"/>
                  </a:lnTo>
                  <a:lnTo>
                    <a:pt x="1329" y="914"/>
                  </a:lnTo>
                  <a:lnTo>
                    <a:pt x="1331" y="917"/>
                  </a:lnTo>
                  <a:lnTo>
                    <a:pt x="1333" y="922"/>
                  </a:lnTo>
                  <a:lnTo>
                    <a:pt x="1333" y="935"/>
                  </a:lnTo>
                  <a:lnTo>
                    <a:pt x="1329" y="940"/>
                  </a:lnTo>
                  <a:lnTo>
                    <a:pt x="1325" y="944"/>
                  </a:lnTo>
                  <a:lnTo>
                    <a:pt x="1325" y="948"/>
                  </a:lnTo>
                  <a:lnTo>
                    <a:pt x="1325" y="949"/>
                  </a:lnTo>
                  <a:lnTo>
                    <a:pt x="1325" y="951"/>
                  </a:lnTo>
                  <a:lnTo>
                    <a:pt x="1327" y="950"/>
                  </a:lnTo>
                  <a:lnTo>
                    <a:pt x="1327" y="948"/>
                  </a:lnTo>
                  <a:lnTo>
                    <a:pt x="1326" y="948"/>
                  </a:lnTo>
                  <a:lnTo>
                    <a:pt x="1328" y="947"/>
                  </a:lnTo>
                  <a:lnTo>
                    <a:pt x="1333" y="947"/>
                  </a:lnTo>
                  <a:lnTo>
                    <a:pt x="1334" y="945"/>
                  </a:lnTo>
                  <a:lnTo>
                    <a:pt x="1336" y="944"/>
                  </a:lnTo>
                  <a:lnTo>
                    <a:pt x="1336" y="942"/>
                  </a:lnTo>
                  <a:lnTo>
                    <a:pt x="1339" y="939"/>
                  </a:lnTo>
                  <a:lnTo>
                    <a:pt x="1341" y="934"/>
                  </a:lnTo>
                  <a:lnTo>
                    <a:pt x="1341" y="936"/>
                  </a:lnTo>
                  <a:lnTo>
                    <a:pt x="1343" y="936"/>
                  </a:lnTo>
                  <a:lnTo>
                    <a:pt x="1342" y="938"/>
                  </a:lnTo>
                  <a:lnTo>
                    <a:pt x="1343" y="940"/>
                  </a:lnTo>
                  <a:lnTo>
                    <a:pt x="1346" y="937"/>
                  </a:lnTo>
                  <a:lnTo>
                    <a:pt x="1347" y="937"/>
                  </a:lnTo>
                  <a:lnTo>
                    <a:pt x="1347" y="939"/>
                  </a:lnTo>
                  <a:lnTo>
                    <a:pt x="1347" y="940"/>
                  </a:lnTo>
                  <a:lnTo>
                    <a:pt x="1347" y="943"/>
                  </a:lnTo>
                  <a:lnTo>
                    <a:pt x="1347" y="943"/>
                  </a:lnTo>
                  <a:lnTo>
                    <a:pt x="1349" y="943"/>
                  </a:lnTo>
                  <a:lnTo>
                    <a:pt x="1352" y="944"/>
                  </a:lnTo>
                  <a:lnTo>
                    <a:pt x="1354" y="945"/>
                  </a:lnTo>
                  <a:lnTo>
                    <a:pt x="1355" y="945"/>
                  </a:lnTo>
                  <a:lnTo>
                    <a:pt x="1356" y="945"/>
                  </a:lnTo>
                  <a:lnTo>
                    <a:pt x="1359" y="946"/>
                  </a:lnTo>
                  <a:lnTo>
                    <a:pt x="1364" y="944"/>
                  </a:lnTo>
                  <a:lnTo>
                    <a:pt x="1366" y="944"/>
                  </a:lnTo>
                  <a:lnTo>
                    <a:pt x="1369" y="943"/>
                  </a:lnTo>
                  <a:lnTo>
                    <a:pt x="1372" y="941"/>
                  </a:lnTo>
                  <a:lnTo>
                    <a:pt x="1382" y="935"/>
                  </a:lnTo>
                  <a:lnTo>
                    <a:pt x="1385" y="931"/>
                  </a:lnTo>
                  <a:lnTo>
                    <a:pt x="1387" y="928"/>
                  </a:lnTo>
                  <a:lnTo>
                    <a:pt x="1390" y="924"/>
                  </a:lnTo>
                  <a:lnTo>
                    <a:pt x="1391" y="922"/>
                  </a:lnTo>
                  <a:lnTo>
                    <a:pt x="1392" y="920"/>
                  </a:lnTo>
                  <a:lnTo>
                    <a:pt x="1395" y="918"/>
                  </a:lnTo>
                  <a:lnTo>
                    <a:pt x="1397" y="917"/>
                  </a:lnTo>
                  <a:lnTo>
                    <a:pt x="1400" y="912"/>
                  </a:lnTo>
                  <a:lnTo>
                    <a:pt x="1402" y="910"/>
                  </a:lnTo>
                  <a:lnTo>
                    <a:pt x="1405" y="906"/>
                  </a:lnTo>
                  <a:lnTo>
                    <a:pt x="1416" y="895"/>
                  </a:lnTo>
                  <a:lnTo>
                    <a:pt x="1418" y="892"/>
                  </a:lnTo>
                  <a:lnTo>
                    <a:pt x="1420" y="890"/>
                  </a:lnTo>
                  <a:lnTo>
                    <a:pt x="1421" y="889"/>
                  </a:lnTo>
                  <a:lnTo>
                    <a:pt x="1424" y="883"/>
                  </a:lnTo>
                  <a:lnTo>
                    <a:pt x="1427" y="875"/>
                  </a:lnTo>
                  <a:lnTo>
                    <a:pt x="1429" y="872"/>
                  </a:lnTo>
                  <a:lnTo>
                    <a:pt x="1433" y="867"/>
                  </a:lnTo>
                  <a:lnTo>
                    <a:pt x="1437" y="860"/>
                  </a:lnTo>
                  <a:lnTo>
                    <a:pt x="1442" y="855"/>
                  </a:lnTo>
                  <a:lnTo>
                    <a:pt x="1444" y="853"/>
                  </a:lnTo>
                  <a:lnTo>
                    <a:pt x="1445" y="852"/>
                  </a:lnTo>
                  <a:lnTo>
                    <a:pt x="1447" y="851"/>
                  </a:lnTo>
                  <a:lnTo>
                    <a:pt x="1449" y="849"/>
                  </a:lnTo>
                  <a:lnTo>
                    <a:pt x="1450" y="844"/>
                  </a:lnTo>
                  <a:lnTo>
                    <a:pt x="1450" y="841"/>
                  </a:lnTo>
                  <a:lnTo>
                    <a:pt x="1450" y="839"/>
                  </a:lnTo>
                  <a:lnTo>
                    <a:pt x="1450" y="836"/>
                  </a:lnTo>
                  <a:lnTo>
                    <a:pt x="1452" y="832"/>
                  </a:lnTo>
                  <a:lnTo>
                    <a:pt x="1453" y="830"/>
                  </a:lnTo>
                  <a:lnTo>
                    <a:pt x="1452" y="823"/>
                  </a:lnTo>
                  <a:lnTo>
                    <a:pt x="1454" y="820"/>
                  </a:lnTo>
                  <a:lnTo>
                    <a:pt x="1454" y="819"/>
                  </a:lnTo>
                  <a:lnTo>
                    <a:pt x="1453" y="818"/>
                  </a:lnTo>
                  <a:lnTo>
                    <a:pt x="1451" y="812"/>
                  </a:lnTo>
                  <a:lnTo>
                    <a:pt x="1451" y="808"/>
                  </a:lnTo>
                  <a:lnTo>
                    <a:pt x="1453" y="806"/>
                  </a:lnTo>
                  <a:lnTo>
                    <a:pt x="1453" y="803"/>
                  </a:lnTo>
                  <a:lnTo>
                    <a:pt x="1454" y="798"/>
                  </a:lnTo>
                  <a:lnTo>
                    <a:pt x="1455" y="798"/>
                  </a:lnTo>
                  <a:lnTo>
                    <a:pt x="1455" y="796"/>
                  </a:lnTo>
                  <a:lnTo>
                    <a:pt x="1456" y="796"/>
                  </a:lnTo>
                  <a:lnTo>
                    <a:pt x="1455" y="795"/>
                  </a:lnTo>
                  <a:lnTo>
                    <a:pt x="1458" y="790"/>
                  </a:lnTo>
                  <a:lnTo>
                    <a:pt x="1460" y="789"/>
                  </a:lnTo>
                  <a:lnTo>
                    <a:pt x="1461" y="787"/>
                  </a:lnTo>
                  <a:lnTo>
                    <a:pt x="1463" y="785"/>
                  </a:lnTo>
                  <a:lnTo>
                    <a:pt x="1463" y="783"/>
                  </a:lnTo>
                  <a:lnTo>
                    <a:pt x="1464" y="781"/>
                  </a:lnTo>
                  <a:lnTo>
                    <a:pt x="1459" y="776"/>
                  </a:lnTo>
                  <a:lnTo>
                    <a:pt x="1461" y="772"/>
                  </a:lnTo>
                  <a:lnTo>
                    <a:pt x="1460" y="769"/>
                  </a:lnTo>
                  <a:lnTo>
                    <a:pt x="1460" y="766"/>
                  </a:lnTo>
                  <a:lnTo>
                    <a:pt x="1457" y="765"/>
                  </a:lnTo>
                  <a:lnTo>
                    <a:pt x="1455" y="763"/>
                  </a:lnTo>
                  <a:lnTo>
                    <a:pt x="1452" y="763"/>
                  </a:lnTo>
                  <a:lnTo>
                    <a:pt x="1449" y="762"/>
                  </a:lnTo>
                  <a:lnTo>
                    <a:pt x="1446" y="760"/>
                  </a:lnTo>
                  <a:lnTo>
                    <a:pt x="1444" y="761"/>
                  </a:lnTo>
                  <a:lnTo>
                    <a:pt x="1445" y="759"/>
                  </a:lnTo>
                  <a:lnTo>
                    <a:pt x="1449" y="759"/>
                  </a:lnTo>
                  <a:lnTo>
                    <a:pt x="1452" y="762"/>
                  </a:lnTo>
                  <a:lnTo>
                    <a:pt x="1454" y="762"/>
                  </a:lnTo>
                  <a:lnTo>
                    <a:pt x="1456" y="762"/>
                  </a:lnTo>
                  <a:lnTo>
                    <a:pt x="1460" y="764"/>
                  </a:lnTo>
                  <a:lnTo>
                    <a:pt x="1461" y="763"/>
                  </a:lnTo>
                  <a:lnTo>
                    <a:pt x="1463" y="761"/>
                  </a:lnTo>
                  <a:lnTo>
                    <a:pt x="1463" y="759"/>
                  </a:lnTo>
                  <a:lnTo>
                    <a:pt x="1461" y="758"/>
                  </a:lnTo>
                  <a:lnTo>
                    <a:pt x="1455" y="754"/>
                  </a:lnTo>
                  <a:lnTo>
                    <a:pt x="1452" y="751"/>
                  </a:lnTo>
                  <a:lnTo>
                    <a:pt x="1450" y="750"/>
                  </a:lnTo>
                  <a:lnTo>
                    <a:pt x="1449" y="749"/>
                  </a:lnTo>
                  <a:lnTo>
                    <a:pt x="1449" y="746"/>
                  </a:lnTo>
                  <a:lnTo>
                    <a:pt x="1447" y="744"/>
                  </a:lnTo>
                  <a:lnTo>
                    <a:pt x="1445" y="743"/>
                  </a:lnTo>
                  <a:lnTo>
                    <a:pt x="1443" y="742"/>
                  </a:lnTo>
                  <a:lnTo>
                    <a:pt x="1442" y="741"/>
                  </a:lnTo>
                  <a:lnTo>
                    <a:pt x="1442" y="740"/>
                  </a:lnTo>
                  <a:lnTo>
                    <a:pt x="1442" y="740"/>
                  </a:lnTo>
                  <a:lnTo>
                    <a:pt x="1440" y="740"/>
                  </a:lnTo>
                  <a:lnTo>
                    <a:pt x="1436" y="741"/>
                  </a:lnTo>
                  <a:lnTo>
                    <a:pt x="1434" y="741"/>
                  </a:lnTo>
                  <a:lnTo>
                    <a:pt x="1429" y="739"/>
                  </a:lnTo>
                  <a:lnTo>
                    <a:pt x="1429" y="743"/>
                  </a:lnTo>
                  <a:lnTo>
                    <a:pt x="1429" y="744"/>
                  </a:lnTo>
                  <a:lnTo>
                    <a:pt x="1429" y="745"/>
                  </a:lnTo>
                  <a:lnTo>
                    <a:pt x="1428" y="749"/>
                  </a:lnTo>
                  <a:lnTo>
                    <a:pt x="1426" y="753"/>
                  </a:lnTo>
                  <a:lnTo>
                    <a:pt x="1424" y="755"/>
                  </a:lnTo>
                  <a:lnTo>
                    <a:pt x="1425" y="751"/>
                  </a:lnTo>
                  <a:lnTo>
                    <a:pt x="1427" y="748"/>
                  </a:lnTo>
                  <a:lnTo>
                    <a:pt x="1426" y="746"/>
                  </a:lnTo>
                  <a:lnTo>
                    <a:pt x="1421" y="751"/>
                  </a:lnTo>
                  <a:lnTo>
                    <a:pt x="1418" y="752"/>
                  </a:lnTo>
                  <a:lnTo>
                    <a:pt x="1414" y="754"/>
                  </a:lnTo>
                  <a:lnTo>
                    <a:pt x="1410" y="753"/>
                  </a:lnTo>
                  <a:lnTo>
                    <a:pt x="1410" y="752"/>
                  </a:lnTo>
                  <a:lnTo>
                    <a:pt x="1412" y="751"/>
                  </a:lnTo>
                  <a:lnTo>
                    <a:pt x="1414" y="750"/>
                  </a:lnTo>
                  <a:lnTo>
                    <a:pt x="1415" y="747"/>
                  </a:lnTo>
                  <a:lnTo>
                    <a:pt x="1415" y="746"/>
                  </a:lnTo>
                  <a:lnTo>
                    <a:pt x="1412" y="745"/>
                  </a:lnTo>
                  <a:lnTo>
                    <a:pt x="1411" y="743"/>
                  </a:lnTo>
                  <a:lnTo>
                    <a:pt x="1413" y="742"/>
                  </a:lnTo>
                  <a:lnTo>
                    <a:pt x="1415" y="740"/>
                  </a:lnTo>
                  <a:lnTo>
                    <a:pt x="1415" y="739"/>
                  </a:lnTo>
                  <a:lnTo>
                    <a:pt x="1411" y="739"/>
                  </a:lnTo>
                  <a:lnTo>
                    <a:pt x="1409" y="741"/>
                  </a:lnTo>
                  <a:lnTo>
                    <a:pt x="1408" y="743"/>
                  </a:lnTo>
                  <a:lnTo>
                    <a:pt x="1410" y="744"/>
                  </a:lnTo>
                  <a:lnTo>
                    <a:pt x="1409" y="746"/>
                  </a:lnTo>
                  <a:lnTo>
                    <a:pt x="1407" y="748"/>
                  </a:lnTo>
                  <a:lnTo>
                    <a:pt x="1405" y="748"/>
                  </a:lnTo>
                  <a:lnTo>
                    <a:pt x="1404" y="750"/>
                  </a:lnTo>
                  <a:lnTo>
                    <a:pt x="1403" y="749"/>
                  </a:lnTo>
                  <a:lnTo>
                    <a:pt x="1403" y="745"/>
                  </a:lnTo>
                  <a:lnTo>
                    <a:pt x="1403" y="743"/>
                  </a:lnTo>
                  <a:lnTo>
                    <a:pt x="1404" y="740"/>
                  </a:lnTo>
                  <a:lnTo>
                    <a:pt x="1404" y="738"/>
                  </a:lnTo>
                  <a:lnTo>
                    <a:pt x="1404" y="737"/>
                  </a:lnTo>
                  <a:lnTo>
                    <a:pt x="1404" y="735"/>
                  </a:lnTo>
                  <a:lnTo>
                    <a:pt x="1403" y="733"/>
                  </a:lnTo>
                  <a:lnTo>
                    <a:pt x="1401" y="732"/>
                  </a:lnTo>
                  <a:lnTo>
                    <a:pt x="1396" y="734"/>
                  </a:lnTo>
                  <a:lnTo>
                    <a:pt x="1390" y="734"/>
                  </a:lnTo>
                  <a:lnTo>
                    <a:pt x="1388" y="732"/>
                  </a:lnTo>
                  <a:lnTo>
                    <a:pt x="1384" y="730"/>
                  </a:lnTo>
                  <a:lnTo>
                    <a:pt x="1384" y="729"/>
                  </a:lnTo>
                  <a:lnTo>
                    <a:pt x="1385" y="726"/>
                  </a:lnTo>
                  <a:lnTo>
                    <a:pt x="1391" y="721"/>
                  </a:lnTo>
                  <a:lnTo>
                    <a:pt x="1393" y="720"/>
                  </a:lnTo>
                  <a:lnTo>
                    <a:pt x="1397" y="717"/>
                  </a:lnTo>
                  <a:lnTo>
                    <a:pt x="1399" y="714"/>
                  </a:lnTo>
                  <a:lnTo>
                    <a:pt x="1401" y="713"/>
                  </a:lnTo>
                  <a:lnTo>
                    <a:pt x="1402" y="712"/>
                  </a:lnTo>
                  <a:lnTo>
                    <a:pt x="1404" y="711"/>
                  </a:lnTo>
                  <a:lnTo>
                    <a:pt x="1416" y="701"/>
                  </a:lnTo>
                  <a:lnTo>
                    <a:pt x="1418" y="697"/>
                  </a:lnTo>
                  <a:lnTo>
                    <a:pt x="1420" y="695"/>
                  </a:lnTo>
                  <a:lnTo>
                    <a:pt x="1421" y="694"/>
                  </a:lnTo>
                  <a:lnTo>
                    <a:pt x="1421" y="692"/>
                  </a:lnTo>
                  <a:lnTo>
                    <a:pt x="1422" y="691"/>
                  </a:lnTo>
                  <a:lnTo>
                    <a:pt x="1424" y="688"/>
                  </a:lnTo>
                  <a:lnTo>
                    <a:pt x="1425" y="687"/>
                  </a:lnTo>
                  <a:lnTo>
                    <a:pt x="1426" y="687"/>
                  </a:lnTo>
                  <a:lnTo>
                    <a:pt x="1428" y="684"/>
                  </a:lnTo>
                  <a:lnTo>
                    <a:pt x="1431" y="681"/>
                  </a:lnTo>
                  <a:lnTo>
                    <a:pt x="1435" y="676"/>
                  </a:lnTo>
                  <a:lnTo>
                    <a:pt x="1437" y="677"/>
                  </a:lnTo>
                  <a:lnTo>
                    <a:pt x="1442" y="672"/>
                  </a:lnTo>
                  <a:lnTo>
                    <a:pt x="1444" y="669"/>
                  </a:lnTo>
                  <a:lnTo>
                    <a:pt x="1444" y="669"/>
                  </a:lnTo>
                  <a:lnTo>
                    <a:pt x="1447" y="667"/>
                  </a:lnTo>
                  <a:lnTo>
                    <a:pt x="1450" y="665"/>
                  </a:lnTo>
                  <a:lnTo>
                    <a:pt x="1452" y="662"/>
                  </a:lnTo>
                  <a:lnTo>
                    <a:pt x="1452" y="659"/>
                  </a:lnTo>
                  <a:lnTo>
                    <a:pt x="1456" y="654"/>
                  </a:lnTo>
                  <a:lnTo>
                    <a:pt x="1465" y="647"/>
                  </a:lnTo>
                  <a:lnTo>
                    <a:pt x="1468" y="644"/>
                  </a:lnTo>
                  <a:lnTo>
                    <a:pt x="1470" y="640"/>
                  </a:lnTo>
                  <a:lnTo>
                    <a:pt x="1474" y="636"/>
                  </a:lnTo>
                  <a:lnTo>
                    <a:pt x="1479" y="634"/>
                  </a:lnTo>
                  <a:lnTo>
                    <a:pt x="1485" y="630"/>
                  </a:lnTo>
                  <a:lnTo>
                    <a:pt x="1498" y="629"/>
                  </a:lnTo>
                  <a:lnTo>
                    <a:pt x="1507" y="629"/>
                  </a:lnTo>
                  <a:lnTo>
                    <a:pt x="1511" y="629"/>
                  </a:lnTo>
                  <a:lnTo>
                    <a:pt x="1513" y="629"/>
                  </a:lnTo>
                  <a:lnTo>
                    <a:pt x="1516" y="629"/>
                  </a:lnTo>
                  <a:lnTo>
                    <a:pt x="1519" y="630"/>
                  </a:lnTo>
                  <a:lnTo>
                    <a:pt x="1520" y="630"/>
                  </a:lnTo>
                  <a:lnTo>
                    <a:pt x="1520" y="632"/>
                  </a:lnTo>
                  <a:lnTo>
                    <a:pt x="1522" y="634"/>
                  </a:lnTo>
                  <a:lnTo>
                    <a:pt x="1523" y="634"/>
                  </a:lnTo>
                  <a:lnTo>
                    <a:pt x="1526" y="634"/>
                  </a:lnTo>
                  <a:lnTo>
                    <a:pt x="1526" y="633"/>
                  </a:lnTo>
                  <a:lnTo>
                    <a:pt x="1527" y="628"/>
                  </a:lnTo>
                  <a:lnTo>
                    <a:pt x="1528" y="628"/>
                  </a:lnTo>
                  <a:lnTo>
                    <a:pt x="1541" y="633"/>
                  </a:lnTo>
                  <a:lnTo>
                    <a:pt x="1545" y="632"/>
                  </a:lnTo>
                  <a:lnTo>
                    <a:pt x="1545" y="630"/>
                  </a:lnTo>
                  <a:lnTo>
                    <a:pt x="1547" y="629"/>
                  </a:lnTo>
                  <a:lnTo>
                    <a:pt x="1552" y="630"/>
                  </a:lnTo>
                  <a:lnTo>
                    <a:pt x="1554" y="631"/>
                  </a:lnTo>
                  <a:lnTo>
                    <a:pt x="1555" y="633"/>
                  </a:lnTo>
                  <a:lnTo>
                    <a:pt x="1556" y="633"/>
                  </a:lnTo>
                  <a:lnTo>
                    <a:pt x="1559" y="632"/>
                  </a:lnTo>
                  <a:lnTo>
                    <a:pt x="1559" y="630"/>
                  </a:lnTo>
                  <a:lnTo>
                    <a:pt x="1558" y="630"/>
                  </a:lnTo>
                  <a:lnTo>
                    <a:pt x="1557" y="628"/>
                  </a:lnTo>
                  <a:lnTo>
                    <a:pt x="1559" y="627"/>
                  </a:lnTo>
                  <a:lnTo>
                    <a:pt x="1562" y="627"/>
                  </a:lnTo>
                  <a:lnTo>
                    <a:pt x="1562" y="626"/>
                  </a:lnTo>
                  <a:lnTo>
                    <a:pt x="1561" y="625"/>
                  </a:lnTo>
                  <a:lnTo>
                    <a:pt x="1561" y="623"/>
                  </a:lnTo>
                  <a:lnTo>
                    <a:pt x="1564" y="622"/>
                  </a:lnTo>
                  <a:lnTo>
                    <a:pt x="1567" y="621"/>
                  </a:lnTo>
                  <a:lnTo>
                    <a:pt x="1570" y="622"/>
                  </a:lnTo>
                  <a:lnTo>
                    <a:pt x="1577" y="625"/>
                  </a:lnTo>
                  <a:lnTo>
                    <a:pt x="1579" y="625"/>
                  </a:lnTo>
                  <a:lnTo>
                    <a:pt x="1582" y="626"/>
                  </a:lnTo>
                  <a:lnTo>
                    <a:pt x="1583" y="627"/>
                  </a:lnTo>
                  <a:lnTo>
                    <a:pt x="1585" y="628"/>
                  </a:lnTo>
                  <a:lnTo>
                    <a:pt x="1586" y="625"/>
                  </a:lnTo>
                  <a:lnTo>
                    <a:pt x="1588" y="625"/>
                  </a:lnTo>
                  <a:lnTo>
                    <a:pt x="1591" y="626"/>
                  </a:lnTo>
                  <a:lnTo>
                    <a:pt x="1594" y="627"/>
                  </a:lnTo>
                  <a:lnTo>
                    <a:pt x="1596" y="629"/>
                  </a:lnTo>
                  <a:lnTo>
                    <a:pt x="1597" y="631"/>
                  </a:lnTo>
                  <a:lnTo>
                    <a:pt x="1601" y="632"/>
                  </a:lnTo>
                  <a:lnTo>
                    <a:pt x="1602" y="634"/>
                  </a:lnTo>
                  <a:lnTo>
                    <a:pt x="1600" y="635"/>
                  </a:lnTo>
                  <a:lnTo>
                    <a:pt x="1596" y="635"/>
                  </a:lnTo>
                  <a:lnTo>
                    <a:pt x="1591" y="635"/>
                  </a:lnTo>
                  <a:lnTo>
                    <a:pt x="1588" y="636"/>
                  </a:lnTo>
                  <a:lnTo>
                    <a:pt x="1588" y="638"/>
                  </a:lnTo>
                  <a:lnTo>
                    <a:pt x="1592" y="642"/>
                  </a:lnTo>
                  <a:lnTo>
                    <a:pt x="1596" y="642"/>
                  </a:lnTo>
                  <a:lnTo>
                    <a:pt x="1599" y="642"/>
                  </a:lnTo>
                  <a:lnTo>
                    <a:pt x="1602" y="641"/>
                  </a:lnTo>
                  <a:lnTo>
                    <a:pt x="1603" y="639"/>
                  </a:lnTo>
                  <a:lnTo>
                    <a:pt x="1606" y="638"/>
                  </a:lnTo>
                  <a:lnTo>
                    <a:pt x="1607" y="639"/>
                  </a:lnTo>
                  <a:lnTo>
                    <a:pt x="1610" y="640"/>
                  </a:lnTo>
                  <a:lnTo>
                    <a:pt x="1612" y="639"/>
                  </a:lnTo>
                  <a:lnTo>
                    <a:pt x="1613" y="637"/>
                  </a:lnTo>
                  <a:lnTo>
                    <a:pt x="1616" y="636"/>
                  </a:lnTo>
                  <a:lnTo>
                    <a:pt x="1617" y="635"/>
                  </a:lnTo>
                  <a:lnTo>
                    <a:pt x="1620" y="634"/>
                  </a:lnTo>
                  <a:lnTo>
                    <a:pt x="1624" y="634"/>
                  </a:lnTo>
                  <a:lnTo>
                    <a:pt x="1625" y="637"/>
                  </a:lnTo>
                  <a:lnTo>
                    <a:pt x="1627" y="637"/>
                  </a:lnTo>
                  <a:lnTo>
                    <a:pt x="1630" y="636"/>
                  </a:lnTo>
                  <a:lnTo>
                    <a:pt x="1631" y="634"/>
                  </a:lnTo>
                  <a:lnTo>
                    <a:pt x="1634" y="634"/>
                  </a:lnTo>
                  <a:lnTo>
                    <a:pt x="1636" y="636"/>
                  </a:lnTo>
                  <a:lnTo>
                    <a:pt x="1637" y="634"/>
                  </a:lnTo>
                  <a:lnTo>
                    <a:pt x="1639" y="634"/>
                  </a:lnTo>
                  <a:lnTo>
                    <a:pt x="1639" y="633"/>
                  </a:lnTo>
                  <a:lnTo>
                    <a:pt x="1639" y="631"/>
                  </a:lnTo>
                  <a:lnTo>
                    <a:pt x="1637" y="628"/>
                  </a:lnTo>
                  <a:lnTo>
                    <a:pt x="1632" y="626"/>
                  </a:lnTo>
                  <a:lnTo>
                    <a:pt x="1627" y="627"/>
                  </a:lnTo>
                  <a:lnTo>
                    <a:pt x="1627" y="626"/>
                  </a:lnTo>
                  <a:lnTo>
                    <a:pt x="1629" y="624"/>
                  </a:lnTo>
                  <a:lnTo>
                    <a:pt x="1627" y="619"/>
                  </a:lnTo>
                  <a:lnTo>
                    <a:pt x="1628" y="618"/>
                  </a:lnTo>
                  <a:lnTo>
                    <a:pt x="1629" y="619"/>
                  </a:lnTo>
                  <a:lnTo>
                    <a:pt x="1630" y="619"/>
                  </a:lnTo>
                  <a:lnTo>
                    <a:pt x="1633" y="613"/>
                  </a:lnTo>
                  <a:lnTo>
                    <a:pt x="1635" y="610"/>
                  </a:lnTo>
                  <a:lnTo>
                    <a:pt x="1635" y="608"/>
                  </a:lnTo>
                  <a:lnTo>
                    <a:pt x="1638" y="605"/>
                  </a:lnTo>
                  <a:lnTo>
                    <a:pt x="1641" y="604"/>
                  </a:lnTo>
                  <a:lnTo>
                    <a:pt x="1650" y="597"/>
                  </a:lnTo>
                  <a:lnTo>
                    <a:pt x="1650" y="595"/>
                  </a:lnTo>
                  <a:lnTo>
                    <a:pt x="1651" y="593"/>
                  </a:lnTo>
                  <a:lnTo>
                    <a:pt x="1656" y="587"/>
                  </a:lnTo>
                  <a:lnTo>
                    <a:pt x="1658" y="585"/>
                  </a:lnTo>
                  <a:lnTo>
                    <a:pt x="1659" y="580"/>
                  </a:lnTo>
                  <a:lnTo>
                    <a:pt x="1662" y="578"/>
                  </a:lnTo>
                  <a:lnTo>
                    <a:pt x="1666" y="574"/>
                  </a:lnTo>
                  <a:lnTo>
                    <a:pt x="1669" y="573"/>
                  </a:lnTo>
                  <a:lnTo>
                    <a:pt x="1671" y="572"/>
                  </a:lnTo>
                  <a:lnTo>
                    <a:pt x="1677" y="572"/>
                  </a:lnTo>
                  <a:lnTo>
                    <a:pt x="1687" y="570"/>
                  </a:lnTo>
                  <a:lnTo>
                    <a:pt x="1688" y="569"/>
                  </a:lnTo>
                  <a:lnTo>
                    <a:pt x="1689" y="568"/>
                  </a:lnTo>
                  <a:lnTo>
                    <a:pt x="1691" y="568"/>
                  </a:lnTo>
                  <a:lnTo>
                    <a:pt x="1694" y="570"/>
                  </a:lnTo>
                  <a:lnTo>
                    <a:pt x="1695" y="572"/>
                  </a:lnTo>
                  <a:lnTo>
                    <a:pt x="1696" y="574"/>
                  </a:lnTo>
                  <a:lnTo>
                    <a:pt x="1700" y="574"/>
                  </a:lnTo>
                  <a:lnTo>
                    <a:pt x="1702" y="572"/>
                  </a:lnTo>
                  <a:lnTo>
                    <a:pt x="1706" y="567"/>
                  </a:lnTo>
                  <a:lnTo>
                    <a:pt x="1705" y="577"/>
                  </a:lnTo>
                  <a:lnTo>
                    <a:pt x="1703" y="579"/>
                  </a:lnTo>
                  <a:lnTo>
                    <a:pt x="1702" y="581"/>
                  </a:lnTo>
                  <a:lnTo>
                    <a:pt x="1700" y="583"/>
                  </a:lnTo>
                  <a:lnTo>
                    <a:pt x="1700" y="586"/>
                  </a:lnTo>
                  <a:lnTo>
                    <a:pt x="1702" y="588"/>
                  </a:lnTo>
                  <a:lnTo>
                    <a:pt x="1702" y="589"/>
                  </a:lnTo>
                  <a:lnTo>
                    <a:pt x="1700" y="590"/>
                  </a:lnTo>
                  <a:lnTo>
                    <a:pt x="1700" y="592"/>
                  </a:lnTo>
                  <a:lnTo>
                    <a:pt x="1701" y="593"/>
                  </a:lnTo>
                  <a:lnTo>
                    <a:pt x="1704" y="591"/>
                  </a:lnTo>
                  <a:lnTo>
                    <a:pt x="1707" y="590"/>
                  </a:lnTo>
                  <a:lnTo>
                    <a:pt x="1705" y="596"/>
                  </a:lnTo>
                  <a:lnTo>
                    <a:pt x="1704" y="599"/>
                  </a:lnTo>
                  <a:lnTo>
                    <a:pt x="1704" y="601"/>
                  </a:lnTo>
                  <a:lnTo>
                    <a:pt x="1706" y="600"/>
                  </a:lnTo>
                  <a:lnTo>
                    <a:pt x="1709" y="598"/>
                  </a:lnTo>
                  <a:lnTo>
                    <a:pt x="1711" y="598"/>
                  </a:lnTo>
                  <a:lnTo>
                    <a:pt x="1719" y="588"/>
                  </a:lnTo>
                  <a:lnTo>
                    <a:pt x="1722" y="587"/>
                  </a:lnTo>
                  <a:lnTo>
                    <a:pt x="1724" y="583"/>
                  </a:lnTo>
                  <a:lnTo>
                    <a:pt x="1727" y="581"/>
                  </a:lnTo>
                  <a:lnTo>
                    <a:pt x="1732" y="576"/>
                  </a:lnTo>
                  <a:lnTo>
                    <a:pt x="1736" y="576"/>
                  </a:lnTo>
                  <a:lnTo>
                    <a:pt x="1737" y="575"/>
                  </a:lnTo>
                  <a:lnTo>
                    <a:pt x="1737" y="573"/>
                  </a:lnTo>
                  <a:lnTo>
                    <a:pt x="1739" y="574"/>
                  </a:lnTo>
                  <a:lnTo>
                    <a:pt x="1739" y="576"/>
                  </a:lnTo>
                  <a:lnTo>
                    <a:pt x="1739" y="578"/>
                  </a:lnTo>
                  <a:lnTo>
                    <a:pt x="1741" y="578"/>
                  </a:lnTo>
                  <a:lnTo>
                    <a:pt x="1743" y="574"/>
                  </a:lnTo>
                  <a:lnTo>
                    <a:pt x="1741" y="573"/>
                  </a:lnTo>
                  <a:lnTo>
                    <a:pt x="1740" y="571"/>
                  </a:lnTo>
                  <a:lnTo>
                    <a:pt x="1741" y="568"/>
                  </a:lnTo>
                  <a:lnTo>
                    <a:pt x="1741" y="565"/>
                  </a:lnTo>
                  <a:lnTo>
                    <a:pt x="1741" y="563"/>
                  </a:lnTo>
                  <a:lnTo>
                    <a:pt x="1743" y="559"/>
                  </a:lnTo>
                  <a:lnTo>
                    <a:pt x="1743" y="558"/>
                  </a:lnTo>
                  <a:lnTo>
                    <a:pt x="1744" y="555"/>
                  </a:lnTo>
                  <a:lnTo>
                    <a:pt x="1748" y="552"/>
                  </a:lnTo>
                  <a:lnTo>
                    <a:pt x="1758" y="549"/>
                  </a:lnTo>
                  <a:lnTo>
                    <a:pt x="1762" y="550"/>
                  </a:lnTo>
                  <a:lnTo>
                    <a:pt x="1766" y="553"/>
                  </a:lnTo>
                  <a:lnTo>
                    <a:pt x="1764" y="556"/>
                  </a:lnTo>
                  <a:lnTo>
                    <a:pt x="1761" y="555"/>
                  </a:lnTo>
                  <a:lnTo>
                    <a:pt x="1757" y="558"/>
                  </a:lnTo>
                  <a:lnTo>
                    <a:pt x="1755" y="561"/>
                  </a:lnTo>
                  <a:lnTo>
                    <a:pt x="1754" y="564"/>
                  </a:lnTo>
                  <a:lnTo>
                    <a:pt x="1753" y="566"/>
                  </a:lnTo>
                  <a:lnTo>
                    <a:pt x="1753" y="569"/>
                  </a:lnTo>
                  <a:lnTo>
                    <a:pt x="1753" y="574"/>
                  </a:lnTo>
                  <a:lnTo>
                    <a:pt x="1751" y="577"/>
                  </a:lnTo>
                  <a:lnTo>
                    <a:pt x="1750" y="578"/>
                  </a:lnTo>
                  <a:lnTo>
                    <a:pt x="1751" y="580"/>
                  </a:lnTo>
                  <a:lnTo>
                    <a:pt x="1751" y="582"/>
                  </a:lnTo>
                  <a:lnTo>
                    <a:pt x="1751" y="585"/>
                  </a:lnTo>
                  <a:lnTo>
                    <a:pt x="1749" y="587"/>
                  </a:lnTo>
                  <a:lnTo>
                    <a:pt x="1747" y="587"/>
                  </a:lnTo>
                  <a:lnTo>
                    <a:pt x="1747" y="589"/>
                  </a:lnTo>
                  <a:lnTo>
                    <a:pt x="1747" y="591"/>
                  </a:lnTo>
                  <a:lnTo>
                    <a:pt x="1749" y="592"/>
                  </a:lnTo>
                  <a:lnTo>
                    <a:pt x="1749" y="594"/>
                  </a:lnTo>
                  <a:lnTo>
                    <a:pt x="1747" y="596"/>
                  </a:lnTo>
                  <a:lnTo>
                    <a:pt x="1744" y="597"/>
                  </a:lnTo>
                  <a:lnTo>
                    <a:pt x="1742" y="596"/>
                  </a:lnTo>
                  <a:lnTo>
                    <a:pt x="1739" y="597"/>
                  </a:lnTo>
                  <a:lnTo>
                    <a:pt x="1736" y="601"/>
                  </a:lnTo>
                  <a:lnTo>
                    <a:pt x="1733" y="602"/>
                  </a:lnTo>
                  <a:lnTo>
                    <a:pt x="1727" y="604"/>
                  </a:lnTo>
                  <a:lnTo>
                    <a:pt x="1726" y="605"/>
                  </a:lnTo>
                  <a:lnTo>
                    <a:pt x="1726" y="608"/>
                  </a:lnTo>
                  <a:lnTo>
                    <a:pt x="1724" y="610"/>
                  </a:lnTo>
                  <a:lnTo>
                    <a:pt x="1722" y="612"/>
                  </a:lnTo>
                  <a:lnTo>
                    <a:pt x="1719" y="616"/>
                  </a:lnTo>
                  <a:lnTo>
                    <a:pt x="1713" y="623"/>
                  </a:lnTo>
                  <a:lnTo>
                    <a:pt x="1707" y="626"/>
                  </a:lnTo>
                  <a:lnTo>
                    <a:pt x="1706" y="630"/>
                  </a:lnTo>
                  <a:lnTo>
                    <a:pt x="1703" y="631"/>
                  </a:lnTo>
                  <a:lnTo>
                    <a:pt x="1699" y="636"/>
                  </a:lnTo>
                  <a:lnTo>
                    <a:pt x="1698" y="640"/>
                  </a:lnTo>
                  <a:lnTo>
                    <a:pt x="1694" y="645"/>
                  </a:lnTo>
                  <a:lnTo>
                    <a:pt x="1691" y="649"/>
                  </a:lnTo>
                  <a:lnTo>
                    <a:pt x="1688" y="652"/>
                  </a:lnTo>
                  <a:lnTo>
                    <a:pt x="1684" y="655"/>
                  </a:lnTo>
                  <a:lnTo>
                    <a:pt x="1681" y="659"/>
                  </a:lnTo>
                  <a:lnTo>
                    <a:pt x="1677" y="661"/>
                  </a:lnTo>
                  <a:lnTo>
                    <a:pt x="1672" y="661"/>
                  </a:lnTo>
                  <a:lnTo>
                    <a:pt x="1671" y="663"/>
                  </a:lnTo>
                  <a:lnTo>
                    <a:pt x="1669" y="666"/>
                  </a:lnTo>
                  <a:lnTo>
                    <a:pt x="1664" y="664"/>
                  </a:lnTo>
                  <a:lnTo>
                    <a:pt x="1662" y="665"/>
                  </a:lnTo>
                  <a:lnTo>
                    <a:pt x="1663" y="668"/>
                  </a:lnTo>
                  <a:lnTo>
                    <a:pt x="1664" y="672"/>
                  </a:lnTo>
                  <a:lnTo>
                    <a:pt x="1661" y="680"/>
                  </a:lnTo>
                  <a:lnTo>
                    <a:pt x="1657" y="682"/>
                  </a:lnTo>
                  <a:lnTo>
                    <a:pt x="1654" y="685"/>
                  </a:lnTo>
                  <a:lnTo>
                    <a:pt x="1651" y="687"/>
                  </a:lnTo>
                  <a:lnTo>
                    <a:pt x="1649" y="689"/>
                  </a:lnTo>
                  <a:lnTo>
                    <a:pt x="1648" y="694"/>
                  </a:lnTo>
                  <a:lnTo>
                    <a:pt x="1645" y="705"/>
                  </a:lnTo>
                  <a:lnTo>
                    <a:pt x="1645" y="716"/>
                  </a:lnTo>
                  <a:lnTo>
                    <a:pt x="1645" y="721"/>
                  </a:lnTo>
                  <a:lnTo>
                    <a:pt x="1646" y="725"/>
                  </a:lnTo>
                  <a:lnTo>
                    <a:pt x="1646" y="732"/>
                  </a:lnTo>
                  <a:lnTo>
                    <a:pt x="1647" y="735"/>
                  </a:lnTo>
                  <a:lnTo>
                    <a:pt x="1648" y="744"/>
                  </a:lnTo>
                  <a:lnTo>
                    <a:pt x="1649" y="744"/>
                  </a:lnTo>
                  <a:lnTo>
                    <a:pt x="1649" y="745"/>
                  </a:lnTo>
                  <a:lnTo>
                    <a:pt x="1651" y="753"/>
                  </a:lnTo>
                  <a:lnTo>
                    <a:pt x="1652" y="758"/>
                  </a:lnTo>
                  <a:lnTo>
                    <a:pt x="1652" y="763"/>
                  </a:lnTo>
                  <a:lnTo>
                    <a:pt x="1653" y="768"/>
                  </a:lnTo>
                  <a:lnTo>
                    <a:pt x="1654" y="773"/>
                  </a:lnTo>
                  <a:lnTo>
                    <a:pt x="1656" y="778"/>
                  </a:lnTo>
                  <a:lnTo>
                    <a:pt x="1658" y="783"/>
                  </a:lnTo>
                  <a:lnTo>
                    <a:pt x="1658" y="792"/>
                  </a:lnTo>
                  <a:lnTo>
                    <a:pt x="1658" y="796"/>
                  </a:lnTo>
                  <a:lnTo>
                    <a:pt x="1660" y="802"/>
                  </a:lnTo>
                  <a:lnTo>
                    <a:pt x="1661" y="804"/>
                  </a:lnTo>
                  <a:lnTo>
                    <a:pt x="1664" y="801"/>
                  </a:lnTo>
                  <a:lnTo>
                    <a:pt x="1667" y="799"/>
                  </a:lnTo>
                  <a:lnTo>
                    <a:pt x="1669" y="796"/>
                  </a:lnTo>
                  <a:lnTo>
                    <a:pt x="1671" y="793"/>
                  </a:lnTo>
                  <a:lnTo>
                    <a:pt x="1674" y="792"/>
                  </a:lnTo>
                  <a:lnTo>
                    <a:pt x="1679" y="786"/>
                  </a:lnTo>
                  <a:lnTo>
                    <a:pt x="1682" y="780"/>
                  </a:lnTo>
                  <a:lnTo>
                    <a:pt x="1682" y="777"/>
                  </a:lnTo>
                  <a:lnTo>
                    <a:pt x="1682" y="773"/>
                  </a:lnTo>
                  <a:lnTo>
                    <a:pt x="1683" y="772"/>
                  </a:lnTo>
                  <a:lnTo>
                    <a:pt x="1684" y="768"/>
                  </a:lnTo>
                  <a:lnTo>
                    <a:pt x="1683" y="767"/>
                  </a:lnTo>
                  <a:lnTo>
                    <a:pt x="1684" y="766"/>
                  </a:lnTo>
                  <a:lnTo>
                    <a:pt x="1685" y="766"/>
                  </a:lnTo>
                  <a:lnTo>
                    <a:pt x="1686" y="767"/>
                  </a:lnTo>
                  <a:lnTo>
                    <a:pt x="1688" y="765"/>
                  </a:lnTo>
                  <a:lnTo>
                    <a:pt x="1692" y="762"/>
                  </a:lnTo>
                  <a:lnTo>
                    <a:pt x="1698" y="760"/>
                  </a:lnTo>
                  <a:lnTo>
                    <a:pt x="1702" y="762"/>
                  </a:lnTo>
                  <a:lnTo>
                    <a:pt x="1702" y="760"/>
                  </a:lnTo>
                  <a:lnTo>
                    <a:pt x="1701" y="759"/>
                  </a:lnTo>
                  <a:lnTo>
                    <a:pt x="1700" y="756"/>
                  </a:lnTo>
                  <a:lnTo>
                    <a:pt x="1700" y="748"/>
                  </a:lnTo>
                  <a:lnTo>
                    <a:pt x="1700" y="744"/>
                  </a:lnTo>
                  <a:lnTo>
                    <a:pt x="1703" y="742"/>
                  </a:lnTo>
                  <a:lnTo>
                    <a:pt x="1709" y="736"/>
                  </a:lnTo>
                  <a:lnTo>
                    <a:pt x="1713" y="734"/>
                  </a:lnTo>
                  <a:lnTo>
                    <a:pt x="1717" y="733"/>
                  </a:lnTo>
                  <a:lnTo>
                    <a:pt x="1718" y="735"/>
                  </a:lnTo>
                  <a:lnTo>
                    <a:pt x="1721" y="735"/>
                  </a:lnTo>
                  <a:lnTo>
                    <a:pt x="1724" y="734"/>
                  </a:lnTo>
                  <a:lnTo>
                    <a:pt x="1728" y="731"/>
                  </a:lnTo>
                  <a:lnTo>
                    <a:pt x="1728" y="729"/>
                  </a:lnTo>
                  <a:lnTo>
                    <a:pt x="1724" y="723"/>
                  </a:lnTo>
                  <a:lnTo>
                    <a:pt x="1723" y="720"/>
                  </a:lnTo>
                  <a:lnTo>
                    <a:pt x="1722" y="717"/>
                  </a:lnTo>
                  <a:lnTo>
                    <a:pt x="1723" y="714"/>
                  </a:lnTo>
                  <a:lnTo>
                    <a:pt x="1723" y="711"/>
                  </a:lnTo>
                  <a:lnTo>
                    <a:pt x="1725" y="708"/>
                  </a:lnTo>
                  <a:lnTo>
                    <a:pt x="1726" y="705"/>
                  </a:lnTo>
                  <a:lnTo>
                    <a:pt x="1728" y="702"/>
                  </a:lnTo>
                  <a:lnTo>
                    <a:pt x="1732" y="700"/>
                  </a:lnTo>
                  <a:lnTo>
                    <a:pt x="1731" y="698"/>
                  </a:lnTo>
                  <a:lnTo>
                    <a:pt x="1730" y="697"/>
                  </a:lnTo>
                  <a:lnTo>
                    <a:pt x="1730" y="696"/>
                  </a:lnTo>
                  <a:lnTo>
                    <a:pt x="1733" y="695"/>
                  </a:lnTo>
                  <a:lnTo>
                    <a:pt x="1737" y="694"/>
                  </a:lnTo>
                  <a:lnTo>
                    <a:pt x="1739" y="693"/>
                  </a:lnTo>
                  <a:lnTo>
                    <a:pt x="1739" y="694"/>
                  </a:lnTo>
                  <a:lnTo>
                    <a:pt x="1738" y="696"/>
                  </a:lnTo>
                  <a:lnTo>
                    <a:pt x="1736" y="697"/>
                  </a:lnTo>
                  <a:lnTo>
                    <a:pt x="1735" y="699"/>
                  </a:lnTo>
                  <a:lnTo>
                    <a:pt x="1737" y="703"/>
                  </a:lnTo>
                  <a:lnTo>
                    <a:pt x="1739" y="704"/>
                  </a:lnTo>
                  <a:lnTo>
                    <a:pt x="1740" y="704"/>
                  </a:lnTo>
                  <a:lnTo>
                    <a:pt x="1743" y="700"/>
                  </a:lnTo>
                  <a:lnTo>
                    <a:pt x="1743" y="698"/>
                  </a:lnTo>
                  <a:lnTo>
                    <a:pt x="1742" y="691"/>
                  </a:lnTo>
                  <a:lnTo>
                    <a:pt x="1741" y="689"/>
                  </a:lnTo>
                  <a:lnTo>
                    <a:pt x="1737" y="689"/>
                  </a:lnTo>
                  <a:lnTo>
                    <a:pt x="1737" y="688"/>
                  </a:lnTo>
                  <a:lnTo>
                    <a:pt x="1737" y="684"/>
                  </a:lnTo>
                  <a:lnTo>
                    <a:pt x="1736" y="679"/>
                  </a:lnTo>
                  <a:lnTo>
                    <a:pt x="1736" y="677"/>
                  </a:lnTo>
                  <a:lnTo>
                    <a:pt x="1737" y="675"/>
                  </a:lnTo>
                  <a:lnTo>
                    <a:pt x="1740" y="672"/>
                  </a:lnTo>
                  <a:lnTo>
                    <a:pt x="1743" y="668"/>
                  </a:lnTo>
                  <a:lnTo>
                    <a:pt x="1742" y="666"/>
                  </a:lnTo>
                  <a:lnTo>
                    <a:pt x="1735" y="662"/>
                  </a:lnTo>
                  <a:lnTo>
                    <a:pt x="1732" y="663"/>
                  </a:lnTo>
                  <a:lnTo>
                    <a:pt x="1732" y="666"/>
                  </a:lnTo>
                  <a:lnTo>
                    <a:pt x="1731" y="667"/>
                  </a:lnTo>
                  <a:lnTo>
                    <a:pt x="1729" y="666"/>
                  </a:lnTo>
                  <a:lnTo>
                    <a:pt x="1728" y="665"/>
                  </a:lnTo>
                  <a:lnTo>
                    <a:pt x="1727" y="662"/>
                  </a:lnTo>
                  <a:lnTo>
                    <a:pt x="1727" y="659"/>
                  </a:lnTo>
                  <a:lnTo>
                    <a:pt x="1728" y="656"/>
                  </a:lnTo>
                  <a:lnTo>
                    <a:pt x="1729" y="652"/>
                  </a:lnTo>
                  <a:lnTo>
                    <a:pt x="1731" y="649"/>
                  </a:lnTo>
                  <a:lnTo>
                    <a:pt x="1734" y="645"/>
                  </a:lnTo>
                  <a:lnTo>
                    <a:pt x="1737" y="641"/>
                  </a:lnTo>
                  <a:lnTo>
                    <a:pt x="1739" y="639"/>
                  </a:lnTo>
                  <a:lnTo>
                    <a:pt x="1738" y="636"/>
                  </a:lnTo>
                  <a:lnTo>
                    <a:pt x="1739" y="635"/>
                  </a:lnTo>
                  <a:lnTo>
                    <a:pt x="1742" y="636"/>
                  </a:lnTo>
                  <a:lnTo>
                    <a:pt x="1741" y="634"/>
                  </a:lnTo>
                  <a:lnTo>
                    <a:pt x="1741" y="633"/>
                  </a:lnTo>
                  <a:lnTo>
                    <a:pt x="1743" y="632"/>
                  </a:lnTo>
                  <a:lnTo>
                    <a:pt x="1744" y="630"/>
                  </a:lnTo>
                  <a:lnTo>
                    <a:pt x="1743" y="627"/>
                  </a:lnTo>
                  <a:lnTo>
                    <a:pt x="1743" y="625"/>
                  </a:lnTo>
                  <a:lnTo>
                    <a:pt x="1745" y="622"/>
                  </a:lnTo>
                  <a:lnTo>
                    <a:pt x="1745" y="619"/>
                  </a:lnTo>
                  <a:lnTo>
                    <a:pt x="1747" y="618"/>
                  </a:lnTo>
                  <a:lnTo>
                    <a:pt x="1749" y="617"/>
                  </a:lnTo>
                  <a:lnTo>
                    <a:pt x="1752" y="615"/>
                  </a:lnTo>
                  <a:lnTo>
                    <a:pt x="1754" y="616"/>
                  </a:lnTo>
                  <a:lnTo>
                    <a:pt x="1755" y="618"/>
                  </a:lnTo>
                  <a:lnTo>
                    <a:pt x="1757" y="616"/>
                  </a:lnTo>
                  <a:lnTo>
                    <a:pt x="1760" y="614"/>
                  </a:lnTo>
                  <a:lnTo>
                    <a:pt x="1762" y="616"/>
                  </a:lnTo>
                  <a:lnTo>
                    <a:pt x="1763" y="619"/>
                  </a:lnTo>
                  <a:lnTo>
                    <a:pt x="1766" y="619"/>
                  </a:lnTo>
                  <a:lnTo>
                    <a:pt x="1767" y="616"/>
                  </a:lnTo>
                  <a:lnTo>
                    <a:pt x="1767" y="613"/>
                  </a:lnTo>
                  <a:lnTo>
                    <a:pt x="1769" y="611"/>
                  </a:lnTo>
                  <a:lnTo>
                    <a:pt x="1770" y="610"/>
                  </a:lnTo>
                  <a:lnTo>
                    <a:pt x="1775" y="608"/>
                  </a:lnTo>
                  <a:lnTo>
                    <a:pt x="1776" y="607"/>
                  </a:lnTo>
                  <a:lnTo>
                    <a:pt x="1779" y="604"/>
                  </a:lnTo>
                  <a:lnTo>
                    <a:pt x="1780" y="603"/>
                  </a:lnTo>
                  <a:lnTo>
                    <a:pt x="1781" y="603"/>
                  </a:lnTo>
                  <a:lnTo>
                    <a:pt x="1782" y="605"/>
                  </a:lnTo>
                  <a:lnTo>
                    <a:pt x="1781" y="607"/>
                  </a:lnTo>
                  <a:lnTo>
                    <a:pt x="1781" y="611"/>
                  </a:lnTo>
                  <a:lnTo>
                    <a:pt x="1780" y="614"/>
                  </a:lnTo>
                  <a:lnTo>
                    <a:pt x="1780" y="616"/>
                  </a:lnTo>
                  <a:lnTo>
                    <a:pt x="1780" y="617"/>
                  </a:lnTo>
                  <a:lnTo>
                    <a:pt x="1780" y="618"/>
                  </a:lnTo>
                  <a:lnTo>
                    <a:pt x="1780" y="619"/>
                  </a:lnTo>
                  <a:lnTo>
                    <a:pt x="1780" y="619"/>
                  </a:lnTo>
                  <a:lnTo>
                    <a:pt x="1783" y="615"/>
                  </a:lnTo>
                  <a:lnTo>
                    <a:pt x="1790" y="610"/>
                  </a:lnTo>
                  <a:lnTo>
                    <a:pt x="1791" y="608"/>
                  </a:lnTo>
                  <a:lnTo>
                    <a:pt x="1790" y="606"/>
                  </a:lnTo>
                  <a:lnTo>
                    <a:pt x="1791" y="605"/>
                  </a:lnTo>
                  <a:lnTo>
                    <a:pt x="1793" y="607"/>
                  </a:lnTo>
                  <a:lnTo>
                    <a:pt x="1795" y="605"/>
                  </a:lnTo>
                  <a:lnTo>
                    <a:pt x="1797" y="605"/>
                  </a:lnTo>
                  <a:lnTo>
                    <a:pt x="1801" y="602"/>
                  </a:lnTo>
                  <a:lnTo>
                    <a:pt x="1804" y="602"/>
                  </a:lnTo>
                  <a:lnTo>
                    <a:pt x="1806" y="600"/>
                  </a:lnTo>
                  <a:lnTo>
                    <a:pt x="1807" y="601"/>
                  </a:lnTo>
                  <a:lnTo>
                    <a:pt x="1809" y="601"/>
                  </a:lnTo>
                  <a:lnTo>
                    <a:pt x="1815" y="601"/>
                  </a:lnTo>
                  <a:lnTo>
                    <a:pt x="1819" y="602"/>
                  </a:lnTo>
                  <a:lnTo>
                    <a:pt x="1822" y="603"/>
                  </a:lnTo>
                  <a:lnTo>
                    <a:pt x="1825" y="605"/>
                  </a:lnTo>
                  <a:lnTo>
                    <a:pt x="1826" y="608"/>
                  </a:lnTo>
                  <a:lnTo>
                    <a:pt x="1830" y="614"/>
                  </a:lnTo>
                  <a:lnTo>
                    <a:pt x="1831" y="615"/>
                  </a:lnTo>
                  <a:lnTo>
                    <a:pt x="1834" y="616"/>
                  </a:lnTo>
                  <a:lnTo>
                    <a:pt x="1834" y="615"/>
                  </a:lnTo>
                  <a:lnTo>
                    <a:pt x="1834" y="612"/>
                  </a:lnTo>
                  <a:lnTo>
                    <a:pt x="1837" y="606"/>
                  </a:lnTo>
                  <a:lnTo>
                    <a:pt x="1837" y="605"/>
                  </a:lnTo>
                  <a:lnTo>
                    <a:pt x="1836" y="604"/>
                  </a:lnTo>
                  <a:lnTo>
                    <a:pt x="1838" y="604"/>
                  </a:lnTo>
                  <a:lnTo>
                    <a:pt x="1841" y="602"/>
                  </a:lnTo>
                  <a:lnTo>
                    <a:pt x="1843" y="602"/>
                  </a:lnTo>
                  <a:lnTo>
                    <a:pt x="1844" y="600"/>
                  </a:lnTo>
                  <a:lnTo>
                    <a:pt x="1844" y="601"/>
                  </a:lnTo>
                  <a:lnTo>
                    <a:pt x="1846" y="601"/>
                  </a:lnTo>
                  <a:lnTo>
                    <a:pt x="1849" y="597"/>
                  </a:lnTo>
                  <a:lnTo>
                    <a:pt x="1850" y="597"/>
                  </a:lnTo>
                  <a:lnTo>
                    <a:pt x="1850" y="596"/>
                  </a:lnTo>
                  <a:lnTo>
                    <a:pt x="1852" y="595"/>
                  </a:lnTo>
                  <a:lnTo>
                    <a:pt x="1854" y="594"/>
                  </a:lnTo>
                  <a:lnTo>
                    <a:pt x="1855" y="593"/>
                  </a:lnTo>
                  <a:lnTo>
                    <a:pt x="1857" y="593"/>
                  </a:lnTo>
                  <a:lnTo>
                    <a:pt x="1857" y="592"/>
                  </a:lnTo>
                  <a:lnTo>
                    <a:pt x="1857" y="591"/>
                  </a:lnTo>
                  <a:lnTo>
                    <a:pt x="1855" y="590"/>
                  </a:lnTo>
                  <a:lnTo>
                    <a:pt x="1856" y="589"/>
                  </a:lnTo>
                  <a:lnTo>
                    <a:pt x="1858" y="590"/>
                  </a:lnTo>
                  <a:lnTo>
                    <a:pt x="1859" y="591"/>
                  </a:lnTo>
                  <a:lnTo>
                    <a:pt x="1860" y="590"/>
                  </a:lnTo>
                  <a:lnTo>
                    <a:pt x="1861" y="588"/>
                  </a:lnTo>
                  <a:lnTo>
                    <a:pt x="1860" y="586"/>
                  </a:lnTo>
                  <a:lnTo>
                    <a:pt x="1863" y="586"/>
                  </a:lnTo>
                  <a:lnTo>
                    <a:pt x="1865" y="585"/>
                  </a:lnTo>
                  <a:lnTo>
                    <a:pt x="1866" y="585"/>
                  </a:lnTo>
                  <a:lnTo>
                    <a:pt x="1866" y="584"/>
                  </a:lnTo>
                  <a:lnTo>
                    <a:pt x="1865" y="581"/>
                  </a:lnTo>
                  <a:lnTo>
                    <a:pt x="1866" y="581"/>
                  </a:lnTo>
                  <a:lnTo>
                    <a:pt x="1868" y="582"/>
                  </a:lnTo>
                  <a:lnTo>
                    <a:pt x="1868" y="582"/>
                  </a:lnTo>
                  <a:lnTo>
                    <a:pt x="1870" y="581"/>
                  </a:lnTo>
                  <a:lnTo>
                    <a:pt x="1871" y="580"/>
                  </a:lnTo>
                  <a:lnTo>
                    <a:pt x="1872" y="578"/>
                  </a:lnTo>
                  <a:lnTo>
                    <a:pt x="1873" y="578"/>
                  </a:lnTo>
                  <a:lnTo>
                    <a:pt x="1873" y="577"/>
                  </a:lnTo>
                  <a:lnTo>
                    <a:pt x="1874" y="574"/>
                  </a:lnTo>
                  <a:lnTo>
                    <a:pt x="1874" y="573"/>
                  </a:lnTo>
                  <a:lnTo>
                    <a:pt x="1876" y="573"/>
                  </a:lnTo>
                  <a:lnTo>
                    <a:pt x="1877" y="575"/>
                  </a:lnTo>
                  <a:lnTo>
                    <a:pt x="1878" y="575"/>
                  </a:lnTo>
                  <a:lnTo>
                    <a:pt x="1879" y="574"/>
                  </a:lnTo>
                  <a:lnTo>
                    <a:pt x="1882" y="572"/>
                  </a:lnTo>
                  <a:lnTo>
                    <a:pt x="1889" y="570"/>
                  </a:lnTo>
                  <a:lnTo>
                    <a:pt x="1890" y="569"/>
                  </a:lnTo>
                  <a:lnTo>
                    <a:pt x="1894" y="567"/>
                  </a:lnTo>
                  <a:lnTo>
                    <a:pt x="1895" y="565"/>
                  </a:lnTo>
                  <a:lnTo>
                    <a:pt x="1895" y="564"/>
                  </a:lnTo>
                  <a:lnTo>
                    <a:pt x="1895" y="562"/>
                  </a:lnTo>
                  <a:lnTo>
                    <a:pt x="1897" y="562"/>
                  </a:lnTo>
                  <a:lnTo>
                    <a:pt x="1896" y="563"/>
                  </a:lnTo>
                  <a:lnTo>
                    <a:pt x="1896" y="564"/>
                  </a:lnTo>
                  <a:lnTo>
                    <a:pt x="1897" y="564"/>
                  </a:lnTo>
                  <a:lnTo>
                    <a:pt x="1902" y="562"/>
                  </a:lnTo>
                  <a:lnTo>
                    <a:pt x="1904" y="562"/>
                  </a:lnTo>
                  <a:lnTo>
                    <a:pt x="1907" y="560"/>
                  </a:lnTo>
                  <a:lnTo>
                    <a:pt x="1915" y="555"/>
                  </a:lnTo>
                  <a:lnTo>
                    <a:pt x="1922" y="552"/>
                  </a:lnTo>
                  <a:lnTo>
                    <a:pt x="1922" y="552"/>
                  </a:lnTo>
                  <a:lnTo>
                    <a:pt x="1922" y="551"/>
                  </a:lnTo>
                  <a:lnTo>
                    <a:pt x="1921" y="550"/>
                  </a:lnTo>
                  <a:lnTo>
                    <a:pt x="1919" y="547"/>
                  </a:lnTo>
                  <a:lnTo>
                    <a:pt x="1919" y="545"/>
                  </a:lnTo>
                  <a:lnTo>
                    <a:pt x="1919" y="544"/>
                  </a:lnTo>
                  <a:lnTo>
                    <a:pt x="1920" y="545"/>
                  </a:lnTo>
                  <a:lnTo>
                    <a:pt x="1922" y="548"/>
                  </a:lnTo>
                  <a:lnTo>
                    <a:pt x="1923" y="550"/>
                  </a:lnTo>
                  <a:lnTo>
                    <a:pt x="1924" y="550"/>
                  </a:lnTo>
                  <a:lnTo>
                    <a:pt x="1924" y="551"/>
                  </a:lnTo>
                  <a:lnTo>
                    <a:pt x="1924" y="552"/>
                  </a:lnTo>
                  <a:lnTo>
                    <a:pt x="1927" y="552"/>
                  </a:lnTo>
                  <a:lnTo>
                    <a:pt x="1927" y="550"/>
                  </a:lnTo>
                  <a:lnTo>
                    <a:pt x="1926" y="549"/>
                  </a:lnTo>
                  <a:lnTo>
                    <a:pt x="1927" y="549"/>
                  </a:lnTo>
                  <a:lnTo>
                    <a:pt x="1928" y="551"/>
                  </a:lnTo>
                  <a:lnTo>
                    <a:pt x="1930" y="552"/>
                  </a:lnTo>
                  <a:lnTo>
                    <a:pt x="1932" y="552"/>
                  </a:lnTo>
                  <a:lnTo>
                    <a:pt x="1935" y="553"/>
                  </a:lnTo>
                  <a:lnTo>
                    <a:pt x="1937" y="555"/>
                  </a:lnTo>
                  <a:lnTo>
                    <a:pt x="1941" y="557"/>
                  </a:lnTo>
                  <a:lnTo>
                    <a:pt x="1944" y="558"/>
                  </a:lnTo>
                  <a:lnTo>
                    <a:pt x="1945" y="558"/>
                  </a:lnTo>
                  <a:lnTo>
                    <a:pt x="1946" y="555"/>
                  </a:lnTo>
                  <a:lnTo>
                    <a:pt x="1948" y="555"/>
                  </a:lnTo>
                  <a:lnTo>
                    <a:pt x="1951" y="550"/>
                  </a:lnTo>
                  <a:lnTo>
                    <a:pt x="1952" y="547"/>
                  </a:lnTo>
                  <a:lnTo>
                    <a:pt x="1951" y="545"/>
                  </a:lnTo>
                  <a:lnTo>
                    <a:pt x="1949" y="543"/>
                  </a:lnTo>
                  <a:lnTo>
                    <a:pt x="1945" y="542"/>
                  </a:lnTo>
                  <a:lnTo>
                    <a:pt x="1945" y="541"/>
                  </a:lnTo>
                  <a:lnTo>
                    <a:pt x="1945" y="540"/>
                  </a:lnTo>
                  <a:lnTo>
                    <a:pt x="1945" y="540"/>
                  </a:lnTo>
                  <a:lnTo>
                    <a:pt x="1947" y="540"/>
                  </a:lnTo>
                  <a:lnTo>
                    <a:pt x="1949" y="540"/>
                  </a:lnTo>
                  <a:lnTo>
                    <a:pt x="1950" y="539"/>
                  </a:lnTo>
                  <a:lnTo>
                    <a:pt x="1949" y="536"/>
                  </a:lnTo>
                  <a:lnTo>
                    <a:pt x="1947" y="536"/>
                  </a:lnTo>
                  <a:lnTo>
                    <a:pt x="1945" y="533"/>
                  </a:lnTo>
                  <a:lnTo>
                    <a:pt x="1943" y="530"/>
                  </a:lnTo>
                  <a:lnTo>
                    <a:pt x="1942" y="525"/>
                  </a:lnTo>
                  <a:lnTo>
                    <a:pt x="1942" y="524"/>
                  </a:lnTo>
                  <a:lnTo>
                    <a:pt x="1941" y="515"/>
                  </a:lnTo>
                  <a:lnTo>
                    <a:pt x="1938" y="517"/>
                  </a:lnTo>
                  <a:lnTo>
                    <a:pt x="1936" y="514"/>
                  </a:lnTo>
                  <a:lnTo>
                    <a:pt x="1936" y="513"/>
                  </a:lnTo>
                  <a:lnTo>
                    <a:pt x="1938" y="512"/>
                  </a:lnTo>
                  <a:lnTo>
                    <a:pt x="1939" y="513"/>
                  </a:lnTo>
                  <a:lnTo>
                    <a:pt x="1938" y="509"/>
                  </a:lnTo>
                  <a:lnTo>
                    <a:pt x="1937" y="505"/>
                  </a:lnTo>
                  <a:lnTo>
                    <a:pt x="1935" y="507"/>
                  </a:lnTo>
                  <a:lnTo>
                    <a:pt x="1934" y="508"/>
                  </a:lnTo>
                  <a:lnTo>
                    <a:pt x="1931" y="507"/>
                  </a:lnTo>
                  <a:lnTo>
                    <a:pt x="1929" y="505"/>
                  </a:lnTo>
                  <a:lnTo>
                    <a:pt x="1927" y="505"/>
                  </a:lnTo>
                  <a:lnTo>
                    <a:pt x="1925" y="502"/>
                  </a:lnTo>
                  <a:lnTo>
                    <a:pt x="1924" y="499"/>
                  </a:lnTo>
                  <a:lnTo>
                    <a:pt x="1924" y="497"/>
                  </a:lnTo>
                  <a:lnTo>
                    <a:pt x="1925" y="494"/>
                  </a:lnTo>
                  <a:lnTo>
                    <a:pt x="1926" y="493"/>
                  </a:lnTo>
                  <a:lnTo>
                    <a:pt x="1929" y="494"/>
                  </a:lnTo>
                  <a:lnTo>
                    <a:pt x="1933" y="496"/>
                  </a:lnTo>
                  <a:lnTo>
                    <a:pt x="1935" y="494"/>
                  </a:lnTo>
                  <a:lnTo>
                    <a:pt x="1935" y="495"/>
                  </a:lnTo>
                  <a:lnTo>
                    <a:pt x="1936" y="497"/>
                  </a:lnTo>
                  <a:lnTo>
                    <a:pt x="1940" y="496"/>
                  </a:lnTo>
                  <a:lnTo>
                    <a:pt x="1939" y="498"/>
                  </a:lnTo>
                  <a:lnTo>
                    <a:pt x="1940" y="499"/>
                  </a:lnTo>
                  <a:lnTo>
                    <a:pt x="1942" y="497"/>
                  </a:lnTo>
                  <a:lnTo>
                    <a:pt x="1944" y="494"/>
                  </a:lnTo>
                  <a:lnTo>
                    <a:pt x="1948" y="493"/>
                  </a:lnTo>
                  <a:lnTo>
                    <a:pt x="1951" y="492"/>
                  </a:lnTo>
                  <a:lnTo>
                    <a:pt x="1956" y="487"/>
                  </a:lnTo>
                  <a:lnTo>
                    <a:pt x="1958" y="485"/>
                  </a:lnTo>
                  <a:lnTo>
                    <a:pt x="1958" y="485"/>
                  </a:lnTo>
                  <a:lnTo>
                    <a:pt x="1961" y="482"/>
                  </a:lnTo>
                  <a:lnTo>
                    <a:pt x="1965" y="477"/>
                  </a:lnTo>
                  <a:lnTo>
                    <a:pt x="1965" y="474"/>
                  </a:lnTo>
                  <a:lnTo>
                    <a:pt x="1967" y="472"/>
                  </a:lnTo>
                  <a:lnTo>
                    <a:pt x="1967" y="469"/>
                  </a:lnTo>
                  <a:lnTo>
                    <a:pt x="1964" y="467"/>
                  </a:lnTo>
                  <a:lnTo>
                    <a:pt x="1960" y="462"/>
                  </a:lnTo>
                  <a:lnTo>
                    <a:pt x="1960" y="458"/>
                  </a:lnTo>
                  <a:lnTo>
                    <a:pt x="1959" y="455"/>
                  </a:lnTo>
                  <a:lnTo>
                    <a:pt x="1961" y="455"/>
                  </a:lnTo>
                  <a:lnTo>
                    <a:pt x="1963" y="454"/>
                  </a:lnTo>
                  <a:lnTo>
                    <a:pt x="1964" y="456"/>
                  </a:lnTo>
                  <a:lnTo>
                    <a:pt x="1967" y="454"/>
                  </a:lnTo>
                  <a:lnTo>
                    <a:pt x="1966" y="449"/>
                  </a:lnTo>
                  <a:lnTo>
                    <a:pt x="1968" y="451"/>
                  </a:lnTo>
                  <a:lnTo>
                    <a:pt x="1969" y="448"/>
                  </a:lnTo>
                  <a:lnTo>
                    <a:pt x="1969" y="451"/>
                  </a:lnTo>
                  <a:lnTo>
                    <a:pt x="1972" y="454"/>
                  </a:lnTo>
                  <a:lnTo>
                    <a:pt x="1974" y="453"/>
                  </a:lnTo>
                  <a:lnTo>
                    <a:pt x="1975" y="451"/>
                  </a:lnTo>
                  <a:lnTo>
                    <a:pt x="1976" y="448"/>
                  </a:lnTo>
                  <a:lnTo>
                    <a:pt x="1977" y="448"/>
                  </a:lnTo>
                  <a:lnTo>
                    <a:pt x="1977" y="449"/>
                  </a:lnTo>
                  <a:lnTo>
                    <a:pt x="1976" y="453"/>
                  </a:lnTo>
                  <a:lnTo>
                    <a:pt x="1977" y="456"/>
                  </a:lnTo>
                  <a:lnTo>
                    <a:pt x="1975" y="457"/>
                  </a:lnTo>
                  <a:lnTo>
                    <a:pt x="1973" y="457"/>
                  </a:lnTo>
                  <a:lnTo>
                    <a:pt x="1971" y="457"/>
                  </a:lnTo>
                  <a:lnTo>
                    <a:pt x="1973" y="460"/>
                  </a:lnTo>
                  <a:lnTo>
                    <a:pt x="1974" y="462"/>
                  </a:lnTo>
                  <a:lnTo>
                    <a:pt x="1975" y="464"/>
                  </a:lnTo>
                  <a:lnTo>
                    <a:pt x="1976" y="464"/>
                  </a:lnTo>
                  <a:lnTo>
                    <a:pt x="1978" y="467"/>
                  </a:lnTo>
                  <a:lnTo>
                    <a:pt x="1978" y="471"/>
                  </a:lnTo>
                  <a:lnTo>
                    <a:pt x="1980" y="472"/>
                  </a:lnTo>
                  <a:lnTo>
                    <a:pt x="1983" y="472"/>
                  </a:lnTo>
                  <a:lnTo>
                    <a:pt x="1988" y="473"/>
                  </a:lnTo>
                  <a:lnTo>
                    <a:pt x="1992" y="472"/>
                  </a:lnTo>
                  <a:lnTo>
                    <a:pt x="1993" y="470"/>
                  </a:lnTo>
                  <a:lnTo>
                    <a:pt x="1996" y="470"/>
                  </a:lnTo>
                  <a:lnTo>
                    <a:pt x="2001" y="470"/>
                  </a:lnTo>
                  <a:lnTo>
                    <a:pt x="2003" y="470"/>
                  </a:lnTo>
                  <a:lnTo>
                    <a:pt x="2005" y="471"/>
                  </a:lnTo>
                  <a:lnTo>
                    <a:pt x="2006" y="473"/>
                  </a:lnTo>
                  <a:lnTo>
                    <a:pt x="2008" y="473"/>
                  </a:lnTo>
                  <a:lnTo>
                    <a:pt x="2011" y="474"/>
                  </a:lnTo>
                  <a:lnTo>
                    <a:pt x="2010" y="478"/>
                  </a:lnTo>
                  <a:lnTo>
                    <a:pt x="2012" y="480"/>
                  </a:lnTo>
                  <a:lnTo>
                    <a:pt x="2012" y="483"/>
                  </a:lnTo>
                  <a:lnTo>
                    <a:pt x="2011" y="486"/>
                  </a:lnTo>
                  <a:lnTo>
                    <a:pt x="2016" y="490"/>
                  </a:lnTo>
                  <a:lnTo>
                    <a:pt x="2017" y="492"/>
                  </a:lnTo>
                  <a:lnTo>
                    <a:pt x="2018" y="493"/>
                  </a:lnTo>
                  <a:lnTo>
                    <a:pt x="2020" y="493"/>
                  </a:lnTo>
                  <a:lnTo>
                    <a:pt x="2023" y="494"/>
                  </a:lnTo>
                  <a:lnTo>
                    <a:pt x="2024" y="494"/>
                  </a:lnTo>
                  <a:lnTo>
                    <a:pt x="2022" y="493"/>
                  </a:lnTo>
                  <a:lnTo>
                    <a:pt x="2023" y="491"/>
                  </a:lnTo>
                  <a:lnTo>
                    <a:pt x="2024" y="492"/>
                  </a:lnTo>
                  <a:lnTo>
                    <a:pt x="2026" y="492"/>
                  </a:lnTo>
                  <a:lnTo>
                    <a:pt x="2026" y="489"/>
                  </a:lnTo>
                  <a:lnTo>
                    <a:pt x="2027" y="487"/>
                  </a:lnTo>
                  <a:lnTo>
                    <a:pt x="2027" y="488"/>
                  </a:lnTo>
                  <a:lnTo>
                    <a:pt x="2027" y="492"/>
                  </a:lnTo>
                  <a:lnTo>
                    <a:pt x="2025" y="494"/>
                  </a:lnTo>
                  <a:lnTo>
                    <a:pt x="2029" y="497"/>
                  </a:lnTo>
                  <a:lnTo>
                    <a:pt x="2031" y="497"/>
                  </a:lnTo>
                  <a:lnTo>
                    <a:pt x="2033" y="497"/>
                  </a:lnTo>
                  <a:lnTo>
                    <a:pt x="2032" y="499"/>
                  </a:lnTo>
                  <a:lnTo>
                    <a:pt x="2035" y="501"/>
                  </a:lnTo>
                  <a:lnTo>
                    <a:pt x="2035" y="503"/>
                  </a:lnTo>
                  <a:lnTo>
                    <a:pt x="2038" y="503"/>
                  </a:lnTo>
                  <a:lnTo>
                    <a:pt x="2039" y="501"/>
                  </a:lnTo>
                  <a:lnTo>
                    <a:pt x="2038" y="504"/>
                  </a:lnTo>
                  <a:lnTo>
                    <a:pt x="2041" y="505"/>
                  </a:lnTo>
                  <a:lnTo>
                    <a:pt x="2043" y="504"/>
                  </a:lnTo>
                  <a:lnTo>
                    <a:pt x="2044" y="501"/>
                  </a:lnTo>
                  <a:lnTo>
                    <a:pt x="2044" y="498"/>
                  </a:lnTo>
                  <a:lnTo>
                    <a:pt x="2045" y="500"/>
                  </a:lnTo>
                  <a:lnTo>
                    <a:pt x="2045" y="502"/>
                  </a:lnTo>
                  <a:lnTo>
                    <a:pt x="2043" y="506"/>
                  </a:lnTo>
                  <a:lnTo>
                    <a:pt x="2045" y="507"/>
                  </a:lnTo>
                  <a:lnTo>
                    <a:pt x="2047" y="507"/>
                  </a:lnTo>
                  <a:lnTo>
                    <a:pt x="2048" y="507"/>
                  </a:lnTo>
                  <a:lnTo>
                    <a:pt x="2050" y="506"/>
                  </a:lnTo>
                  <a:lnTo>
                    <a:pt x="2050" y="502"/>
                  </a:lnTo>
                  <a:lnTo>
                    <a:pt x="2048" y="502"/>
                  </a:lnTo>
                  <a:lnTo>
                    <a:pt x="2047" y="501"/>
                  </a:lnTo>
                  <a:lnTo>
                    <a:pt x="2049" y="500"/>
                  </a:lnTo>
                  <a:lnTo>
                    <a:pt x="2052" y="501"/>
                  </a:lnTo>
                  <a:lnTo>
                    <a:pt x="2054" y="503"/>
                  </a:lnTo>
                  <a:lnTo>
                    <a:pt x="2057" y="502"/>
                  </a:lnTo>
                  <a:lnTo>
                    <a:pt x="2054" y="499"/>
                  </a:lnTo>
                  <a:lnTo>
                    <a:pt x="2054" y="498"/>
                  </a:lnTo>
                  <a:lnTo>
                    <a:pt x="2053" y="497"/>
                  </a:lnTo>
                  <a:lnTo>
                    <a:pt x="2050" y="497"/>
                  </a:lnTo>
                  <a:lnTo>
                    <a:pt x="2050" y="497"/>
                  </a:lnTo>
                  <a:lnTo>
                    <a:pt x="2049" y="496"/>
                  </a:lnTo>
                  <a:lnTo>
                    <a:pt x="2048" y="494"/>
                  </a:lnTo>
                  <a:lnTo>
                    <a:pt x="2051" y="494"/>
                  </a:lnTo>
                  <a:lnTo>
                    <a:pt x="2052" y="493"/>
                  </a:lnTo>
                  <a:lnTo>
                    <a:pt x="2050" y="492"/>
                  </a:lnTo>
                  <a:lnTo>
                    <a:pt x="2047" y="492"/>
                  </a:lnTo>
                  <a:lnTo>
                    <a:pt x="2049" y="491"/>
                  </a:lnTo>
                  <a:lnTo>
                    <a:pt x="2052" y="491"/>
                  </a:lnTo>
                  <a:lnTo>
                    <a:pt x="2053" y="490"/>
                  </a:lnTo>
                  <a:lnTo>
                    <a:pt x="2053" y="488"/>
                  </a:lnTo>
                  <a:lnTo>
                    <a:pt x="2055" y="489"/>
                  </a:lnTo>
                  <a:lnTo>
                    <a:pt x="2060" y="485"/>
                  </a:lnTo>
                  <a:lnTo>
                    <a:pt x="2059" y="484"/>
                  </a:lnTo>
                  <a:lnTo>
                    <a:pt x="2058" y="481"/>
                  </a:lnTo>
                  <a:lnTo>
                    <a:pt x="2055" y="481"/>
                  </a:lnTo>
                  <a:lnTo>
                    <a:pt x="2053" y="480"/>
                  </a:lnTo>
                  <a:lnTo>
                    <a:pt x="2059" y="480"/>
                  </a:lnTo>
                  <a:lnTo>
                    <a:pt x="2058" y="477"/>
                  </a:lnTo>
                  <a:lnTo>
                    <a:pt x="2059" y="475"/>
                  </a:lnTo>
                  <a:lnTo>
                    <a:pt x="2063" y="472"/>
                  </a:lnTo>
                  <a:lnTo>
                    <a:pt x="2066" y="472"/>
                  </a:lnTo>
                  <a:lnTo>
                    <a:pt x="2070" y="473"/>
                  </a:lnTo>
                  <a:lnTo>
                    <a:pt x="2072" y="473"/>
                  </a:lnTo>
                  <a:lnTo>
                    <a:pt x="2073" y="472"/>
                  </a:lnTo>
                  <a:lnTo>
                    <a:pt x="2073" y="470"/>
                  </a:lnTo>
                  <a:lnTo>
                    <a:pt x="2069" y="468"/>
                  </a:lnTo>
                  <a:lnTo>
                    <a:pt x="2068" y="464"/>
                  </a:lnTo>
                  <a:lnTo>
                    <a:pt x="2069" y="463"/>
                  </a:lnTo>
                  <a:lnTo>
                    <a:pt x="2072" y="466"/>
                  </a:lnTo>
                  <a:lnTo>
                    <a:pt x="2074" y="467"/>
                  </a:lnTo>
                  <a:lnTo>
                    <a:pt x="2076" y="469"/>
                  </a:lnTo>
                  <a:lnTo>
                    <a:pt x="2079" y="470"/>
                  </a:lnTo>
                  <a:lnTo>
                    <a:pt x="2079" y="468"/>
                  </a:lnTo>
                  <a:lnTo>
                    <a:pt x="2079" y="465"/>
                  </a:lnTo>
                  <a:lnTo>
                    <a:pt x="2080" y="461"/>
                  </a:lnTo>
                  <a:lnTo>
                    <a:pt x="2083" y="460"/>
                  </a:lnTo>
                  <a:lnTo>
                    <a:pt x="2085" y="457"/>
                  </a:lnTo>
                  <a:lnTo>
                    <a:pt x="2087" y="457"/>
                  </a:lnTo>
                  <a:lnTo>
                    <a:pt x="2089" y="457"/>
                  </a:lnTo>
                  <a:lnTo>
                    <a:pt x="2091" y="455"/>
                  </a:lnTo>
                  <a:lnTo>
                    <a:pt x="2088" y="455"/>
                  </a:lnTo>
                  <a:lnTo>
                    <a:pt x="2087" y="455"/>
                  </a:lnTo>
                  <a:lnTo>
                    <a:pt x="2085" y="454"/>
                  </a:lnTo>
                  <a:lnTo>
                    <a:pt x="2084" y="453"/>
                  </a:lnTo>
                  <a:lnTo>
                    <a:pt x="2084" y="452"/>
                  </a:lnTo>
                  <a:lnTo>
                    <a:pt x="2082" y="450"/>
                  </a:lnTo>
                  <a:lnTo>
                    <a:pt x="2079" y="453"/>
                  </a:lnTo>
                  <a:lnTo>
                    <a:pt x="2078" y="451"/>
                  </a:lnTo>
                  <a:lnTo>
                    <a:pt x="2080" y="450"/>
                  </a:lnTo>
                  <a:lnTo>
                    <a:pt x="2080" y="449"/>
                  </a:lnTo>
                  <a:lnTo>
                    <a:pt x="2077" y="447"/>
                  </a:lnTo>
                  <a:lnTo>
                    <a:pt x="2075" y="445"/>
                  </a:lnTo>
                  <a:lnTo>
                    <a:pt x="2073" y="443"/>
                  </a:lnTo>
                  <a:lnTo>
                    <a:pt x="2070" y="440"/>
                  </a:lnTo>
                  <a:lnTo>
                    <a:pt x="2068" y="438"/>
                  </a:lnTo>
                  <a:lnTo>
                    <a:pt x="2068" y="436"/>
                  </a:lnTo>
                  <a:lnTo>
                    <a:pt x="2065" y="434"/>
                  </a:lnTo>
                  <a:lnTo>
                    <a:pt x="2064" y="433"/>
                  </a:lnTo>
                  <a:lnTo>
                    <a:pt x="2064" y="430"/>
                  </a:lnTo>
                  <a:lnTo>
                    <a:pt x="2053" y="428"/>
                  </a:lnTo>
                  <a:lnTo>
                    <a:pt x="2050" y="429"/>
                  </a:lnTo>
                  <a:lnTo>
                    <a:pt x="2056" y="430"/>
                  </a:lnTo>
                  <a:lnTo>
                    <a:pt x="2055" y="432"/>
                  </a:lnTo>
                  <a:lnTo>
                    <a:pt x="2052" y="432"/>
                  </a:lnTo>
                  <a:lnTo>
                    <a:pt x="2049" y="432"/>
                  </a:lnTo>
                  <a:lnTo>
                    <a:pt x="2045" y="430"/>
                  </a:lnTo>
                  <a:lnTo>
                    <a:pt x="2046" y="432"/>
                  </a:lnTo>
                  <a:lnTo>
                    <a:pt x="2045" y="434"/>
                  </a:lnTo>
                  <a:lnTo>
                    <a:pt x="2044" y="434"/>
                  </a:lnTo>
                  <a:lnTo>
                    <a:pt x="2043" y="432"/>
                  </a:lnTo>
                  <a:lnTo>
                    <a:pt x="2042" y="430"/>
                  </a:lnTo>
                  <a:lnTo>
                    <a:pt x="2043" y="428"/>
                  </a:lnTo>
                  <a:lnTo>
                    <a:pt x="2045" y="428"/>
                  </a:lnTo>
                  <a:lnTo>
                    <a:pt x="2042" y="426"/>
                  </a:lnTo>
                  <a:lnTo>
                    <a:pt x="2041" y="426"/>
                  </a:lnTo>
                  <a:lnTo>
                    <a:pt x="2040" y="425"/>
                  </a:lnTo>
                  <a:lnTo>
                    <a:pt x="2038" y="425"/>
                  </a:lnTo>
                  <a:lnTo>
                    <a:pt x="2039" y="426"/>
                  </a:lnTo>
                  <a:lnTo>
                    <a:pt x="2038" y="429"/>
                  </a:lnTo>
                  <a:lnTo>
                    <a:pt x="2037" y="428"/>
                  </a:lnTo>
                  <a:lnTo>
                    <a:pt x="2036" y="427"/>
                  </a:lnTo>
                  <a:lnTo>
                    <a:pt x="2033" y="426"/>
                  </a:lnTo>
                  <a:lnTo>
                    <a:pt x="2031" y="426"/>
                  </a:lnTo>
                  <a:lnTo>
                    <a:pt x="2028" y="427"/>
                  </a:lnTo>
                  <a:lnTo>
                    <a:pt x="2029" y="429"/>
                  </a:lnTo>
                  <a:lnTo>
                    <a:pt x="2030" y="427"/>
                  </a:lnTo>
                  <a:lnTo>
                    <a:pt x="2033" y="426"/>
                  </a:lnTo>
                  <a:lnTo>
                    <a:pt x="2033" y="428"/>
                  </a:lnTo>
                  <a:lnTo>
                    <a:pt x="2031" y="428"/>
                  </a:lnTo>
                  <a:lnTo>
                    <a:pt x="2034" y="430"/>
                  </a:lnTo>
                  <a:lnTo>
                    <a:pt x="2034" y="435"/>
                  </a:lnTo>
                  <a:lnTo>
                    <a:pt x="2033" y="440"/>
                  </a:lnTo>
                  <a:lnTo>
                    <a:pt x="2035" y="440"/>
                  </a:lnTo>
                  <a:lnTo>
                    <a:pt x="2036" y="440"/>
                  </a:lnTo>
                  <a:lnTo>
                    <a:pt x="2037" y="440"/>
                  </a:lnTo>
                  <a:lnTo>
                    <a:pt x="2038" y="443"/>
                  </a:lnTo>
                  <a:lnTo>
                    <a:pt x="2038" y="445"/>
                  </a:lnTo>
                  <a:lnTo>
                    <a:pt x="2038" y="447"/>
                  </a:lnTo>
                  <a:lnTo>
                    <a:pt x="2036" y="447"/>
                  </a:lnTo>
                  <a:lnTo>
                    <a:pt x="2035" y="449"/>
                  </a:lnTo>
                  <a:lnTo>
                    <a:pt x="2035" y="447"/>
                  </a:lnTo>
                  <a:lnTo>
                    <a:pt x="2035" y="446"/>
                  </a:lnTo>
                  <a:lnTo>
                    <a:pt x="2035" y="443"/>
                  </a:lnTo>
                  <a:lnTo>
                    <a:pt x="2033" y="442"/>
                  </a:lnTo>
                  <a:lnTo>
                    <a:pt x="2030" y="442"/>
                  </a:lnTo>
                  <a:lnTo>
                    <a:pt x="2030" y="440"/>
                  </a:lnTo>
                  <a:lnTo>
                    <a:pt x="2030" y="439"/>
                  </a:lnTo>
                  <a:lnTo>
                    <a:pt x="2027" y="438"/>
                  </a:lnTo>
                  <a:lnTo>
                    <a:pt x="2026" y="435"/>
                  </a:lnTo>
                  <a:lnTo>
                    <a:pt x="2027" y="433"/>
                  </a:lnTo>
                  <a:lnTo>
                    <a:pt x="2026" y="430"/>
                  </a:lnTo>
                  <a:lnTo>
                    <a:pt x="2025" y="427"/>
                  </a:lnTo>
                  <a:lnTo>
                    <a:pt x="2024" y="424"/>
                  </a:lnTo>
                  <a:lnTo>
                    <a:pt x="2023" y="419"/>
                  </a:lnTo>
                  <a:lnTo>
                    <a:pt x="2022" y="417"/>
                  </a:lnTo>
                  <a:lnTo>
                    <a:pt x="2023" y="415"/>
                  </a:lnTo>
                  <a:lnTo>
                    <a:pt x="2024" y="417"/>
                  </a:lnTo>
                  <a:lnTo>
                    <a:pt x="2024" y="420"/>
                  </a:lnTo>
                  <a:lnTo>
                    <a:pt x="2025" y="419"/>
                  </a:lnTo>
                  <a:lnTo>
                    <a:pt x="2024" y="417"/>
                  </a:lnTo>
                  <a:lnTo>
                    <a:pt x="2019" y="413"/>
                  </a:lnTo>
                  <a:lnTo>
                    <a:pt x="2018" y="410"/>
                  </a:lnTo>
                  <a:lnTo>
                    <a:pt x="2017" y="408"/>
                  </a:lnTo>
                  <a:lnTo>
                    <a:pt x="2011" y="405"/>
                  </a:lnTo>
                  <a:lnTo>
                    <a:pt x="2010" y="406"/>
                  </a:lnTo>
                  <a:lnTo>
                    <a:pt x="2011" y="408"/>
                  </a:lnTo>
                  <a:lnTo>
                    <a:pt x="2013" y="411"/>
                  </a:lnTo>
                  <a:lnTo>
                    <a:pt x="2014" y="412"/>
                  </a:lnTo>
                  <a:lnTo>
                    <a:pt x="2016" y="412"/>
                  </a:lnTo>
                  <a:lnTo>
                    <a:pt x="2017" y="414"/>
                  </a:lnTo>
                  <a:lnTo>
                    <a:pt x="2017" y="415"/>
                  </a:lnTo>
                  <a:lnTo>
                    <a:pt x="2015" y="415"/>
                  </a:lnTo>
                  <a:lnTo>
                    <a:pt x="2008" y="410"/>
                  </a:lnTo>
                  <a:lnTo>
                    <a:pt x="2006" y="410"/>
                  </a:lnTo>
                  <a:lnTo>
                    <a:pt x="2004" y="408"/>
                  </a:lnTo>
                  <a:lnTo>
                    <a:pt x="2005" y="407"/>
                  </a:lnTo>
                  <a:lnTo>
                    <a:pt x="2007" y="406"/>
                  </a:lnTo>
                  <a:lnTo>
                    <a:pt x="2007" y="404"/>
                  </a:lnTo>
                  <a:lnTo>
                    <a:pt x="2008" y="403"/>
                  </a:lnTo>
                  <a:lnTo>
                    <a:pt x="2003" y="402"/>
                  </a:lnTo>
                  <a:lnTo>
                    <a:pt x="2000" y="402"/>
                  </a:lnTo>
                  <a:lnTo>
                    <a:pt x="1999" y="401"/>
                  </a:lnTo>
                  <a:lnTo>
                    <a:pt x="1996" y="400"/>
                  </a:lnTo>
                  <a:lnTo>
                    <a:pt x="1997" y="398"/>
                  </a:lnTo>
                  <a:lnTo>
                    <a:pt x="1998" y="398"/>
                  </a:lnTo>
                  <a:lnTo>
                    <a:pt x="1998" y="397"/>
                  </a:lnTo>
                  <a:lnTo>
                    <a:pt x="1997" y="395"/>
                  </a:lnTo>
                  <a:lnTo>
                    <a:pt x="1993" y="395"/>
                  </a:lnTo>
                  <a:lnTo>
                    <a:pt x="1994" y="393"/>
                  </a:lnTo>
                  <a:lnTo>
                    <a:pt x="1992" y="391"/>
                  </a:lnTo>
                  <a:lnTo>
                    <a:pt x="1990" y="392"/>
                  </a:lnTo>
                  <a:lnTo>
                    <a:pt x="1990" y="391"/>
                  </a:lnTo>
                  <a:lnTo>
                    <a:pt x="1987" y="389"/>
                  </a:lnTo>
                  <a:lnTo>
                    <a:pt x="1983" y="391"/>
                  </a:lnTo>
                  <a:lnTo>
                    <a:pt x="1982" y="389"/>
                  </a:lnTo>
                  <a:lnTo>
                    <a:pt x="1983" y="388"/>
                  </a:lnTo>
                  <a:lnTo>
                    <a:pt x="1983" y="386"/>
                  </a:lnTo>
                  <a:lnTo>
                    <a:pt x="1982" y="384"/>
                  </a:lnTo>
                  <a:lnTo>
                    <a:pt x="1979" y="382"/>
                  </a:lnTo>
                  <a:lnTo>
                    <a:pt x="1981" y="385"/>
                  </a:lnTo>
                  <a:lnTo>
                    <a:pt x="1978" y="383"/>
                  </a:lnTo>
                  <a:lnTo>
                    <a:pt x="1976" y="383"/>
                  </a:lnTo>
                  <a:lnTo>
                    <a:pt x="1974" y="381"/>
                  </a:lnTo>
                  <a:lnTo>
                    <a:pt x="1974" y="377"/>
                  </a:lnTo>
                  <a:lnTo>
                    <a:pt x="1972" y="374"/>
                  </a:lnTo>
                  <a:lnTo>
                    <a:pt x="1971" y="374"/>
                  </a:lnTo>
                  <a:lnTo>
                    <a:pt x="1965" y="372"/>
                  </a:lnTo>
                  <a:lnTo>
                    <a:pt x="1963" y="370"/>
                  </a:lnTo>
                  <a:lnTo>
                    <a:pt x="1960" y="370"/>
                  </a:lnTo>
                  <a:lnTo>
                    <a:pt x="1958" y="369"/>
                  </a:lnTo>
                  <a:lnTo>
                    <a:pt x="1947" y="358"/>
                  </a:lnTo>
                  <a:lnTo>
                    <a:pt x="1942" y="355"/>
                  </a:lnTo>
                  <a:lnTo>
                    <a:pt x="1939" y="355"/>
                  </a:lnTo>
                  <a:lnTo>
                    <a:pt x="1937" y="352"/>
                  </a:lnTo>
                  <a:lnTo>
                    <a:pt x="1936" y="353"/>
                  </a:lnTo>
                  <a:lnTo>
                    <a:pt x="1927" y="349"/>
                  </a:lnTo>
                  <a:lnTo>
                    <a:pt x="1924" y="345"/>
                  </a:lnTo>
                  <a:lnTo>
                    <a:pt x="1922" y="346"/>
                  </a:lnTo>
                  <a:lnTo>
                    <a:pt x="1917" y="344"/>
                  </a:lnTo>
                  <a:lnTo>
                    <a:pt x="1915" y="344"/>
                  </a:lnTo>
                  <a:lnTo>
                    <a:pt x="1908" y="337"/>
                  </a:lnTo>
                  <a:lnTo>
                    <a:pt x="1905" y="337"/>
                  </a:lnTo>
                  <a:lnTo>
                    <a:pt x="1893" y="337"/>
                  </a:lnTo>
                  <a:lnTo>
                    <a:pt x="1892" y="338"/>
                  </a:lnTo>
                  <a:lnTo>
                    <a:pt x="1888" y="339"/>
                  </a:lnTo>
                  <a:lnTo>
                    <a:pt x="1886" y="337"/>
                  </a:lnTo>
                  <a:lnTo>
                    <a:pt x="1883" y="336"/>
                  </a:lnTo>
                  <a:lnTo>
                    <a:pt x="1879" y="337"/>
                  </a:lnTo>
                  <a:lnTo>
                    <a:pt x="1874" y="337"/>
                  </a:lnTo>
                  <a:lnTo>
                    <a:pt x="1871" y="338"/>
                  </a:lnTo>
                  <a:lnTo>
                    <a:pt x="1868" y="337"/>
                  </a:lnTo>
                  <a:lnTo>
                    <a:pt x="1862" y="334"/>
                  </a:lnTo>
                  <a:lnTo>
                    <a:pt x="1860" y="335"/>
                  </a:lnTo>
                  <a:lnTo>
                    <a:pt x="1844" y="331"/>
                  </a:lnTo>
                  <a:lnTo>
                    <a:pt x="1838" y="331"/>
                  </a:lnTo>
                  <a:lnTo>
                    <a:pt x="1835" y="332"/>
                  </a:lnTo>
                  <a:lnTo>
                    <a:pt x="1835" y="335"/>
                  </a:lnTo>
                  <a:lnTo>
                    <a:pt x="1836" y="337"/>
                  </a:lnTo>
                  <a:lnTo>
                    <a:pt x="1836" y="342"/>
                  </a:lnTo>
                  <a:lnTo>
                    <a:pt x="1832" y="343"/>
                  </a:lnTo>
                  <a:lnTo>
                    <a:pt x="1830" y="346"/>
                  </a:lnTo>
                  <a:lnTo>
                    <a:pt x="1837" y="347"/>
                  </a:lnTo>
                  <a:lnTo>
                    <a:pt x="1840" y="355"/>
                  </a:lnTo>
                  <a:lnTo>
                    <a:pt x="1841" y="356"/>
                  </a:lnTo>
                  <a:lnTo>
                    <a:pt x="1841" y="358"/>
                  </a:lnTo>
                  <a:lnTo>
                    <a:pt x="1843" y="363"/>
                  </a:lnTo>
                  <a:lnTo>
                    <a:pt x="1835" y="371"/>
                  </a:lnTo>
                  <a:lnTo>
                    <a:pt x="1831" y="374"/>
                  </a:lnTo>
                  <a:lnTo>
                    <a:pt x="1825" y="374"/>
                  </a:lnTo>
                  <a:lnTo>
                    <a:pt x="1824" y="373"/>
                  </a:lnTo>
                  <a:lnTo>
                    <a:pt x="1822" y="368"/>
                  </a:lnTo>
                  <a:lnTo>
                    <a:pt x="1821" y="366"/>
                  </a:lnTo>
                  <a:lnTo>
                    <a:pt x="1817" y="363"/>
                  </a:lnTo>
                  <a:lnTo>
                    <a:pt x="1817" y="362"/>
                  </a:lnTo>
                  <a:lnTo>
                    <a:pt x="1814" y="361"/>
                  </a:lnTo>
                  <a:lnTo>
                    <a:pt x="1809" y="360"/>
                  </a:lnTo>
                  <a:lnTo>
                    <a:pt x="1807" y="359"/>
                  </a:lnTo>
                  <a:lnTo>
                    <a:pt x="1807" y="358"/>
                  </a:lnTo>
                  <a:lnTo>
                    <a:pt x="1807" y="356"/>
                  </a:lnTo>
                  <a:lnTo>
                    <a:pt x="1807" y="350"/>
                  </a:lnTo>
                  <a:lnTo>
                    <a:pt x="1806" y="347"/>
                  </a:lnTo>
                  <a:lnTo>
                    <a:pt x="1802" y="346"/>
                  </a:lnTo>
                  <a:lnTo>
                    <a:pt x="1803" y="344"/>
                  </a:lnTo>
                  <a:lnTo>
                    <a:pt x="1804" y="343"/>
                  </a:lnTo>
                  <a:lnTo>
                    <a:pt x="1804" y="342"/>
                  </a:lnTo>
                  <a:lnTo>
                    <a:pt x="1801" y="340"/>
                  </a:lnTo>
                  <a:lnTo>
                    <a:pt x="1799" y="341"/>
                  </a:lnTo>
                  <a:lnTo>
                    <a:pt x="1798" y="342"/>
                  </a:lnTo>
                  <a:lnTo>
                    <a:pt x="1791" y="350"/>
                  </a:lnTo>
                  <a:lnTo>
                    <a:pt x="1789" y="350"/>
                  </a:lnTo>
                  <a:lnTo>
                    <a:pt x="1787" y="350"/>
                  </a:lnTo>
                  <a:lnTo>
                    <a:pt x="1782" y="350"/>
                  </a:lnTo>
                  <a:lnTo>
                    <a:pt x="1777" y="347"/>
                  </a:lnTo>
                  <a:lnTo>
                    <a:pt x="1769" y="346"/>
                  </a:lnTo>
                  <a:lnTo>
                    <a:pt x="1767" y="347"/>
                  </a:lnTo>
                  <a:lnTo>
                    <a:pt x="1766" y="348"/>
                  </a:lnTo>
                  <a:lnTo>
                    <a:pt x="1766" y="347"/>
                  </a:lnTo>
                  <a:lnTo>
                    <a:pt x="1760" y="348"/>
                  </a:lnTo>
                  <a:lnTo>
                    <a:pt x="1757" y="345"/>
                  </a:lnTo>
                  <a:lnTo>
                    <a:pt x="1753" y="340"/>
                  </a:lnTo>
                  <a:lnTo>
                    <a:pt x="1748" y="343"/>
                  </a:lnTo>
                  <a:lnTo>
                    <a:pt x="1741" y="342"/>
                  </a:lnTo>
                  <a:lnTo>
                    <a:pt x="1737" y="344"/>
                  </a:lnTo>
                  <a:lnTo>
                    <a:pt x="1733" y="343"/>
                  </a:lnTo>
                  <a:lnTo>
                    <a:pt x="1732" y="343"/>
                  </a:lnTo>
                  <a:lnTo>
                    <a:pt x="1731" y="344"/>
                  </a:lnTo>
                  <a:lnTo>
                    <a:pt x="1730" y="345"/>
                  </a:lnTo>
                  <a:lnTo>
                    <a:pt x="1728" y="345"/>
                  </a:lnTo>
                  <a:lnTo>
                    <a:pt x="1727" y="349"/>
                  </a:lnTo>
                  <a:lnTo>
                    <a:pt x="1723" y="349"/>
                  </a:lnTo>
                  <a:lnTo>
                    <a:pt x="1722" y="352"/>
                  </a:lnTo>
                  <a:lnTo>
                    <a:pt x="1720" y="354"/>
                  </a:lnTo>
                  <a:lnTo>
                    <a:pt x="1718" y="353"/>
                  </a:lnTo>
                  <a:lnTo>
                    <a:pt x="1718" y="350"/>
                  </a:lnTo>
                  <a:lnTo>
                    <a:pt x="1717" y="348"/>
                  </a:lnTo>
                  <a:lnTo>
                    <a:pt x="1715" y="348"/>
                  </a:lnTo>
                  <a:lnTo>
                    <a:pt x="1714" y="348"/>
                  </a:lnTo>
                  <a:lnTo>
                    <a:pt x="1712" y="345"/>
                  </a:lnTo>
                  <a:lnTo>
                    <a:pt x="1710" y="343"/>
                  </a:lnTo>
                  <a:lnTo>
                    <a:pt x="1707" y="342"/>
                  </a:lnTo>
                  <a:lnTo>
                    <a:pt x="1705" y="342"/>
                  </a:lnTo>
                  <a:lnTo>
                    <a:pt x="1703" y="342"/>
                  </a:lnTo>
                  <a:lnTo>
                    <a:pt x="1702" y="340"/>
                  </a:lnTo>
                  <a:lnTo>
                    <a:pt x="1697" y="340"/>
                  </a:lnTo>
                  <a:lnTo>
                    <a:pt x="1697" y="337"/>
                  </a:lnTo>
                  <a:lnTo>
                    <a:pt x="1702" y="324"/>
                  </a:lnTo>
                  <a:lnTo>
                    <a:pt x="1702" y="322"/>
                  </a:lnTo>
                  <a:lnTo>
                    <a:pt x="1702" y="320"/>
                  </a:lnTo>
                  <a:lnTo>
                    <a:pt x="1702" y="318"/>
                  </a:lnTo>
                  <a:lnTo>
                    <a:pt x="1699" y="314"/>
                  </a:lnTo>
                  <a:lnTo>
                    <a:pt x="1699" y="313"/>
                  </a:lnTo>
                  <a:lnTo>
                    <a:pt x="1697" y="311"/>
                  </a:lnTo>
                  <a:lnTo>
                    <a:pt x="1695" y="308"/>
                  </a:lnTo>
                  <a:lnTo>
                    <a:pt x="1693" y="307"/>
                  </a:lnTo>
                  <a:lnTo>
                    <a:pt x="1691" y="303"/>
                  </a:lnTo>
                  <a:lnTo>
                    <a:pt x="1688" y="302"/>
                  </a:lnTo>
                  <a:lnTo>
                    <a:pt x="1687" y="300"/>
                  </a:lnTo>
                  <a:lnTo>
                    <a:pt x="1684" y="299"/>
                  </a:lnTo>
                  <a:lnTo>
                    <a:pt x="1674" y="298"/>
                  </a:lnTo>
                  <a:lnTo>
                    <a:pt x="1671" y="297"/>
                  </a:lnTo>
                  <a:lnTo>
                    <a:pt x="1665" y="296"/>
                  </a:lnTo>
                  <a:lnTo>
                    <a:pt x="1660" y="297"/>
                  </a:lnTo>
                  <a:lnTo>
                    <a:pt x="1654" y="297"/>
                  </a:lnTo>
                  <a:lnTo>
                    <a:pt x="1651" y="298"/>
                  </a:lnTo>
                  <a:lnTo>
                    <a:pt x="1650" y="299"/>
                  </a:lnTo>
                  <a:lnTo>
                    <a:pt x="1644" y="298"/>
                  </a:lnTo>
                  <a:lnTo>
                    <a:pt x="1643" y="300"/>
                  </a:lnTo>
                  <a:lnTo>
                    <a:pt x="1640" y="300"/>
                  </a:lnTo>
                  <a:lnTo>
                    <a:pt x="1634" y="298"/>
                  </a:lnTo>
                  <a:lnTo>
                    <a:pt x="1632" y="299"/>
                  </a:lnTo>
                  <a:lnTo>
                    <a:pt x="1630" y="300"/>
                  </a:lnTo>
                  <a:lnTo>
                    <a:pt x="1627" y="301"/>
                  </a:lnTo>
                  <a:lnTo>
                    <a:pt x="1625" y="300"/>
                  </a:lnTo>
                  <a:lnTo>
                    <a:pt x="1620" y="300"/>
                  </a:lnTo>
                  <a:lnTo>
                    <a:pt x="1618" y="301"/>
                  </a:lnTo>
                  <a:lnTo>
                    <a:pt x="1616" y="301"/>
                  </a:lnTo>
                  <a:lnTo>
                    <a:pt x="1611" y="303"/>
                  </a:lnTo>
                  <a:lnTo>
                    <a:pt x="1608" y="303"/>
                  </a:lnTo>
                  <a:lnTo>
                    <a:pt x="1606" y="305"/>
                  </a:lnTo>
                  <a:lnTo>
                    <a:pt x="1605" y="303"/>
                  </a:lnTo>
                  <a:lnTo>
                    <a:pt x="1601" y="300"/>
                  </a:lnTo>
                  <a:lnTo>
                    <a:pt x="1597" y="299"/>
                  </a:lnTo>
                  <a:lnTo>
                    <a:pt x="1596" y="298"/>
                  </a:lnTo>
                  <a:lnTo>
                    <a:pt x="1601" y="297"/>
                  </a:lnTo>
                  <a:lnTo>
                    <a:pt x="1603" y="294"/>
                  </a:lnTo>
                  <a:lnTo>
                    <a:pt x="1604" y="291"/>
                  </a:lnTo>
                  <a:lnTo>
                    <a:pt x="1595" y="285"/>
                  </a:lnTo>
                  <a:lnTo>
                    <a:pt x="1594" y="283"/>
                  </a:lnTo>
                  <a:lnTo>
                    <a:pt x="1594" y="281"/>
                  </a:lnTo>
                  <a:lnTo>
                    <a:pt x="1589" y="282"/>
                  </a:lnTo>
                  <a:lnTo>
                    <a:pt x="1585" y="283"/>
                  </a:lnTo>
                  <a:lnTo>
                    <a:pt x="1582" y="283"/>
                  </a:lnTo>
                  <a:lnTo>
                    <a:pt x="1581" y="281"/>
                  </a:lnTo>
                  <a:lnTo>
                    <a:pt x="1581" y="279"/>
                  </a:lnTo>
                  <a:lnTo>
                    <a:pt x="1577" y="277"/>
                  </a:lnTo>
                  <a:lnTo>
                    <a:pt x="1576" y="275"/>
                  </a:lnTo>
                  <a:lnTo>
                    <a:pt x="1574" y="274"/>
                  </a:lnTo>
                  <a:lnTo>
                    <a:pt x="1570" y="272"/>
                  </a:lnTo>
                  <a:lnTo>
                    <a:pt x="1569" y="273"/>
                  </a:lnTo>
                  <a:lnTo>
                    <a:pt x="1567" y="274"/>
                  </a:lnTo>
                  <a:lnTo>
                    <a:pt x="1565" y="273"/>
                  </a:lnTo>
                  <a:lnTo>
                    <a:pt x="1562" y="272"/>
                  </a:lnTo>
                  <a:lnTo>
                    <a:pt x="1560" y="272"/>
                  </a:lnTo>
                  <a:lnTo>
                    <a:pt x="1560" y="271"/>
                  </a:lnTo>
                  <a:lnTo>
                    <a:pt x="1565" y="265"/>
                  </a:lnTo>
                  <a:lnTo>
                    <a:pt x="1566" y="264"/>
                  </a:lnTo>
                  <a:lnTo>
                    <a:pt x="1569" y="266"/>
                  </a:lnTo>
                  <a:lnTo>
                    <a:pt x="1571" y="268"/>
                  </a:lnTo>
                  <a:lnTo>
                    <a:pt x="1574" y="266"/>
                  </a:lnTo>
                  <a:lnTo>
                    <a:pt x="1574" y="264"/>
                  </a:lnTo>
                  <a:lnTo>
                    <a:pt x="1573" y="262"/>
                  </a:lnTo>
                  <a:lnTo>
                    <a:pt x="1570" y="254"/>
                  </a:lnTo>
                  <a:lnTo>
                    <a:pt x="1566" y="252"/>
                  </a:lnTo>
                  <a:lnTo>
                    <a:pt x="1563" y="250"/>
                  </a:lnTo>
                  <a:lnTo>
                    <a:pt x="1560" y="249"/>
                  </a:lnTo>
                  <a:lnTo>
                    <a:pt x="1558" y="248"/>
                  </a:lnTo>
                  <a:lnTo>
                    <a:pt x="1553" y="246"/>
                  </a:lnTo>
                  <a:lnTo>
                    <a:pt x="1549" y="247"/>
                  </a:lnTo>
                  <a:lnTo>
                    <a:pt x="1549" y="248"/>
                  </a:lnTo>
                  <a:lnTo>
                    <a:pt x="1548" y="246"/>
                  </a:lnTo>
                  <a:lnTo>
                    <a:pt x="1546" y="246"/>
                  </a:lnTo>
                  <a:lnTo>
                    <a:pt x="1539" y="246"/>
                  </a:lnTo>
                  <a:lnTo>
                    <a:pt x="1537" y="247"/>
                  </a:lnTo>
                  <a:lnTo>
                    <a:pt x="1531" y="246"/>
                  </a:lnTo>
                  <a:lnTo>
                    <a:pt x="1528" y="243"/>
                  </a:lnTo>
                  <a:lnTo>
                    <a:pt x="1524" y="243"/>
                  </a:lnTo>
                  <a:lnTo>
                    <a:pt x="1519" y="239"/>
                  </a:lnTo>
                  <a:lnTo>
                    <a:pt x="1518" y="239"/>
                  </a:lnTo>
                  <a:lnTo>
                    <a:pt x="1508" y="238"/>
                  </a:lnTo>
                  <a:lnTo>
                    <a:pt x="1503" y="235"/>
                  </a:lnTo>
                  <a:lnTo>
                    <a:pt x="1493" y="234"/>
                  </a:lnTo>
                  <a:lnTo>
                    <a:pt x="1490" y="233"/>
                  </a:lnTo>
                  <a:lnTo>
                    <a:pt x="1479" y="234"/>
                  </a:lnTo>
                  <a:lnTo>
                    <a:pt x="1467" y="232"/>
                  </a:lnTo>
                  <a:lnTo>
                    <a:pt x="1465" y="231"/>
                  </a:lnTo>
                  <a:lnTo>
                    <a:pt x="1464" y="229"/>
                  </a:lnTo>
                  <a:lnTo>
                    <a:pt x="1461" y="228"/>
                  </a:lnTo>
                  <a:lnTo>
                    <a:pt x="1459" y="228"/>
                  </a:lnTo>
                  <a:lnTo>
                    <a:pt x="1457" y="227"/>
                  </a:lnTo>
                  <a:lnTo>
                    <a:pt x="1455" y="230"/>
                  </a:lnTo>
                  <a:lnTo>
                    <a:pt x="1455" y="231"/>
                  </a:lnTo>
                  <a:lnTo>
                    <a:pt x="1458" y="233"/>
                  </a:lnTo>
                  <a:lnTo>
                    <a:pt x="1458" y="235"/>
                  </a:lnTo>
                  <a:lnTo>
                    <a:pt x="1460" y="238"/>
                  </a:lnTo>
                  <a:lnTo>
                    <a:pt x="1458" y="239"/>
                  </a:lnTo>
                  <a:lnTo>
                    <a:pt x="1455" y="241"/>
                  </a:lnTo>
                  <a:lnTo>
                    <a:pt x="1454" y="242"/>
                  </a:lnTo>
                  <a:lnTo>
                    <a:pt x="1453" y="248"/>
                  </a:lnTo>
                  <a:lnTo>
                    <a:pt x="1451" y="251"/>
                  </a:lnTo>
                  <a:lnTo>
                    <a:pt x="1450" y="253"/>
                  </a:lnTo>
                  <a:lnTo>
                    <a:pt x="1447" y="254"/>
                  </a:lnTo>
                  <a:lnTo>
                    <a:pt x="1444" y="256"/>
                  </a:lnTo>
                  <a:lnTo>
                    <a:pt x="1442" y="259"/>
                  </a:lnTo>
                  <a:lnTo>
                    <a:pt x="1441" y="261"/>
                  </a:lnTo>
                  <a:lnTo>
                    <a:pt x="1443" y="264"/>
                  </a:lnTo>
                  <a:lnTo>
                    <a:pt x="1443" y="265"/>
                  </a:lnTo>
                  <a:lnTo>
                    <a:pt x="1441" y="266"/>
                  </a:lnTo>
                  <a:lnTo>
                    <a:pt x="1441" y="270"/>
                  </a:lnTo>
                  <a:lnTo>
                    <a:pt x="1442" y="273"/>
                  </a:lnTo>
                  <a:lnTo>
                    <a:pt x="1445" y="275"/>
                  </a:lnTo>
                  <a:lnTo>
                    <a:pt x="1445" y="277"/>
                  </a:lnTo>
                  <a:lnTo>
                    <a:pt x="1445" y="279"/>
                  </a:lnTo>
                  <a:lnTo>
                    <a:pt x="1445" y="281"/>
                  </a:lnTo>
                  <a:lnTo>
                    <a:pt x="1442" y="281"/>
                  </a:lnTo>
                  <a:lnTo>
                    <a:pt x="1438" y="278"/>
                  </a:lnTo>
                  <a:lnTo>
                    <a:pt x="1436" y="283"/>
                  </a:lnTo>
                  <a:lnTo>
                    <a:pt x="1433" y="281"/>
                  </a:lnTo>
                  <a:lnTo>
                    <a:pt x="1432" y="283"/>
                  </a:lnTo>
                  <a:lnTo>
                    <a:pt x="1431" y="282"/>
                  </a:lnTo>
                  <a:lnTo>
                    <a:pt x="1426" y="285"/>
                  </a:lnTo>
                  <a:lnTo>
                    <a:pt x="1425" y="287"/>
                  </a:lnTo>
                  <a:lnTo>
                    <a:pt x="1423" y="288"/>
                  </a:lnTo>
                  <a:lnTo>
                    <a:pt x="1422" y="291"/>
                  </a:lnTo>
                  <a:lnTo>
                    <a:pt x="1420" y="291"/>
                  </a:lnTo>
                  <a:lnTo>
                    <a:pt x="1419" y="292"/>
                  </a:lnTo>
                  <a:lnTo>
                    <a:pt x="1417" y="290"/>
                  </a:lnTo>
                  <a:lnTo>
                    <a:pt x="1416" y="290"/>
                  </a:lnTo>
                  <a:lnTo>
                    <a:pt x="1414" y="289"/>
                  </a:lnTo>
                  <a:lnTo>
                    <a:pt x="1414" y="287"/>
                  </a:lnTo>
                  <a:lnTo>
                    <a:pt x="1412" y="286"/>
                  </a:lnTo>
                  <a:lnTo>
                    <a:pt x="1411" y="284"/>
                  </a:lnTo>
                  <a:lnTo>
                    <a:pt x="1410" y="283"/>
                  </a:lnTo>
                  <a:lnTo>
                    <a:pt x="1408" y="283"/>
                  </a:lnTo>
                  <a:lnTo>
                    <a:pt x="1401" y="278"/>
                  </a:lnTo>
                  <a:lnTo>
                    <a:pt x="1398" y="278"/>
                  </a:lnTo>
                  <a:lnTo>
                    <a:pt x="1394" y="277"/>
                  </a:lnTo>
                  <a:lnTo>
                    <a:pt x="1393" y="276"/>
                  </a:lnTo>
                  <a:lnTo>
                    <a:pt x="1391" y="275"/>
                  </a:lnTo>
                  <a:lnTo>
                    <a:pt x="1388" y="274"/>
                  </a:lnTo>
                  <a:lnTo>
                    <a:pt x="1381" y="275"/>
                  </a:lnTo>
                  <a:lnTo>
                    <a:pt x="1378" y="278"/>
                  </a:lnTo>
                  <a:lnTo>
                    <a:pt x="1378" y="281"/>
                  </a:lnTo>
                  <a:lnTo>
                    <a:pt x="1378" y="283"/>
                  </a:lnTo>
                  <a:lnTo>
                    <a:pt x="1378" y="285"/>
                  </a:lnTo>
                  <a:lnTo>
                    <a:pt x="1376" y="282"/>
                  </a:lnTo>
                  <a:lnTo>
                    <a:pt x="1375" y="283"/>
                  </a:lnTo>
                  <a:lnTo>
                    <a:pt x="1368" y="282"/>
                  </a:lnTo>
                  <a:lnTo>
                    <a:pt x="1366" y="283"/>
                  </a:lnTo>
                  <a:lnTo>
                    <a:pt x="1363" y="282"/>
                  </a:lnTo>
                  <a:lnTo>
                    <a:pt x="1360" y="278"/>
                  </a:lnTo>
                  <a:lnTo>
                    <a:pt x="1358" y="277"/>
                  </a:lnTo>
                  <a:lnTo>
                    <a:pt x="1356" y="272"/>
                  </a:lnTo>
                  <a:lnTo>
                    <a:pt x="1354" y="270"/>
                  </a:lnTo>
                  <a:lnTo>
                    <a:pt x="1352" y="265"/>
                  </a:lnTo>
                  <a:lnTo>
                    <a:pt x="1352" y="262"/>
                  </a:lnTo>
                  <a:lnTo>
                    <a:pt x="1351" y="261"/>
                  </a:lnTo>
                  <a:lnTo>
                    <a:pt x="1350" y="262"/>
                  </a:lnTo>
                  <a:lnTo>
                    <a:pt x="1349" y="265"/>
                  </a:lnTo>
                  <a:lnTo>
                    <a:pt x="1345" y="274"/>
                  </a:lnTo>
                  <a:lnTo>
                    <a:pt x="1343" y="277"/>
                  </a:lnTo>
                  <a:lnTo>
                    <a:pt x="1343" y="281"/>
                  </a:lnTo>
                  <a:lnTo>
                    <a:pt x="1342" y="284"/>
                  </a:lnTo>
                  <a:lnTo>
                    <a:pt x="1343" y="291"/>
                  </a:lnTo>
                  <a:lnTo>
                    <a:pt x="1341" y="292"/>
                  </a:lnTo>
                  <a:lnTo>
                    <a:pt x="1339" y="297"/>
                  </a:lnTo>
                  <a:lnTo>
                    <a:pt x="1337" y="299"/>
                  </a:lnTo>
                  <a:lnTo>
                    <a:pt x="1337" y="302"/>
                  </a:lnTo>
                  <a:lnTo>
                    <a:pt x="1334" y="305"/>
                  </a:lnTo>
                  <a:lnTo>
                    <a:pt x="1334" y="308"/>
                  </a:lnTo>
                  <a:lnTo>
                    <a:pt x="1331" y="307"/>
                  </a:lnTo>
                  <a:lnTo>
                    <a:pt x="1328" y="300"/>
                  </a:lnTo>
                  <a:lnTo>
                    <a:pt x="1328" y="300"/>
                  </a:lnTo>
                  <a:lnTo>
                    <a:pt x="1327" y="302"/>
                  </a:lnTo>
                  <a:lnTo>
                    <a:pt x="1325" y="302"/>
                  </a:lnTo>
                  <a:lnTo>
                    <a:pt x="1324" y="301"/>
                  </a:lnTo>
                  <a:lnTo>
                    <a:pt x="1323" y="301"/>
                  </a:lnTo>
                  <a:lnTo>
                    <a:pt x="1321" y="300"/>
                  </a:lnTo>
                  <a:lnTo>
                    <a:pt x="1320" y="298"/>
                  </a:lnTo>
                  <a:lnTo>
                    <a:pt x="1320" y="297"/>
                  </a:lnTo>
                  <a:lnTo>
                    <a:pt x="1317" y="294"/>
                  </a:lnTo>
                  <a:lnTo>
                    <a:pt x="1316" y="296"/>
                  </a:lnTo>
                  <a:lnTo>
                    <a:pt x="1315" y="294"/>
                  </a:lnTo>
                  <a:lnTo>
                    <a:pt x="1314" y="294"/>
                  </a:lnTo>
                  <a:lnTo>
                    <a:pt x="1313" y="291"/>
                  </a:lnTo>
                  <a:lnTo>
                    <a:pt x="1313" y="288"/>
                  </a:lnTo>
                  <a:lnTo>
                    <a:pt x="1311" y="287"/>
                  </a:lnTo>
                  <a:lnTo>
                    <a:pt x="1310" y="288"/>
                  </a:lnTo>
                  <a:lnTo>
                    <a:pt x="1310" y="287"/>
                  </a:lnTo>
                  <a:lnTo>
                    <a:pt x="1308" y="283"/>
                  </a:lnTo>
                  <a:lnTo>
                    <a:pt x="1308" y="280"/>
                  </a:lnTo>
                  <a:lnTo>
                    <a:pt x="1307" y="279"/>
                  </a:lnTo>
                  <a:lnTo>
                    <a:pt x="1307" y="277"/>
                  </a:lnTo>
                  <a:lnTo>
                    <a:pt x="1306" y="276"/>
                  </a:lnTo>
                  <a:lnTo>
                    <a:pt x="1306" y="273"/>
                  </a:lnTo>
                  <a:lnTo>
                    <a:pt x="1305" y="274"/>
                  </a:lnTo>
                  <a:lnTo>
                    <a:pt x="1303" y="275"/>
                  </a:lnTo>
                  <a:lnTo>
                    <a:pt x="1302" y="274"/>
                  </a:lnTo>
                  <a:lnTo>
                    <a:pt x="1302" y="272"/>
                  </a:lnTo>
                  <a:lnTo>
                    <a:pt x="1302" y="270"/>
                  </a:lnTo>
                  <a:lnTo>
                    <a:pt x="1301" y="269"/>
                  </a:lnTo>
                  <a:lnTo>
                    <a:pt x="1300" y="268"/>
                  </a:lnTo>
                  <a:lnTo>
                    <a:pt x="1300" y="264"/>
                  </a:lnTo>
                  <a:lnTo>
                    <a:pt x="1305" y="258"/>
                  </a:lnTo>
                  <a:lnTo>
                    <a:pt x="1306" y="259"/>
                  </a:lnTo>
                  <a:lnTo>
                    <a:pt x="1307" y="259"/>
                  </a:lnTo>
                  <a:lnTo>
                    <a:pt x="1306" y="258"/>
                  </a:lnTo>
                  <a:lnTo>
                    <a:pt x="1306" y="256"/>
                  </a:lnTo>
                  <a:lnTo>
                    <a:pt x="1309" y="255"/>
                  </a:lnTo>
                  <a:lnTo>
                    <a:pt x="1310" y="254"/>
                  </a:lnTo>
                  <a:lnTo>
                    <a:pt x="1309" y="254"/>
                  </a:lnTo>
                  <a:lnTo>
                    <a:pt x="1309" y="253"/>
                  </a:lnTo>
                  <a:lnTo>
                    <a:pt x="1310" y="253"/>
                  </a:lnTo>
                  <a:lnTo>
                    <a:pt x="1310" y="252"/>
                  </a:lnTo>
                  <a:lnTo>
                    <a:pt x="1310" y="249"/>
                  </a:lnTo>
                  <a:lnTo>
                    <a:pt x="1312" y="245"/>
                  </a:lnTo>
                  <a:lnTo>
                    <a:pt x="1307" y="242"/>
                  </a:lnTo>
                  <a:lnTo>
                    <a:pt x="1307" y="241"/>
                  </a:lnTo>
                  <a:lnTo>
                    <a:pt x="1309" y="239"/>
                  </a:lnTo>
                  <a:lnTo>
                    <a:pt x="1306" y="238"/>
                  </a:lnTo>
                  <a:lnTo>
                    <a:pt x="1307" y="235"/>
                  </a:lnTo>
                  <a:lnTo>
                    <a:pt x="1308" y="234"/>
                  </a:lnTo>
                  <a:lnTo>
                    <a:pt x="1308" y="232"/>
                  </a:lnTo>
                  <a:lnTo>
                    <a:pt x="1309" y="231"/>
                  </a:lnTo>
                  <a:lnTo>
                    <a:pt x="1308" y="231"/>
                  </a:lnTo>
                  <a:lnTo>
                    <a:pt x="1308" y="229"/>
                  </a:lnTo>
                  <a:lnTo>
                    <a:pt x="1308" y="228"/>
                  </a:lnTo>
                  <a:lnTo>
                    <a:pt x="1308" y="226"/>
                  </a:lnTo>
                  <a:lnTo>
                    <a:pt x="1309" y="226"/>
                  </a:lnTo>
                  <a:lnTo>
                    <a:pt x="1310" y="225"/>
                  </a:lnTo>
                  <a:lnTo>
                    <a:pt x="1310" y="223"/>
                  </a:lnTo>
                  <a:lnTo>
                    <a:pt x="1310" y="222"/>
                  </a:lnTo>
                  <a:lnTo>
                    <a:pt x="1310" y="221"/>
                  </a:lnTo>
                  <a:lnTo>
                    <a:pt x="1310" y="220"/>
                  </a:lnTo>
                  <a:lnTo>
                    <a:pt x="1306" y="218"/>
                  </a:lnTo>
                  <a:lnTo>
                    <a:pt x="1305" y="215"/>
                  </a:lnTo>
                  <a:lnTo>
                    <a:pt x="1303" y="214"/>
                  </a:lnTo>
                  <a:lnTo>
                    <a:pt x="1303" y="212"/>
                  </a:lnTo>
                  <a:lnTo>
                    <a:pt x="1297" y="209"/>
                  </a:lnTo>
                  <a:lnTo>
                    <a:pt x="1298" y="207"/>
                  </a:lnTo>
                  <a:lnTo>
                    <a:pt x="1297" y="206"/>
                  </a:lnTo>
                  <a:lnTo>
                    <a:pt x="1294" y="206"/>
                  </a:lnTo>
                  <a:lnTo>
                    <a:pt x="1293" y="205"/>
                  </a:lnTo>
                  <a:lnTo>
                    <a:pt x="1294" y="204"/>
                  </a:lnTo>
                  <a:lnTo>
                    <a:pt x="1293" y="202"/>
                  </a:lnTo>
                  <a:lnTo>
                    <a:pt x="1289" y="201"/>
                  </a:lnTo>
                  <a:lnTo>
                    <a:pt x="1286" y="201"/>
                  </a:lnTo>
                  <a:lnTo>
                    <a:pt x="1283" y="201"/>
                  </a:lnTo>
                  <a:lnTo>
                    <a:pt x="1279" y="199"/>
                  </a:lnTo>
                  <a:lnTo>
                    <a:pt x="1278" y="200"/>
                  </a:lnTo>
                  <a:lnTo>
                    <a:pt x="1277" y="202"/>
                  </a:lnTo>
                  <a:lnTo>
                    <a:pt x="1275" y="202"/>
                  </a:lnTo>
                  <a:lnTo>
                    <a:pt x="1273" y="204"/>
                  </a:lnTo>
                  <a:lnTo>
                    <a:pt x="1272" y="204"/>
                  </a:lnTo>
                  <a:lnTo>
                    <a:pt x="1272" y="203"/>
                  </a:lnTo>
                  <a:lnTo>
                    <a:pt x="1268" y="198"/>
                  </a:lnTo>
                  <a:lnTo>
                    <a:pt x="1266" y="199"/>
                  </a:lnTo>
                  <a:lnTo>
                    <a:pt x="1264" y="198"/>
                  </a:lnTo>
                  <a:lnTo>
                    <a:pt x="1262" y="198"/>
                  </a:lnTo>
                  <a:lnTo>
                    <a:pt x="1261" y="196"/>
                  </a:lnTo>
                  <a:lnTo>
                    <a:pt x="1260" y="197"/>
                  </a:lnTo>
                  <a:lnTo>
                    <a:pt x="1258" y="196"/>
                  </a:lnTo>
                  <a:lnTo>
                    <a:pt x="1257" y="198"/>
                  </a:lnTo>
                  <a:lnTo>
                    <a:pt x="1255" y="196"/>
                  </a:lnTo>
                  <a:lnTo>
                    <a:pt x="1255" y="195"/>
                  </a:lnTo>
                  <a:lnTo>
                    <a:pt x="1255" y="193"/>
                  </a:lnTo>
                  <a:lnTo>
                    <a:pt x="1254" y="192"/>
                  </a:lnTo>
                  <a:lnTo>
                    <a:pt x="1253" y="193"/>
                  </a:lnTo>
                  <a:lnTo>
                    <a:pt x="1250" y="190"/>
                  </a:lnTo>
                  <a:lnTo>
                    <a:pt x="1249" y="191"/>
                  </a:lnTo>
                  <a:lnTo>
                    <a:pt x="1246" y="189"/>
                  </a:lnTo>
                  <a:lnTo>
                    <a:pt x="1242" y="188"/>
                  </a:lnTo>
                  <a:lnTo>
                    <a:pt x="1239" y="186"/>
                  </a:lnTo>
                  <a:lnTo>
                    <a:pt x="1238" y="186"/>
                  </a:lnTo>
                  <a:lnTo>
                    <a:pt x="1237" y="188"/>
                  </a:lnTo>
                  <a:lnTo>
                    <a:pt x="1237" y="189"/>
                  </a:lnTo>
                  <a:lnTo>
                    <a:pt x="1238" y="192"/>
                  </a:lnTo>
                  <a:lnTo>
                    <a:pt x="1237" y="193"/>
                  </a:lnTo>
                  <a:lnTo>
                    <a:pt x="1233" y="192"/>
                  </a:lnTo>
                  <a:lnTo>
                    <a:pt x="1231" y="189"/>
                  </a:lnTo>
                  <a:lnTo>
                    <a:pt x="1231" y="190"/>
                  </a:lnTo>
                  <a:lnTo>
                    <a:pt x="1231" y="194"/>
                  </a:lnTo>
                  <a:lnTo>
                    <a:pt x="1228" y="203"/>
                  </a:lnTo>
                  <a:lnTo>
                    <a:pt x="1230" y="203"/>
                  </a:lnTo>
                  <a:lnTo>
                    <a:pt x="1229" y="204"/>
                  </a:lnTo>
                  <a:lnTo>
                    <a:pt x="1229" y="206"/>
                  </a:lnTo>
                  <a:lnTo>
                    <a:pt x="1229" y="209"/>
                  </a:lnTo>
                  <a:lnTo>
                    <a:pt x="1232" y="216"/>
                  </a:lnTo>
                  <a:lnTo>
                    <a:pt x="1231" y="218"/>
                  </a:lnTo>
                  <a:lnTo>
                    <a:pt x="1230" y="219"/>
                  </a:lnTo>
                  <a:lnTo>
                    <a:pt x="1223" y="220"/>
                  </a:lnTo>
                  <a:lnTo>
                    <a:pt x="1220" y="223"/>
                  </a:lnTo>
                  <a:lnTo>
                    <a:pt x="1218" y="222"/>
                  </a:lnTo>
                  <a:lnTo>
                    <a:pt x="1217" y="223"/>
                  </a:lnTo>
                  <a:lnTo>
                    <a:pt x="1216" y="223"/>
                  </a:lnTo>
                  <a:lnTo>
                    <a:pt x="1213" y="223"/>
                  </a:lnTo>
                  <a:lnTo>
                    <a:pt x="1210" y="222"/>
                  </a:lnTo>
                  <a:lnTo>
                    <a:pt x="1208" y="222"/>
                  </a:lnTo>
                  <a:lnTo>
                    <a:pt x="1202" y="223"/>
                  </a:lnTo>
                  <a:lnTo>
                    <a:pt x="1201" y="224"/>
                  </a:lnTo>
                  <a:lnTo>
                    <a:pt x="1197" y="222"/>
                  </a:lnTo>
                  <a:lnTo>
                    <a:pt x="1190" y="220"/>
                  </a:lnTo>
                  <a:lnTo>
                    <a:pt x="1188" y="220"/>
                  </a:lnTo>
                  <a:lnTo>
                    <a:pt x="1188" y="222"/>
                  </a:lnTo>
                  <a:lnTo>
                    <a:pt x="1187" y="223"/>
                  </a:lnTo>
                  <a:lnTo>
                    <a:pt x="1180" y="219"/>
                  </a:lnTo>
                  <a:lnTo>
                    <a:pt x="1176" y="218"/>
                  </a:lnTo>
                  <a:lnTo>
                    <a:pt x="1169" y="214"/>
                  </a:lnTo>
                  <a:lnTo>
                    <a:pt x="1168" y="212"/>
                  </a:lnTo>
                  <a:lnTo>
                    <a:pt x="1168" y="211"/>
                  </a:lnTo>
                  <a:lnTo>
                    <a:pt x="1168" y="210"/>
                  </a:lnTo>
                  <a:lnTo>
                    <a:pt x="1168" y="209"/>
                  </a:lnTo>
                  <a:lnTo>
                    <a:pt x="1168" y="206"/>
                  </a:lnTo>
                  <a:lnTo>
                    <a:pt x="1168" y="204"/>
                  </a:lnTo>
                  <a:lnTo>
                    <a:pt x="1170" y="203"/>
                  </a:lnTo>
                  <a:lnTo>
                    <a:pt x="1172" y="203"/>
                  </a:lnTo>
                  <a:lnTo>
                    <a:pt x="1173" y="202"/>
                  </a:lnTo>
                  <a:lnTo>
                    <a:pt x="1174" y="202"/>
                  </a:lnTo>
                  <a:lnTo>
                    <a:pt x="1173" y="200"/>
                  </a:lnTo>
                  <a:lnTo>
                    <a:pt x="1172" y="199"/>
                  </a:lnTo>
                  <a:lnTo>
                    <a:pt x="1165" y="199"/>
                  </a:lnTo>
                  <a:lnTo>
                    <a:pt x="1163" y="198"/>
                  </a:lnTo>
                  <a:lnTo>
                    <a:pt x="1158" y="199"/>
                  </a:lnTo>
                  <a:lnTo>
                    <a:pt x="1153" y="198"/>
                  </a:lnTo>
                  <a:lnTo>
                    <a:pt x="1150" y="196"/>
                  </a:lnTo>
                  <a:lnTo>
                    <a:pt x="1147" y="196"/>
                  </a:lnTo>
                  <a:lnTo>
                    <a:pt x="1144" y="195"/>
                  </a:lnTo>
                  <a:lnTo>
                    <a:pt x="1141" y="195"/>
                  </a:lnTo>
                  <a:lnTo>
                    <a:pt x="1137" y="193"/>
                  </a:lnTo>
                  <a:lnTo>
                    <a:pt x="1133" y="193"/>
                  </a:lnTo>
                  <a:lnTo>
                    <a:pt x="1128" y="194"/>
                  </a:lnTo>
                  <a:lnTo>
                    <a:pt x="1128" y="196"/>
                  </a:lnTo>
                  <a:lnTo>
                    <a:pt x="1122" y="198"/>
                  </a:lnTo>
                  <a:lnTo>
                    <a:pt x="1119" y="198"/>
                  </a:lnTo>
                  <a:lnTo>
                    <a:pt x="1114" y="198"/>
                  </a:lnTo>
                  <a:lnTo>
                    <a:pt x="1105" y="201"/>
                  </a:lnTo>
                  <a:lnTo>
                    <a:pt x="1109" y="206"/>
                  </a:lnTo>
                  <a:lnTo>
                    <a:pt x="1109" y="209"/>
                  </a:lnTo>
                  <a:lnTo>
                    <a:pt x="1109" y="210"/>
                  </a:lnTo>
                  <a:lnTo>
                    <a:pt x="1104" y="213"/>
                  </a:lnTo>
                  <a:lnTo>
                    <a:pt x="1100" y="212"/>
                  </a:lnTo>
                  <a:lnTo>
                    <a:pt x="1101" y="210"/>
                  </a:lnTo>
                  <a:lnTo>
                    <a:pt x="1104" y="211"/>
                  </a:lnTo>
                  <a:lnTo>
                    <a:pt x="1105" y="209"/>
                  </a:lnTo>
                  <a:lnTo>
                    <a:pt x="1101" y="207"/>
                  </a:lnTo>
                  <a:lnTo>
                    <a:pt x="1102" y="206"/>
                  </a:lnTo>
                  <a:lnTo>
                    <a:pt x="1101" y="204"/>
                  </a:lnTo>
                  <a:lnTo>
                    <a:pt x="1103" y="198"/>
                  </a:lnTo>
                  <a:lnTo>
                    <a:pt x="1103" y="195"/>
                  </a:lnTo>
                  <a:lnTo>
                    <a:pt x="1102" y="192"/>
                  </a:lnTo>
                  <a:lnTo>
                    <a:pt x="1101" y="191"/>
                  </a:lnTo>
                  <a:lnTo>
                    <a:pt x="1100" y="188"/>
                  </a:lnTo>
                  <a:lnTo>
                    <a:pt x="1098" y="185"/>
                  </a:lnTo>
                  <a:lnTo>
                    <a:pt x="1095" y="179"/>
                  </a:lnTo>
                  <a:lnTo>
                    <a:pt x="1097" y="185"/>
                  </a:lnTo>
                  <a:lnTo>
                    <a:pt x="1096" y="189"/>
                  </a:lnTo>
                  <a:lnTo>
                    <a:pt x="1094" y="192"/>
                  </a:lnTo>
                  <a:lnTo>
                    <a:pt x="1091" y="193"/>
                  </a:lnTo>
                  <a:lnTo>
                    <a:pt x="1084" y="192"/>
                  </a:lnTo>
                  <a:lnTo>
                    <a:pt x="1082" y="193"/>
                  </a:lnTo>
                  <a:lnTo>
                    <a:pt x="1081" y="192"/>
                  </a:lnTo>
                  <a:lnTo>
                    <a:pt x="1076" y="188"/>
                  </a:lnTo>
                  <a:lnTo>
                    <a:pt x="1075" y="186"/>
                  </a:lnTo>
                  <a:lnTo>
                    <a:pt x="1075" y="183"/>
                  </a:lnTo>
                  <a:lnTo>
                    <a:pt x="1076" y="180"/>
                  </a:lnTo>
                  <a:lnTo>
                    <a:pt x="1077" y="182"/>
                  </a:lnTo>
                  <a:lnTo>
                    <a:pt x="1079" y="179"/>
                  </a:lnTo>
                  <a:lnTo>
                    <a:pt x="1079" y="178"/>
                  </a:lnTo>
                  <a:lnTo>
                    <a:pt x="1073" y="180"/>
                  </a:lnTo>
                  <a:lnTo>
                    <a:pt x="1071" y="181"/>
                  </a:lnTo>
                  <a:lnTo>
                    <a:pt x="1071" y="183"/>
                  </a:lnTo>
                  <a:lnTo>
                    <a:pt x="1070" y="184"/>
                  </a:lnTo>
                  <a:lnTo>
                    <a:pt x="1069" y="182"/>
                  </a:lnTo>
                  <a:lnTo>
                    <a:pt x="1066" y="181"/>
                  </a:lnTo>
                  <a:lnTo>
                    <a:pt x="1063" y="179"/>
                  </a:lnTo>
                  <a:lnTo>
                    <a:pt x="1060" y="180"/>
                  </a:lnTo>
                  <a:lnTo>
                    <a:pt x="1057" y="181"/>
                  </a:lnTo>
                  <a:lnTo>
                    <a:pt x="1056" y="183"/>
                  </a:lnTo>
                  <a:lnTo>
                    <a:pt x="1053" y="188"/>
                  </a:lnTo>
                  <a:lnTo>
                    <a:pt x="1052" y="190"/>
                  </a:lnTo>
                  <a:lnTo>
                    <a:pt x="1054" y="193"/>
                  </a:lnTo>
                  <a:lnTo>
                    <a:pt x="1055" y="196"/>
                  </a:lnTo>
                  <a:lnTo>
                    <a:pt x="1057" y="195"/>
                  </a:lnTo>
                  <a:lnTo>
                    <a:pt x="1056" y="195"/>
                  </a:lnTo>
                  <a:lnTo>
                    <a:pt x="1056" y="193"/>
                  </a:lnTo>
                  <a:lnTo>
                    <a:pt x="1057" y="194"/>
                  </a:lnTo>
                  <a:lnTo>
                    <a:pt x="1062" y="194"/>
                  </a:lnTo>
                  <a:lnTo>
                    <a:pt x="1063" y="192"/>
                  </a:lnTo>
                  <a:lnTo>
                    <a:pt x="1066" y="191"/>
                  </a:lnTo>
                  <a:lnTo>
                    <a:pt x="1067" y="189"/>
                  </a:lnTo>
                  <a:lnTo>
                    <a:pt x="1069" y="190"/>
                  </a:lnTo>
                  <a:lnTo>
                    <a:pt x="1071" y="194"/>
                  </a:lnTo>
                  <a:lnTo>
                    <a:pt x="1063" y="197"/>
                  </a:lnTo>
                  <a:lnTo>
                    <a:pt x="1062" y="200"/>
                  </a:lnTo>
                  <a:lnTo>
                    <a:pt x="1061" y="200"/>
                  </a:lnTo>
                  <a:lnTo>
                    <a:pt x="1055" y="204"/>
                  </a:lnTo>
                  <a:lnTo>
                    <a:pt x="1052" y="204"/>
                  </a:lnTo>
                  <a:lnTo>
                    <a:pt x="1048" y="199"/>
                  </a:lnTo>
                  <a:lnTo>
                    <a:pt x="1051" y="204"/>
                  </a:lnTo>
                  <a:lnTo>
                    <a:pt x="1051" y="205"/>
                  </a:lnTo>
                  <a:lnTo>
                    <a:pt x="1049" y="204"/>
                  </a:lnTo>
                  <a:lnTo>
                    <a:pt x="1049" y="205"/>
                  </a:lnTo>
                  <a:lnTo>
                    <a:pt x="1049" y="207"/>
                  </a:lnTo>
                  <a:lnTo>
                    <a:pt x="1041" y="209"/>
                  </a:lnTo>
                  <a:lnTo>
                    <a:pt x="1038" y="209"/>
                  </a:lnTo>
                  <a:lnTo>
                    <a:pt x="1037" y="211"/>
                  </a:lnTo>
                  <a:lnTo>
                    <a:pt x="1038" y="212"/>
                  </a:lnTo>
                  <a:lnTo>
                    <a:pt x="1033" y="211"/>
                  </a:lnTo>
                  <a:lnTo>
                    <a:pt x="1029" y="215"/>
                  </a:lnTo>
                  <a:lnTo>
                    <a:pt x="1028" y="215"/>
                  </a:lnTo>
                  <a:lnTo>
                    <a:pt x="1021" y="214"/>
                  </a:lnTo>
                  <a:lnTo>
                    <a:pt x="1019" y="216"/>
                  </a:lnTo>
                  <a:lnTo>
                    <a:pt x="1013" y="214"/>
                  </a:lnTo>
                  <a:lnTo>
                    <a:pt x="1010" y="216"/>
                  </a:lnTo>
                  <a:lnTo>
                    <a:pt x="1011" y="219"/>
                  </a:lnTo>
                  <a:lnTo>
                    <a:pt x="1012" y="223"/>
                  </a:lnTo>
                  <a:lnTo>
                    <a:pt x="1020" y="227"/>
                  </a:lnTo>
                  <a:lnTo>
                    <a:pt x="1018" y="227"/>
                  </a:lnTo>
                  <a:lnTo>
                    <a:pt x="1016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07" y="225"/>
                  </a:lnTo>
                  <a:lnTo>
                    <a:pt x="1005" y="226"/>
                  </a:lnTo>
                  <a:lnTo>
                    <a:pt x="1004" y="229"/>
                  </a:lnTo>
                  <a:lnTo>
                    <a:pt x="1002" y="230"/>
                  </a:lnTo>
                  <a:lnTo>
                    <a:pt x="999" y="231"/>
                  </a:lnTo>
                  <a:lnTo>
                    <a:pt x="996" y="233"/>
                  </a:lnTo>
                  <a:lnTo>
                    <a:pt x="993" y="234"/>
                  </a:lnTo>
                  <a:lnTo>
                    <a:pt x="990" y="239"/>
                  </a:lnTo>
                  <a:lnTo>
                    <a:pt x="991" y="238"/>
                  </a:lnTo>
                  <a:lnTo>
                    <a:pt x="990" y="237"/>
                  </a:lnTo>
                  <a:lnTo>
                    <a:pt x="987" y="238"/>
                  </a:lnTo>
                  <a:lnTo>
                    <a:pt x="986" y="239"/>
                  </a:lnTo>
                  <a:lnTo>
                    <a:pt x="985" y="239"/>
                  </a:lnTo>
                  <a:lnTo>
                    <a:pt x="985" y="237"/>
                  </a:lnTo>
                  <a:lnTo>
                    <a:pt x="990" y="233"/>
                  </a:lnTo>
                  <a:lnTo>
                    <a:pt x="992" y="232"/>
                  </a:lnTo>
                  <a:lnTo>
                    <a:pt x="993" y="231"/>
                  </a:lnTo>
                  <a:lnTo>
                    <a:pt x="996" y="229"/>
                  </a:lnTo>
                  <a:lnTo>
                    <a:pt x="998" y="230"/>
                  </a:lnTo>
                  <a:lnTo>
                    <a:pt x="1001" y="227"/>
                  </a:lnTo>
                  <a:lnTo>
                    <a:pt x="1003" y="225"/>
                  </a:lnTo>
                  <a:lnTo>
                    <a:pt x="1007" y="217"/>
                  </a:lnTo>
                  <a:lnTo>
                    <a:pt x="1008" y="216"/>
                  </a:lnTo>
                  <a:lnTo>
                    <a:pt x="1008" y="215"/>
                  </a:lnTo>
                  <a:lnTo>
                    <a:pt x="1009" y="212"/>
                  </a:lnTo>
                  <a:lnTo>
                    <a:pt x="1011" y="209"/>
                  </a:lnTo>
                  <a:lnTo>
                    <a:pt x="1013" y="210"/>
                  </a:lnTo>
                  <a:lnTo>
                    <a:pt x="1018" y="208"/>
                  </a:lnTo>
                  <a:lnTo>
                    <a:pt x="1019" y="205"/>
                  </a:lnTo>
                  <a:lnTo>
                    <a:pt x="1022" y="200"/>
                  </a:lnTo>
                  <a:lnTo>
                    <a:pt x="1023" y="196"/>
                  </a:lnTo>
                  <a:lnTo>
                    <a:pt x="1032" y="196"/>
                  </a:lnTo>
                  <a:lnTo>
                    <a:pt x="1035" y="195"/>
                  </a:lnTo>
                  <a:lnTo>
                    <a:pt x="1036" y="197"/>
                  </a:lnTo>
                  <a:lnTo>
                    <a:pt x="1041" y="188"/>
                  </a:lnTo>
                  <a:lnTo>
                    <a:pt x="1042" y="186"/>
                  </a:lnTo>
                  <a:lnTo>
                    <a:pt x="1043" y="183"/>
                  </a:lnTo>
                  <a:lnTo>
                    <a:pt x="1050" y="177"/>
                  </a:lnTo>
                  <a:lnTo>
                    <a:pt x="1054" y="175"/>
                  </a:lnTo>
                  <a:lnTo>
                    <a:pt x="1056" y="173"/>
                  </a:lnTo>
                  <a:lnTo>
                    <a:pt x="1058" y="170"/>
                  </a:lnTo>
                  <a:lnTo>
                    <a:pt x="1060" y="165"/>
                  </a:lnTo>
                  <a:lnTo>
                    <a:pt x="1065" y="161"/>
                  </a:lnTo>
                  <a:lnTo>
                    <a:pt x="1064" y="160"/>
                  </a:lnTo>
                  <a:lnTo>
                    <a:pt x="1065" y="158"/>
                  </a:lnTo>
                  <a:lnTo>
                    <a:pt x="1067" y="158"/>
                  </a:lnTo>
                  <a:lnTo>
                    <a:pt x="1069" y="157"/>
                  </a:lnTo>
                  <a:lnTo>
                    <a:pt x="1068" y="156"/>
                  </a:lnTo>
                  <a:lnTo>
                    <a:pt x="1070" y="155"/>
                  </a:lnTo>
                  <a:lnTo>
                    <a:pt x="1071" y="156"/>
                  </a:lnTo>
                  <a:lnTo>
                    <a:pt x="1073" y="155"/>
                  </a:lnTo>
                  <a:lnTo>
                    <a:pt x="1074" y="152"/>
                  </a:lnTo>
                  <a:lnTo>
                    <a:pt x="1075" y="152"/>
                  </a:lnTo>
                  <a:lnTo>
                    <a:pt x="1079" y="149"/>
                  </a:lnTo>
                  <a:lnTo>
                    <a:pt x="1083" y="151"/>
                  </a:lnTo>
                  <a:lnTo>
                    <a:pt x="1083" y="150"/>
                  </a:lnTo>
                  <a:lnTo>
                    <a:pt x="1084" y="148"/>
                  </a:lnTo>
                  <a:lnTo>
                    <a:pt x="1083" y="146"/>
                  </a:lnTo>
                  <a:lnTo>
                    <a:pt x="1090" y="143"/>
                  </a:lnTo>
                  <a:lnTo>
                    <a:pt x="1087" y="143"/>
                  </a:lnTo>
                  <a:lnTo>
                    <a:pt x="1088" y="141"/>
                  </a:lnTo>
                  <a:lnTo>
                    <a:pt x="1093" y="139"/>
                  </a:lnTo>
                  <a:lnTo>
                    <a:pt x="1092" y="141"/>
                  </a:lnTo>
                  <a:lnTo>
                    <a:pt x="1094" y="139"/>
                  </a:lnTo>
                  <a:lnTo>
                    <a:pt x="1095" y="139"/>
                  </a:lnTo>
                  <a:lnTo>
                    <a:pt x="1097" y="137"/>
                  </a:lnTo>
                  <a:lnTo>
                    <a:pt x="1096" y="136"/>
                  </a:lnTo>
                  <a:lnTo>
                    <a:pt x="1098" y="134"/>
                  </a:lnTo>
                  <a:lnTo>
                    <a:pt x="1100" y="134"/>
                  </a:lnTo>
                  <a:lnTo>
                    <a:pt x="1101" y="132"/>
                  </a:lnTo>
                  <a:lnTo>
                    <a:pt x="1102" y="129"/>
                  </a:lnTo>
                  <a:lnTo>
                    <a:pt x="1102" y="128"/>
                  </a:lnTo>
                  <a:lnTo>
                    <a:pt x="1105" y="125"/>
                  </a:lnTo>
                  <a:lnTo>
                    <a:pt x="1106" y="124"/>
                  </a:lnTo>
                  <a:lnTo>
                    <a:pt x="1107" y="122"/>
                  </a:lnTo>
                  <a:lnTo>
                    <a:pt x="1107" y="118"/>
                  </a:lnTo>
                  <a:lnTo>
                    <a:pt x="1107" y="118"/>
                  </a:lnTo>
                  <a:lnTo>
                    <a:pt x="1106" y="115"/>
                  </a:lnTo>
                  <a:lnTo>
                    <a:pt x="1108" y="116"/>
                  </a:lnTo>
                  <a:lnTo>
                    <a:pt x="1108" y="112"/>
                  </a:lnTo>
                  <a:lnTo>
                    <a:pt x="1104" y="112"/>
                  </a:lnTo>
                  <a:lnTo>
                    <a:pt x="1101" y="109"/>
                  </a:lnTo>
                  <a:lnTo>
                    <a:pt x="1101" y="106"/>
                  </a:lnTo>
                  <a:lnTo>
                    <a:pt x="1099" y="106"/>
                  </a:lnTo>
                  <a:lnTo>
                    <a:pt x="1098" y="108"/>
                  </a:lnTo>
                  <a:lnTo>
                    <a:pt x="1097" y="109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5" y="104"/>
                  </a:lnTo>
                  <a:lnTo>
                    <a:pt x="1096" y="102"/>
                  </a:lnTo>
                  <a:lnTo>
                    <a:pt x="1093" y="100"/>
                  </a:lnTo>
                  <a:lnTo>
                    <a:pt x="1091" y="98"/>
                  </a:lnTo>
                  <a:lnTo>
                    <a:pt x="1092" y="96"/>
                  </a:lnTo>
                  <a:lnTo>
                    <a:pt x="1093" y="97"/>
                  </a:lnTo>
                  <a:lnTo>
                    <a:pt x="1097" y="101"/>
                  </a:lnTo>
                  <a:lnTo>
                    <a:pt x="1104" y="106"/>
                  </a:lnTo>
                  <a:lnTo>
                    <a:pt x="1103" y="109"/>
                  </a:lnTo>
                  <a:lnTo>
                    <a:pt x="1104" y="109"/>
                  </a:lnTo>
                  <a:lnTo>
                    <a:pt x="1106" y="106"/>
                  </a:lnTo>
                  <a:lnTo>
                    <a:pt x="1109" y="98"/>
                  </a:lnTo>
                  <a:lnTo>
                    <a:pt x="1109" y="95"/>
                  </a:lnTo>
                  <a:lnTo>
                    <a:pt x="1108" y="92"/>
                  </a:lnTo>
                  <a:lnTo>
                    <a:pt x="1107" y="93"/>
                  </a:lnTo>
                  <a:lnTo>
                    <a:pt x="1104" y="92"/>
                  </a:lnTo>
                  <a:lnTo>
                    <a:pt x="1104" y="86"/>
                  </a:lnTo>
                  <a:lnTo>
                    <a:pt x="1104" y="84"/>
                  </a:lnTo>
                  <a:lnTo>
                    <a:pt x="1100" y="78"/>
                  </a:lnTo>
                  <a:lnTo>
                    <a:pt x="1098" y="79"/>
                  </a:lnTo>
                  <a:lnTo>
                    <a:pt x="1099" y="82"/>
                  </a:lnTo>
                  <a:lnTo>
                    <a:pt x="1097" y="83"/>
                  </a:lnTo>
                  <a:lnTo>
                    <a:pt x="1097" y="85"/>
                  </a:lnTo>
                  <a:lnTo>
                    <a:pt x="1096" y="85"/>
                  </a:lnTo>
                  <a:lnTo>
                    <a:pt x="1094" y="81"/>
                  </a:lnTo>
                  <a:lnTo>
                    <a:pt x="1092" y="78"/>
                  </a:lnTo>
                  <a:lnTo>
                    <a:pt x="1093" y="77"/>
                  </a:lnTo>
                  <a:lnTo>
                    <a:pt x="1094" y="75"/>
                  </a:lnTo>
                  <a:lnTo>
                    <a:pt x="1094" y="74"/>
                  </a:lnTo>
                  <a:lnTo>
                    <a:pt x="1088" y="68"/>
                  </a:lnTo>
                  <a:lnTo>
                    <a:pt x="1086" y="69"/>
                  </a:lnTo>
                  <a:lnTo>
                    <a:pt x="1086" y="66"/>
                  </a:lnTo>
                  <a:lnTo>
                    <a:pt x="1083" y="61"/>
                  </a:lnTo>
                  <a:lnTo>
                    <a:pt x="1078" y="59"/>
                  </a:lnTo>
                  <a:lnTo>
                    <a:pt x="1079" y="57"/>
                  </a:lnTo>
                  <a:lnTo>
                    <a:pt x="1078" y="56"/>
                  </a:lnTo>
                  <a:lnTo>
                    <a:pt x="1075" y="55"/>
                  </a:lnTo>
                  <a:lnTo>
                    <a:pt x="1074" y="56"/>
                  </a:lnTo>
                  <a:lnTo>
                    <a:pt x="1074" y="55"/>
                  </a:lnTo>
                  <a:lnTo>
                    <a:pt x="1074" y="53"/>
                  </a:lnTo>
                  <a:lnTo>
                    <a:pt x="1070" y="54"/>
                  </a:lnTo>
                  <a:lnTo>
                    <a:pt x="1063" y="52"/>
                  </a:lnTo>
                  <a:lnTo>
                    <a:pt x="1059" y="55"/>
                  </a:lnTo>
                  <a:lnTo>
                    <a:pt x="1058" y="55"/>
                  </a:lnTo>
                  <a:lnTo>
                    <a:pt x="1056" y="55"/>
                  </a:lnTo>
                  <a:lnTo>
                    <a:pt x="1051" y="52"/>
                  </a:lnTo>
                  <a:lnTo>
                    <a:pt x="1048" y="54"/>
                  </a:lnTo>
                  <a:lnTo>
                    <a:pt x="1046" y="53"/>
                  </a:lnTo>
                  <a:lnTo>
                    <a:pt x="1040" y="55"/>
                  </a:lnTo>
                  <a:lnTo>
                    <a:pt x="1038" y="53"/>
                  </a:lnTo>
                  <a:lnTo>
                    <a:pt x="1036" y="55"/>
                  </a:lnTo>
                  <a:lnTo>
                    <a:pt x="1037" y="54"/>
                  </a:lnTo>
                  <a:lnTo>
                    <a:pt x="1038" y="52"/>
                  </a:lnTo>
                  <a:lnTo>
                    <a:pt x="1037" y="52"/>
                  </a:lnTo>
                  <a:lnTo>
                    <a:pt x="1036" y="51"/>
                  </a:lnTo>
                  <a:lnTo>
                    <a:pt x="1035" y="53"/>
                  </a:lnTo>
                  <a:lnTo>
                    <a:pt x="1033" y="53"/>
                  </a:lnTo>
                  <a:lnTo>
                    <a:pt x="1032" y="56"/>
                  </a:lnTo>
                  <a:lnTo>
                    <a:pt x="1031" y="57"/>
                  </a:lnTo>
                  <a:lnTo>
                    <a:pt x="1034" y="56"/>
                  </a:lnTo>
                  <a:lnTo>
                    <a:pt x="1032" y="59"/>
                  </a:lnTo>
                  <a:lnTo>
                    <a:pt x="1031" y="59"/>
                  </a:lnTo>
                  <a:lnTo>
                    <a:pt x="1031" y="61"/>
                  </a:lnTo>
                  <a:lnTo>
                    <a:pt x="1030" y="64"/>
                  </a:lnTo>
                  <a:lnTo>
                    <a:pt x="1027" y="65"/>
                  </a:lnTo>
                  <a:lnTo>
                    <a:pt x="1026" y="64"/>
                  </a:lnTo>
                  <a:lnTo>
                    <a:pt x="1026" y="66"/>
                  </a:lnTo>
                  <a:lnTo>
                    <a:pt x="1020" y="66"/>
                  </a:lnTo>
                  <a:lnTo>
                    <a:pt x="1018" y="67"/>
                  </a:lnTo>
                  <a:lnTo>
                    <a:pt x="1015" y="66"/>
                  </a:lnTo>
                  <a:lnTo>
                    <a:pt x="1010" y="66"/>
                  </a:lnTo>
                  <a:lnTo>
                    <a:pt x="1010" y="65"/>
                  </a:lnTo>
                  <a:lnTo>
                    <a:pt x="1009" y="65"/>
                  </a:lnTo>
                  <a:lnTo>
                    <a:pt x="1014" y="62"/>
                  </a:lnTo>
                  <a:lnTo>
                    <a:pt x="1015" y="63"/>
                  </a:lnTo>
                  <a:lnTo>
                    <a:pt x="1017" y="57"/>
                  </a:lnTo>
                  <a:lnTo>
                    <a:pt x="1018" y="55"/>
                  </a:lnTo>
                  <a:lnTo>
                    <a:pt x="1019" y="52"/>
                  </a:lnTo>
                  <a:lnTo>
                    <a:pt x="1022" y="52"/>
                  </a:lnTo>
                  <a:lnTo>
                    <a:pt x="1025" y="47"/>
                  </a:lnTo>
                  <a:lnTo>
                    <a:pt x="1024" y="46"/>
                  </a:lnTo>
                  <a:lnTo>
                    <a:pt x="1023" y="45"/>
                  </a:lnTo>
                  <a:lnTo>
                    <a:pt x="1024" y="44"/>
                  </a:lnTo>
                  <a:lnTo>
                    <a:pt x="1026" y="44"/>
                  </a:lnTo>
                  <a:lnTo>
                    <a:pt x="1026" y="43"/>
                  </a:lnTo>
                  <a:lnTo>
                    <a:pt x="1024" y="42"/>
                  </a:lnTo>
                  <a:lnTo>
                    <a:pt x="1024" y="41"/>
                  </a:lnTo>
                  <a:lnTo>
                    <a:pt x="1024" y="40"/>
                  </a:lnTo>
                  <a:lnTo>
                    <a:pt x="1018" y="38"/>
                  </a:lnTo>
                  <a:lnTo>
                    <a:pt x="1017" y="39"/>
                  </a:lnTo>
                  <a:lnTo>
                    <a:pt x="1016" y="36"/>
                  </a:lnTo>
                  <a:lnTo>
                    <a:pt x="1014" y="36"/>
                  </a:lnTo>
                  <a:lnTo>
                    <a:pt x="1012" y="36"/>
                  </a:lnTo>
                  <a:lnTo>
                    <a:pt x="1010" y="37"/>
                  </a:lnTo>
                  <a:lnTo>
                    <a:pt x="1008" y="36"/>
                  </a:lnTo>
                  <a:lnTo>
                    <a:pt x="1004" y="37"/>
                  </a:lnTo>
                  <a:lnTo>
                    <a:pt x="1005" y="34"/>
                  </a:lnTo>
                  <a:lnTo>
                    <a:pt x="1005" y="31"/>
                  </a:lnTo>
                  <a:lnTo>
                    <a:pt x="1003" y="35"/>
                  </a:lnTo>
                  <a:lnTo>
                    <a:pt x="999" y="35"/>
                  </a:lnTo>
                  <a:lnTo>
                    <a:pt x="986" y="41"/>
                  </a:lnTo>
                  <a:lnTo>
                    <a:pt x="989" y="37"/>
                  </a:lnTo>
                  <a:lnTo>
                    <a:pt x="991" y="36"/>
                  </a:lnTo>
                  <a:lnTo>
                    <a:pt x="996" y="27"/>
                  </a:lnTo>
                  <a:lnTo>
                    <a:pt x="999" y="25"/>
                  </a:lnTo>
                  <a:lnTo>
                    <a:pt x="1001" y="25"/>
                  </a:lnTo>
                  <a:lnTo>
                    <a:pt x="1003" y="21"/>
                  </a:lnTo>
                  <a:lnTo>
                    <a:pt x="1003" y="20"/>
                  </a:lnTo>
                  <a:lnTo>
                    <a:pt x="1007" y="19"/>
                  </a:lnTo>
                  <a:lnTo>
                    <a:pt x="1009" y="21"/>
                  </a:lnTo>
                  <a:lnTo>
                    <a:pt x="1007" y="18"/>
                  </a:lnTo>
                  <a:lnTo>
                    <a:pt x="1004" y="10"/>
                  </a:lnTo>
                  <a:lnTo>
                    <a:pt x="1002" y="9"/>
                  </a:lnTo>
                  <a:lnTo>
                    <a:pt x="1001" y="11"/>
                  </a:lnTo>
                  <a:lnTo>
                    <a:pt x="997" y="10"/>
                  </a:lnTo>
                  <a:lnTo>
                    <a:pt x="993" y="8"/>
                  </a:lnTo>
                  <a:lnTo>
                    <a:pt x="989" y="2"/>
                  </a:lnTo>
                  <a:lnTo>
                    <a:pt x="988" y="4"/>
                  </a:lnTo>
                  <a:lnTo>
                    <a:pt x="986" y="3"/>
                  </a:lnTo>
                  <a:lnTo>
                    <a:pt x="986" y="3"/>
                  </a:lnTo>
                  <a:lnTo>
                    <a:pt x="986" y="1"/>
                  </a:lnTo>
                  <a:lnTo>
                    <a:pt x="984" y="0"/>
                  </a:lnTo>
                  <a:lnTo>
                    <a:pt x="982" y="1"/>
                  </a:lnTo>
                  <a:lnTo>
                    <a:pt x="978" y="3"/>
                  </a:lnTo>
                  <a:lnTo>
                    <a:pt x="977" y="5"/>
                  </a:lnTo>
                  <a:lnTo>
                    <a:pt x="975" y="6"/>
                  </a:lnTo>
                  <a:lnTo>
                    <a:pt x="970" y="5"/>
                  </a:lnTo>
                  <a:lnTo>
                    <a:pt x="969" y="8"/>
                  </a:lnTo>
                  <a:lnTo>
                    <a:pt x="965" y="11"/>
                  </a:lnTo>
                  <a:lnTo>
                    <a:pt x="959" y="19"/>
                  </a:lnTo>
                  <a:lnTo>
                    <a:pt x="958" y="22"/>
                  </a:lnTo>
                  <a:lnTo>
                    <a:pt x="954" y="26"/>
                  </a:lnTo>
                  <a:lnTo>
                    <a:pt x="953" y="27"/>
                  </a:lnTo>
                  <a:lnTo>
                    <a:pt x="948" y="34"/>
                  </a:lnTo>
                  <a:lnTo>
                    <a:pt x="947" y="36"/>
                  </a:lnTo>
                  <a:lnTo>
                    <a:pt x="946" y="39"/>
                  </a:lnTo>
                  <a:lnTo>
                    <a:pt x="946" y="40"/>
                  </a:lnTo>
                  <a:lnTo>
                    <a:pt x="946" y="42"/>
                  </a:lnTo>
                  <a:lnTo>
                    <a:pt x="944" y="42"/>
                  </a:lnTo>
                  <a:lnTo>
                    <a:pt x="944" y="44"/>
                  </a:lnTo>
                  <a:lnTo>
                    <a:pt x="942" y="48"/>
                  </a:lnTo>
                  <a:lnTo>
                    <a:pt x="943" y="48"/>
                  </a:lnTo>
                  <a:lnTo>
                    <a:pt x="943" y="50"/>
                  </a:lnTo>
                  <a:lnTo>
                    <a:pt x="944" y="52"/>
                  </a:lnTo>
                  <a:lnTo>
                    <a:pt x="947" y="53"/>
                  </a:lnTo>
                  <a:lnTo>
                    <a:pt x="947" y="56"/>
                  </a:lnTo>
                  <a:lnTo>
                    <a:pt x="949" y="57"/>
                  </a:lnTo>
                  <a:lnTo>
                    <a:pt x="948" y="58"/>
                  </a:lnTo>
                  <a:lnTo>
                    <a:pt x="946" y="57"/>
                  </a:lnTo>
                  <a:lnTo>
                    <a:pt x="945" y="56"/>
                  </a:lnTo>
                  <a:lnTo>
                    <a:pt x="945" y="61"/>
                  </a:lnTo>
                  <a:lnTo>
                    <a:pt x="946" y="62"/>
                  </a:lnTo>
                  <a:lnTo>
                    <a:pt x="946" y="62"/>
                  </a:lnTo>
                  <a:lnTo>
                    <a:pt x="939" y="65"/>
                  </a:lnTo>
                  <a:lnTo>
                    <a:pt x="936" y="66"/>
                  </a:lnTo>
                  <a:lnTo>
                    <a:pt x="931" y="66"/>
                  </a:lnTo>
                  <a:lnTo>
                    <a:pt x="928" y="67"/>
                  </a:lnTo>
                  <a:lnTo>
                    <a:pt x="916" y="65"/>
                  </a:lnTo>
                  <a:lnTo>
                    <a:pt x="917" y="67"/>
                  </a:lnTo>
                  <a:lnTo>
                    <a:pt x="917" y="68"/>
                  </a:lnTo>
                  <a:lnTo>
                    <a:pt x="918" y="69"/>
                  </a:lnTo>
                  <a:lnTo>
                    <a:pt x="919" y="72"/>
                  </a:lnTo>
                  <a:lnTo>
                    <a:pt x="921" y="72"/>
                  </a:lnTo>
                  <a:lnTo>
                    <a:pt x="923" y="74"/>
                  </a:lnTo>
                  <a:lnTo>
                    <a:pt x="923" y="76"/>
                  </a:lnTo>
                  <a:lnTo>
                    <a:pt x="927" y="76"/>
                  </a:lnTo>
                  <a:lnTo>
                    <a:pt x="929" y="77"/>
                  </a:lnTo>
                  <a:lnTo>
                    <a:pt x="929" y="79"/>
                  </a:lnTo>
                  <a:lnTo>
                    <a:pt x="928" y="81"/>
                  </a:lnTo>
                  <a:lnTo>
                    <a:pt x="928" y="85"/>
                  </a:lnTo>
                  <a:lnTo>
                    <a:pt x="927" y="88"/>
                  </a:lnTo>
                  <a:lnTo>
                    <a:pt x="924" y="87"/>
                  </a:lnTo>
                  <a:lnTo>
                    <a:pt x="924" y="84"/>
                  </a:lnTo>
                  <a:lnTo>
                    <a:pt x="924" y="83"/>
                  </a:lnTo>
                  <a:lnTo>
                    <a:pt x="919" y="82"/>
                  </a:lnTo>
                  <a:lnTo>
                    <a:pt x="919" y="81"/>
                  </a:lnTo>
                  <a:lnTo>
                    <a:pt x="919" y="79"/>
                  </a:lnTo>
                  <a:lnTo>
                    <a:pt x="919" y="78"/>
                  </a:lnTo>
                  <a:lnTo>
                    <a:pt x="915" y="79"/>
                  </a:lnTo>
                  <a:lnTo>
                    <a:pt x="915" y="76"/>
                  </a:lnTo>
                  <a:lnTo>
                    <a:pt x="914" y="76"/>
                  </a:lnTo>
                  <a:lnTo>
                    <a:pt x="905" y="82"/>
                  </a:lnTo>
                  <a:lnTo>
                    <a:pt x="906" y="84"/>
                  </a:lnTo>
                  <a:lnTo>
                    <a:pt x="906" y="85"/>
                  </a:lnTo>
                  <a:lnTo>
                    <a:pt x="905" y="85"/>
                  </a:lnTo>
                  <a:lnTo>
                    <a:pt x="904" y="84"/>
                  </a:lnTo>
                  <a:lnTo>
                    <a:pt x="901" y="85"/>
                  </a:lnTo>
                  <a:lnTo>
                    <a:pt x="900" y="87"/>
                  </a:lnTo>
                  <a:lnTo>
                    <a:pt x="902" y="87"/>
                  </a:lnTo>
                  <a:lnTo>
                    <a:pt x="903" y="88"/>
                  </a:lnTo>
                  <a:lnTo>
                    <a:pt x="903" y="90"/>
                  </a:lnTo>
                  <a:lnTo>
                    <a:pt x="902" y="90"/>
                  </a:lnTo>
                  <a:lnTo>
                    <a:pt x="899" y="90"/>
                  </a:lnTo>
                  <a:lnTo>
                    <a:pt x="895" y="92"/>
                  </a:lnTo>
                  <a:lnTo>
                    <a:pt x="895" y="90"/>
                  </a:lnTo>
                  <a:lnTo>
                    <a:pt x="894" y="89"/>
                  </a:lnTo>
                  <a:lnTo>
                    <a:pt x="893" y="90"/>
                  </a:lnTo>
                  <a:lnTo>
                    <a:pt x="891" y="93"/>
                  </a:lnTo>
                  <a:lnTo>
                    <a:pt x="889" y="93"/>
                  </a:lnTo>
                  <a:lnTo>
                    <a:pt x="886" y="95"/>
                  </a:lnTo>
                  <a:lnTo>
                    <a:pt x="885" y="95"/>
                  </a:lnTo>
                  <a:lnTo>
                    <a:pt x="888" y="92"/>
                  </a:lnTo>
                  <a:lnTo>
                    <a:pt x="888" y="90"/>
                  </a:lnTo>
                  <a:lnTo>
                    <a:pt x="885" y="90"/>
                  </a:lnTo>
                  <a:lnTo>
                    <a:pt x="885" y="89"/>
                  </a:lnTo>
                  <a:lnTo>
                    <a:pt x="884" y="90"/>
                  </a:lnTo>
                  <a:lnTo>
                    <a:pt x="880" y="91"/>
                  </a:lnTo>
                  <a:lnTo>
                    <a:pt x="878" y="94"/>
                  </a:lnTo>
                  <a:lnTo>
                    <a:pt x="876" y="95"/>
                  </a:lnTo>
                  <a:lnTo>
                    <a:pt x="875" y="94"/>
                  </a:lnTo>
                  <a:lnTo>
                    <a:pt x="880" y="89"/>
                  </a:lnTo>
                  <a:lnTo>
                    <a:pt x="881" y="85"/>
                  </a:lnTo>
                  <a:lnTo>
                    <a:pt x="877" y="82"/>
                  </a:lnTo>
                  <a:lnTo>
                    <a:pt x="870" y="83"/>
                  </a:lnTo>
                  <a:lnTo>
                    <a:pt x="869" y="83"/>
                  </a:lnTo>
                  <a:lnTo>
                    <a:pt x="869" y="85"/>
                  </a:lnTo>
                  <a:lnTo>
                    <a:pt x="861" y="83"/>
                  </a:lnTo>
                  <a:lnTo>
                    <a:pt x="861" y="84"/>
                  </a:lnTo>
                  <a:lnTo>
                    <a:pt x="858" y="86"/>
                  </a:lnTo>
                  <a:lnTo>
                    <a:pt x="856" y="84"/>
                  </a:lnTo>
                  <a:lnTo>
                    <a:pt x="850" y="84"/>
                  </a:lnTo>
                  <a:lnTo>
                    <a:pt x="850" y="85"/>
                  </a:lnTo>
                  <a:lnTo>
                    <a:pt x="851" y="86"/>
                  </a:lnTo>
                  <a:lnTo>
                    <a:pt x="851" y="87"/>
                  </a:lnTo>
                  <a:lnTo>
                    <a:pt x="845" y="88"/>
                  </a:lnTo>
                  <a:lnTo>
                    <a:pt x="845" y="87"/>
                  </a:lnTo>
                  <a:lnTo>
                    <a:pt x="846" y="86"/>
                  </a:lnTo>
                  <a:lnTo>
                    <a:pt x="844" y="86"/>
                  </a:lnTo>
                  <a:lnTo>
                    <a:pt x="841" y="89"/>
                  </a:lnTo>
                  <a:lnTo>
                    <a:pt x="840" y="87"/>
                  </a:lnTo>
                  <a:lnTo>
                    <a:pt x="839" y="87"/>
                  </a:lnTo>
                  <a:lnTo>
                    <a:pt x="839" y="91"/>
                  </a:lnTo>
                  <a:lnTo>
                    <a:pt x="839" y="92"/>
                  </a:lnTo>
                  <a:lnTo>
                    <a:pt x="844" y="90"/>
                  </a:lnTo>
                  <a:lnTo>
                    <a:pt x="845" y="92"/>
                  </a:lnTo>
                  <a:lnTo>
                    <a:pt x="846" y="94"/>
                  </a:lnTo>
                  <a:lnTo>
                    <a:pt x="846" y="93"/>
                  </a:lnTo>
                  <a:lnTo>
                    <a:pt x="846" y="92"/>
                  </a:lnTo>
                  <a:lnTo>
                    <a:pt x="847" y="91"/>
                  </a:lnTo>
                  <a:lnTo>
                    <a:pt x="847" y="92"/>
                  </a:lnTo>
                  <a:lnTo>
                    <a:pt x="848" y="94"/>
                  </a:lnTo>
                  <a:lnTo>
                    <a:pt x="846" y="96"/>
                  </a:lnTo>
                  <a:lnTo>
                    <a:pt x="831" y="102"/>
                  </a:lnTo>
                  <a:lnTo>
                    <a:pt x="824" y="102"/>
                  </a:lnTo>
                  <a:lnTo>
                    <a:pt x="823" y="102"/>
                  </a:lnTo>
                  <a:lnTo>
                    <a:pt x="823" y="104"/>
                  </a:lnTo>
                  <a:lnTo>
                    <a:pt x="823" y="106"/>
                  </a:lnTo>
                  <a:lnTo>
                    <a:pt x="823" y="105"/>
                  </a:lnTo>
                  <a:lnTo>
                    <a:pt x="820" y="105"/>
                  </a:lnTo>
                  <a:lnTo>
                    <a:pt x="817" y="107"/>
                  </a:lnTo>
                  <a:lnTo>
                    <a:pt x="813" y="106"/>
                  </a:lnTo>
                  <a:lnTo>
                    <a:pt x="809" y="108"/>
                  </a:lnTo>
                  <a:lnTo>
                    <a:pt x="805" y="108"/>
                  </a:lnTo>
                  <a:lnTo>
                    <a:pt x="801" y="111"/>
                  </a:lnTo>
                  <a:lnTo>
                    <a:pt x="804" y="113"/>
                  </a:lnTo>
                  <a:lnTo>
                    <a:pt x="800" y="114"/>
                  </a:lnTo>
                  <a:lnTo>
                    <a:pt x="796" y="117"/>
                  </a:lnTo>
                  <a:lnTo>
                    <a:pt x="793" y="114"/>
                  </a:lnTo>
                  <a:lnTo>
                    <a:pt x="791" y="116"/>
                  </a:lnTo>
                  <a:lnTo>
                    <a:pt x="788" y="116"/>
                  </a:lnTo>
                  <a:lnTo>
                    <a:pt x="788" y="117"/>
                  </a:lnTo>
                  <a:lnTo>
                    <a:pt x="789" y="117"/>
                  </a:lnTo>
                  <a:lnTo>
                    <a:pt x="790" y="119"/>
                  </a:lnTo>
                  <a:lnTo>
                    <a:pt x="786" y="120"/>
                  </a:lnTo>
                  <a:lnTo>
                    <a:pt x="785" y="121"/>
                  </a:lnTo>
                  <a:lnTo>
                    <a:pt x="783" y="122"/>
                  </a:lnTo>
                  <a:lnTo>
                    <a:pt x="780" y="126"/>
                  </a:lnTo>
                  <a:lnTo>
                    <a:pt x="778" y="128"/>
                  </a:lnTo>
                  <a:lnTo>
                    <a:pt x="778" y="129"/>
                  </a:lnTo>
                  <a:lnTo>
                    <a:pt x="778" y="130"/>
                  </a:lnTo>
                  <a:lnTo>
                    <a:pt x="777" y="131"/>
                  </a:lnTo>
                  <a:lnTo>
                    <a:pt x="774" y="132"/>
                  </a:lnTo>
                  <a:lnTo>
                    <a:pt x="773" y="130"/>
                  </a:lnTo>
                  <a:lnTo>
                    <a:pt x="771" y="130"/>
                  </a:lnTo>
                  <a:lnTo>
                    <a:pt x="765" y="130"/>
                  </a:lnTo>
                  <a:lnTo>
                    <a:pt x="764" y="131"/>
                  </a:lnTo>
                  <a:lnTo>
                    <a:pt x="762" y="132"/>
                  </a:lnTo>
                  <a:lnTo>
                    <a:pt x="764" y="133"/>
                  </a:lnTo>
                  <a:lnTo>
                    <a:pt x="768" y="135"/>
                  </a:lnTo>
                  <a:lnTo>
                    <a:pt x="773" y="135"/>
                  </a:lnTo>
                  <a:lnTo>
                    <a:pt x="772" y="136"/>
                  </a:lnTo>
                  <a:lnTo>
                    <a:pt x="770" y="138"/>
                  </a:lnTo>
                  <a:lnTo>
                    <a:pt x="768" y="138"/>
                  </a:lnTo>
                  <a:lnTo>
                    <a:pt x="768" y="136"/>
                  </a:lnTo>
                  <a:lnTo>
                    <a:pt x="766" y="138"/>
                  </a:lnTo>
                  <a:lnTo>
                    <a:pt x="767" y="139"/>
                  </a:lnTo>
                  <a:lnTo>
                    <a:pt x="765" y="142"/>
                  </a:lnTo>
                  <a:lnTo>
                    <a:pt x="764" y="144"/>
                  </a:lnTo>
                  <a:lnTo>
                    <a:pt x="762" y="147"/>
                  </a:lnTo>
                  <a:lnTo>
                    <a:pt x="761" y="147"/>
                  </a:lnTo>
                  <a:lnTo>
                    <a:pt x="760" y="150"/>
                  </a:lnTo>
                  <a:lnTo>
                    <a:pt x="762" y="151"/>
                  </a:lnTo>
                  <a:lnTo>
                    <a:pt x="760" y="152"/>
                  </a:lnTo>
                  <a:lnTo>
                    <a:pt x="758" y="149"/>
                  </a:lnTo>
                  <a:lnTo>
                    <a:pt x="755" y="147"/>
                  </a:lnTo>
                  <a:lnTo>
                    <a:pt x="754" y="145"/>
                  </a:lnTo>
                  <a:lnTo>
                    <a:pt x="750" y="144"/>
                  </a:lnTo>
                  <a:lnTo>
                    <a:pt x="750" y="144"/>
                  </a:lnTo>
                  <a:lnTo>
                    <a:pt x="752" y="147"/>
                  </a:lnTo>
                  <a:lnTo>
                    <a:pt x="748" y="149"/>
                  </a:lnTo>
                  <a:lnTo>
                    <a:pt x="749" y="151"/>
                  </a:lnTo>
                  <a:lnTo>
                    <a:pt x="748" y="151"/>
                  </a:lnTo>
                  <a:lnTo>
                    <a:pt x="748" y="152"/>
                  </a:lnTo>
                  <a:lnTo>
                    <a:pt x="755" y="153"/>
                  </a:lnTo>
                  <a:lnTo>
                    <a:pt x="756" y="155"/>
                  </a:lnTo>
                  <a:lnTo>
                    <a:pt x="759" y="156"/>
                  </a:lnTo>
                  <a:lnTo>
                    <a:pt x="758" y="157"/>
                  </a:lnTo>
                  <a:lnTo>
                    <a:pt x="758" y="158"/>
                  </a:lnTo>
                  <a:lnTo>
                    <a:pt x="759" y="159"/>
                  </a:lnTo>
                  <a:lnTo>
                    <a:pt x="759" y="160"/>
                  </a:lnTo>
                  <a:lnTo>
                    <a:pt x="756" y="159"/>
                  </a:lnTo>
                  <a:lnTo>
                    <a:pt x="755" y="160"/>
                  </a:lnTo>
                  <a:lnTo>
                    <a:pt x="752" y="162"/>
                  </a:lnTo>
                  <a:lnTo>
                    <a:pt x="753" y="163"/>
                  </a:lnTo>
                  <a:lnTo>
                    <a:pt x="750" y="163"/>
                  </a:lnTo>
                  <a:lnTo>
                    <a:pt x="750" y="164"/>
                  </a:lnTo>
                  <a:lnTo>
                    <a:pt x="750" y="166"/>
                  </a:lnTo>
                  <a:lnTo>
                    <a:pt x="752" y="167"/>
                  </a:lnTo>
                  <a:lnTo>
                    <a:pt x="760" y="170"/>
                  </a:lnTo>
                  <a:lnTo>
                    <a:pt x="761" y="175"/>
                  </a:lnTo>
                  <a:lnTo>
                    <a:pt x="762" y="177"/>
                  </a:lnTo>
                  <a:lnTo>
                    <a:pt x="763" y="178"/>
                  </a:lnTo>
                  <a:lnTo>
                    <a:pt x="762" y="179"/>
                  </a:lnTo>
                  <a:lnTo>
                    <a:pt x="759" y="178"/>
                  </a:lnTo>
                  <a:lnTo>
                    <a:pt x="759" y="179"/>
                  </a:lnTo>
                  <a:lnTo>
                    <a:pt x="760" y="181"/>
                  </a:lnTo>
                  <a:lnTo>
                    <a:pt x="759" y="181"/>
                  </a:lnTo>
                  <a:lnTo>
                    <a:pt x="759" y="182"/>
                  </a:lnTo>
                  <a:lnTo>
                    <a:pt x="760" y="183"/>
                  </a:lnTo>
                  <a:lnTo>
                    <a:pt x="760" y="184"/>
                  </a:lnTo>
                  <a:lnTo>
                    <a:pt x="758" y="185"/>
                  </a:lnTo>
                  <a:lnTo>
                    <a:pt x="753" y="186"/>
                  </a:lnTo>
                  <a:lnTo>
                    <a:pt x="750" y="188"/>
                  </a:lnTo>
                  <a:lnTo>
                    <a:pt x="747" y="188"/>
                  </a:lnTo>
                  <a:lnTo>
                    <a:pt x="745" y="188"/>
                  </a:lnTo>
                  <a:lnTo>
                    <a:pt x="745" y="190"/>
                  </a:lnTo>
                  <a:lnTo>
                    <a:pt x="742" y="192"/>
                  </a:lnTo>
                  <a:lnTo>
                    <a:pt x="737" y="191"/>
                  </a:lnTo>
                  <a:lnTo>
                    <a:pt x="737" y="190"/>
                  </a:lnTo>
                  <a:lnTo>
                    <a:pt x="736" y="190"/>
                  </a:lnTo>
                  <a:lnTo>
                    <a:pt x="733" y="191"/>
                  </a:lnTo>
                  <a:lnTo>
                    <a:pt x="727" y="192"/>
                  </a:lnTo>
                  <a:lnTo>
                    <a:pt x="722" y="194"/>
                  </a:lnTo>
                  <a:lnTo>
                    <a:pt x="711" y="195"/>
                  </a:lnTo>
                  <a:lnTo>
                    <a:pt x="709" y="194"/>
                  </a:lnTo>
                  <a:lnTo>
                    <a:pt x="704" y="195"/>
                  </a:lnTo>
                  <a:lnTo>
                    <a:pt x="700" y="194"/>
                  </a:lnTo>
                  <a:lnTo>
                    <a:pt x="691" y="196"/>
                  </a:lnTo>
                  <a:lnTo>
                    <a:pt x="691" y="197"/>
                  </a:lnTo>
                  <a:lnTo>
                    <a:pt x="691" y="198"/>
                  </a:lnTo>
                  <a:lnTo>
                    <a:pt x="688" y="197"/>
                  </a:lnTo>
                  <a:lnTo>
                    <a:pt x="686" y="198"/>
                  </a:lnTo>
                  <a:lnTo>
                    <a:pt x="686" y="198"/>
                  </a:lnTo>
                  <a:lnTo>
                    <a:pt x="682" y="199"/>
                  </a:lnTo>
                  <a:lnTo>
                    <a:pt x="682" y="201"/>
                  </a:lnTo>
                  <a:lnTo>
                    <a:pt x="683" y="203"/>
                  </a:lnTo>
                  <a:lnTo>
                    <a:pt x="684" y="203"/>
                  </a:lnTo>
                  <a:lnTo>
                    <a:pt x="684" y="202"/>
                  </a:lnTo>
                  <a:lnTo>
                    <a:pt x="685" y="202"/>
                  </a:lnTo>
                  <a:lnTo>
                    <a:pt x="685" y="204"/>
                  </a:lnTo>
                  <a:lnTo>
                    <a:pt x="682" y="206"/>
                  </a:lnTo>
                  <a:lnTo>
                    <a:pt x="682" y="207"/>
                  </a:lnTo>
                  <a:lnTo>
                    <a:pt x="680" y="207"/>
                  </a:lnTo>
                  <a:lnTo>
                    <a:pt x="679" y="208"/>
                  </a:lnTo>
                  <a:lnTo>
                    <a:pt x="680" y="210"/>
                  </a:lnTo>
                  <a:lnTo>
                    <a:pt x="682" y="210"/>
                  </a:lnTo>
                  <a:lnTo>
                    <a:pt x="682" y="212"/>
                  </a:lnTo>
                  <a:lnTo>
                    <a:pt x="679" y="214"/>
                  </a:lnTo>
                  <a:lnTo>
                    <a:pt x="683" y="217"/>
                  </a:lnTo>
                  <a:lnTo>
                    <a:pt x="683" y="218"/>
                  </a:lnTo>
                  <a:lnTo>
                    <a:pt x="685" y="219"/>
                  </a:lnTo>
                  <a:lnTo>
                    <a:pt x="685" y="219"/>
                  </a:lnTo>
                  <a:lnTo>
                    <a:pt x="686" y="224"/>
                  </a:lnTo>
                  <a:lnTo>
                    <a:pt x="688" y="225"/>
                  </a:lnTo>
                  <a:lnTo>
                    <a:pt x="687" y="226"/>
                  </a:lnTo>
                  <a:lnTo>
                    <a:pt x="687" y="228"/>
                  </a:lnTo>
                  <a:lnTo>
                    <a:pt x="686" y="229"/>
                  </a:lnTo>
                  <a:lnTo>
                    <a:pt x="685" y="233"/>
                  </a:lnTo>
                  <a:lnTo>
                    <a:pt x="685" y="236"/>
                  </a:lnTo>
                  <a:lnTo>
                    <a:pt x="686" y="238"/>
                  </a:lnTo>
                  <a:lnTo>
                    <a:pt x="686" y="241"/>
                  </a:lnTo>
                  <a:lnTo>
                    <a:pt x="687" y="244"/>
                  </a:lnTo>
                  <a:lnTo>
                    <a:pt x="691" y="247"/>
                  </a:lnTo>
                  <a:lnTo>
                    <a:pt x="694" y="248"/>
                  </a:lnTo>
                  <a:lnTo>
                    <a:pt x="700" y="249"/>
                  </a:lnTo>
                  <a:lnTo>
                    <a:pt x="703" y="251"/>
                  </a:lnTo>
                  <a:lnTo>
                    <a:pt x="705" y="251"/>
                  </a:lnTo>
                  <a:lnTo>
                    <a:pt x="706" y="255"/>
                  </a:lnTo>
                  <a:lnTo>
                    <a:pt x="705" y="257"/>
                  </a:lnTo>
                  <a:lnTo>
                    <a:pt x="704" y="258"/>
                  </a:lnTo>
                  <a:lnTo>
                    <a:pt x="707" y="259"/>
                  </a:lnTo>
                  <a:lnTo>
                    <a:pt x="708" y="260"/>
                  </a:lnTo>
                  <a:lnTo>
                    <a:pt x="710" y="264"/>
                  </a:lnTo>
                  <a:lnTo>
                    <a:pt x="712" y="265"/>
                  </a:lnTo>
                  <a:lnTo>
                    <a:pt x="717" y="267"/>
                  </a:lnTo>
                  <a:lnTo>
                    <a:pt x="719" y="268"/>
                  </a:lnTo>
                  <a:lnTo>
                    <a:pt x="720" y="267"/>
                  </a:lnTo>
                  <a:lnTo>
                    <a:pt x="720" y="270"/>
                  </a:lnTo>
                  <a:lnTo>
                    <a:pt x="722" y="274"/>
                  </a:lnTo>
                  <a:lnTo>
                    <a:pt x="722" y="276"/>
                  </a:lnTo>
                  <a:lnTo>
                    <a:pt x="721" y="280"/>
                  </a:lnTo>
                  <a:lnTo>
                    <a:pt x="719" y="282"/>
                  </a:lnTo>
                  <a:lnTo>
                    <a:pt x="719" y="286"/>
                  </a:lnTo>
                  <a:lnTo>
                    <a:pt x="717" y="289"/>
                  </a:lnTo>
                  <a:lnTo>
                    <a:pt x="718" y="292"/>
                  </a:lnTo>
                  <a:lnTo>
                    <a:pt x="717" y="295"/>
                  </a:lnTo>
                  <a:lnTo>
                    <a:pt x="721" y="300"/>
                  </a:lnTo>
                  <a:lnTo>
                    <a:pt x="722" y="307"/>
                  </a:lnTo>
                  <a:lnTo>
                    <a:pt x="723" y="310"/>
                  </a:lnTo>
                  <a:lnTo>
                    <a:pt x="724" y="314"/>
                  </a:lnTo>
                  <a:lnTo>
                    <a:pt x="724" y="317"/>
                  </a:lnTo>
                  <a:lnTo>
                    <a:pt x="723" y="320"/>
                  </a:lnTo>
                  <a:lnTo>
                    <a:pt x="720" y="323"/>
                  </a:lnTo>
                  <a:lnTo>
                    <a:pt x="717" y="324"/>
                  </a:lnTo>
                  <a:lnTo>
                    <a:pt x="716" y="323"/>
                  </a:lnTo>
                  <a:lnTo>
                    <a:pt x="715" y="324"/>
                  </a:lnTo>
                  <a:lnTo>
                    <a:pt x="717" y="329"/>
                  </a:lnTo>
                  <a:lnTo>
                    <a:pt x="716" y="331"/>
                  </a:lnTo>
                  <a:lnTo>
                    <a:pt x="711" y="329"/>
                  </a:lnTo>
                  <a:lnTo>
                    <a:pt x="707" y="329"/>
                  </a:lnTo>
                  <a:lnTo>
                    <a:pt x="704" y="326"/>
                  </a:lnTo>
                  <a:lnTo>
                    <a:pt x="704" y="324"/>
                  </a:lnTo>
                  <a:lnTo>
                    <a:pt x="704" y="314"/>
                  </a:lnTo>
                  <a:lnTo>
                    <a:pt x="705" y="307"/>
                  </a:lnTo>
                  <a:lnTo>
                    <a:pt x="705" y="306"/>
                  </a:lnTo>
                  <a:lnTo>
                    <a:pt x="704" y="300"/>
                  </a:lnTo>
                  <a:lnTo>
                    <a:pt x="705" y="297"/>
                  </a:lnTo>
                  <a:lnTo>
                    <a:pt x="705" y="293"/>
                  </a:lnTo>
                  <a:lnTo>
                    <a:pt x="704" y="291"/>
                  </a:lnTo>
                  <a:lnTo>
                    <a:pt x="706" y="288"/>
                  </a:lnTo>
                  <a:lnTo>
                    <a:pt x="714" y="284"/>
                  </a:lnTo>
                  <a:lnTo>
                    <a:pt x="714" y="283"/>
                  </a:lnTo>
                  <a:lnTo>
                    <a:pt x="714" y="280"/>
                  </a:lnTo>
                  <a:lnTo>
                    <a:pt x="715" y="277"/>
                  </a:lnTo>
                  <a:lnTo>
                    <a:pt x="717" y="277"/>
                  </a:lnTo>
                  <a:lnTo>
                    <a:pt x="717" y="273"/>
                  </a:lnTo>
                  <a:lnTo>
                    <a:pt x="712" y="270"/>
                  </a:lnTo>
                  <a:lnTo>
                    <a:pt x="705" y="272"/>
                  </a:lnTo>
                  <a:lnTo>
                    <a:pt x="698" y="273"/>
                  </a:lnTo>
                  <a:lnTo>
                    <a:pt x="695" y="271"/>
                  </a:lnTo>
                  <a:lnTo>
                    <a:pt x="692" y="268"/>
                  </a:lnTo>
                  <a:lnTo>
                    <a:pt x="691" y="269"/>
                  </a:lnTo>
                  <a:lnTo>
                    <a:pt x="690" y="266"/>
                  </a:lnTo>
                  <a:lnTo>
                    <a:pt x="686" y="262"/>
                  </a:lnTo>
                  <a:lnTo>
                    <a:pt x="686" y="261"/>
                  </a:lnTo>
                  <a:lnTo>
                    <a:pt x="686" y="259"/>
                  </a:lnTo>
                  <a:lnTo>
                    <a:pt x="680" y="256"/>
                  </a:lnTo>
                  <a:lnTo>
                    <a:pt x="675" y="253"/>
                  </a:lnTo>
                  <a:lnTo>
                    <a:pt x="672" y="250"/>
                  </a:lnTo>
                  <a:lnTo>
                    <a:pt x="666" y="247"/>
                  </a:lnTo>
                  <a:lnTo>
                    <a:pt x="654" y="247"/>
                  </a:lnTo>
                  <a:lnTo>
                    <a:pt x="650" y="248"/>
                  </a:lnTo>
                  <a:lnTo>
                    <a:pt x="647" y="252"/>
                  </a:lnTo>
                  <a:lnTo>
                    <a:pt x="642" y="254"/>
                  </a:lnTo>
                  <a:lnTo>
                    <a:pt x="641" y="258"/>
                  </a:lnTo>
                  <a:lnTo>
                    <a:pt x="647" y="259"/>
                  </a:lnTo>
                  <a:lnTo>
                    <a:pt x="651" y="261"/>
                  </a:lnTo>
                  <a:lnTo>
                    <a:pt x="649" y="264"/>
                  </a:lnTo>
                  <a:lnTo>
                    <a:pt x="647" y="267"/>
                  </a:lnTo>
                  <a:lnTo>
                    <a:pt x="642" y="268"/>
                  </a:lnTo>
                  <a:lnTo>
                    <a:pt x="639" y="271"/>
                  </a:lnTo>
                  <a:lnTo>
                    <a:pt x="634" y="272"/>
                  </a:lnTo>
                  <a:lnTo>
                    <a:pt x="634" y="269"/>
                  </a:lnTo>
                  <a:lnTo>
                    <a:pt x="630" y="265"/>
                  </a:lnTo>
                  <a:lnTo>
                    <a:pt x="628" y="262"/>
                  </a:lnTo>
                  <a:lnTo>
                    <a:pt x="626" y="262"/>
                  </a:lnTo>
                  <a:lnTo>
                    <a:pt x="623" y="265"/>
                  </a:lnTo>
                  <a:lnTo>
                    <a:pt x="625" y="267"/>
                  </a:lnTo>
                  <a:lnTo>
                    <a:pt x="626" y="271"/>
                  </a:lnTo>
                  <a:lnTo>
                    <a:pt x="627" y="274"/>
                  </a:lnTo>
                  <a:lnTo>
                    <a:pt x="628" y="277"/>
                  </a:lnTo>
                  <a:lnTo>
                    <a:pt x="629" y="277"/>
                  </a:lnTo>
                  <a:lnTo>
                    <a:pt x="634" y="281"/>
                  </a:lnTo>
                  <a:lnTo>
                    <a:pt x="638" y="283"/>
                  </a:lnTo>
                  <a:lnTo>
                    <a:pt x="640" y="285"/>
                  </a:lnTo>
                  <a:lnTo>
                    <a:pt x="642" y="286"/>
                  </a:lnTo>
                  <a:lnTo>
                    <a:pt x="643" y="287"/>
                  </a:lnTo>
                  <a:lnTo>
                    <a:pt x="646" y="286"/>
                  </a:lnTo>
                  <a:lnTo>
                    <a:pt x="648" y="284"/>
                  </a:lnTo>
                  <a:lnTo>
                    <a:pt x="647" y="287"/>
                  </a:lnTo>
                  <a:lnTo>
                    <a:pt x="649" y="289"/>
                  </a:lnTo>
                  <a:lnTo>
                    <a:pt x="651" y="288"/>
                  </a:lnTo>
                  <a:lnTo>
                    <a:pt x="651" y="294"/>
                  </a:lnTo>
                  <a:lnTo>
                    <a:pt x="655" y="298"/>
                  </a:lnTo>
                  <a:lnTo>
                    <a:pt x="655" y="300"/>
                  </a:lnTo>
                  <a:lnTo>
                    <a:pt x="651" y="299"/>
                  </a:lnTo>
                  <a:lnTo>
                    <a:pt x="649" y="298"/>
                  </a:lnTo>
                  <a:lnTo>
                    <a:pt x="647" y="296"/>
                  </a:lnTo>
                  <a:lnTo>
                    <a:pt x="646" y="294"/>
                  </a:lnTo>
                  <a:lnTo>
                    <a:pt x="644" y="292"/>
                  </a:lnTo>
                  <a:lnTo>
                    <a:pt x="635" y="291"/>
                  </a:lnTo>
                  <a:lnTo>
                    <a:pt x="633" y="290"/>
                  </a:lnTo>
                  <a:lnTo>
                    <a:pt x="625" y="289"/>
                  </a:lnTo>
                  <a:lnTo>
                    <a:pt x="617" y="287"/>
                  </a:lnTo>
                  <a:lnTo>
                    <a:pt x="615" y="285"/>
                  </a:lnTo>
                  <a:lnTo>
                    <a:pt x="613" y="282"/>
                  </a:lnTo>
                  <a:lnTo>
                    <a:pt x="613" y="281"/>
                  </a:lnTo>
                  <a:lnTo>
                    <a:pt x="617" y="281"/>
                  </a:lnTo>
                  <a:lnTo>
                    <a:pt x="617" y="279"/>
                  </a:lnTo>
                  <a:lnTo>
                    <a:pt x="617" y="275"/>
                  </a:lnTo>
                  <a:lnTo>
                    <a:pt x="614" y="270"/>
                  </a:lnTo>
                  <a:lnTo>
                    <a:pt x="614" y="268"/>
                  </a:lnTo>
                  <a:lnTo>
                    <a:pt x="615" y="263"/>
                  </a:lnTo>
                  <a:lnTo>
                    <a:pt x="613" y="260"/>
                  </a:lnTo>
                  <a:lnTo>
                    <a:pt x="615" y="259"/>
                  </a:lnTo>
                  <a:lnTo>
                    <a:pt x="619" y="250"/>
                  </a:lnTo>
                  <a:lnTo>
                    <a:pt x="617" y="245"/>
                  </a:lnTo>
                  <a:lnTo>
                    <a:pt x="616" y="241"/>
                  </a:lnTo>
                  <a:lnTo>
                    <a:pt x="618" y="240"/>
                  </a:lnTo>
                  <a:lnTo>
                    <a:pt x="616" y="237"/>
                  </a:lnTo>
                  <a:lnTo>
                    <a:pt x="615" y="234"/>
                  </a:lnTo>
                  <a:lnTo>
                    <a:pt x="616" y="233"/>
                  </a:lnTo>
                  <a:lnTo>
                    <a:pt x="612" y="229"/>
                  </a:lnTo>
                  <a:lnTo>
                    <a:pt x="611" y="227"/>
                  </a:lnTo>
                  <a:lnTo>
                    <a:pt x="607" y="229"/>
                  </a:lnTo>
                  <a:lnTo>
                    <a:pt x="608" y="231"/>
                  </a:lnTo>
                  <a:lnTo>
                    <a:pt x="609" y="235"/>
                  </a:lnTo>
                  <a:lnTo>
                    <a:pt x="611" y="240"/>
                  </a:lnTo>
                  <a:lnTo>
                    <a:pt x="611" y="250"/>
                  </a:lnTo>
                  <a:lnTo>
                    <a:pt x="608" y="253"/>
                  </a:lnTo>
                  <a:lnTo>
                    <a:pt x="601" y="260"/>
                  </a:lnTo>
                  <a:lnTo>
                    <a:pt x="596" y="262"/>
                  </a:lnTo>
                  <a:lnTo>
                    <a:pt x="589" y="267"/>
                  </a:lnTo>
                  <a:lnTo>
                    <a:pt x="589" y="270"/>
                  </a:lnTo>
                  <a:lnTo>
                    <a:pt x="589" y="271"/>
                  </a:lnTo>
                  <a:lnTo>
                    <a:pt x="589" y="274"/>
                  </a:lnTo>
                  <a:lnTo>
                    <a:pt x="585" y="277"/>
                  </a:lnTo>
                  <a:lnTo>
                    <a:pt x="585" y="279"/>
                  </a:lnTo>
                  <a:lnTo>
                    <a:pt x="590" y="284"/>
                  </a:lnTo>
                  <a:lnTo>
                    <a:pt x="593" y="289"/>
                  </a:lnTo>
                  <a:lnTo>
                    <a:pt x="595" y="293"/>
                  </a:lnTo>
                  <a:lnTo>
                    <a:pt x="596" y="300"/>
                  </a:lnTo>
                  <a:lnTo>
                    <a:pt x="600" y="305"/>
                  </a:lnTo>
                  <a:lnTo>
                    <a:pt x="602" y="309"/>
                  </a:lnTo>
                  <a:lnTo>
                    <a:pt x="602" y="312"/>
                  </a:lnTo>
                  <a:lnTo>
                    <a:pt x="601" y="316"/>
                  </a:lnTo>
                  <a:lnTo>
                    <a:pt x="599" y="320"/>
                  </a:lnTo>
                  <a:lnTo>
                    <a:pt x="598" y="322"/>
                  </a:lnTo>
                  <a:lnTo>
                    <a:pt x="595" y="326"/>
                  </a:lnTo>
                  <a:lnTo>
                    <a:pt x="594" y="329"/>
                  </a:lnTo>
                  <a:lnTo>
                    <a:pt x="595" y="332"/>
                  </a:lnTo>
                  <a:lnTo>
                    <a:pt x="593" y="335"/>
                  </a:lnTo>
                  <a:lnTo>
                    <a:pt x="592" y="337"/>
                  </a:lnTo>
                  <a:lnTo>
                    <a:pt x="592" y="342"/>
                  </a:lnTo>
                  <a:lnTo>
                    <a:pt x="595" y="347"/>
                  </a:lnTo>
                  <a:lnTo>
                    <a:pt x="597" y="351"/>
                  </a:lnTo>
                  <a:lnTo>
                    <a:pt x="596" y="354"/>
                  </a:lnTo>
                  <a:lnTo>
                    <a:pt x="595" y="358"/>
                  </a:lnTo>
                  <a:lnTo>
                    <a:pt x="594" y="360"/>
                  </a:lnTo>
                  <a:lnTo>
                    <a:pt x="596" y="363"/>
                  </a:lnTo>
                  <a:lnTo>
                    <a:pt x="599" y="364"/>
                  </a:lnTo>
                  <a:lnTo>
                    <a:pt x="603" y="363"/>
                  </a:lnTo>
                  <a:lnTo>
                    <a:pt x="606" y="363"/>
                  </a:lnTo>
                  <a:lnTo>
                    <a:pt x="609" y="364"/>
                  </a:lnTo>
                  <a:lnTo>
                    <a:pt x="613" y="364"/>
                  </a:lnTo>
                  <a:lnTo>
                    <a:pt x="613" y="362"/>
                  </a:lnTo>
                  <a:lnTo>
                    <a:pt x="619" y="359"/>
                  </a:lnTo>
                  <a:lnTo>
                    <a:pt x="624" y="359"/>
                  </a:lnTo>
                  <a:lnTo>
                    <a:pt x="632" y="363"/>
                  </a:lnTo>
                  <a:lnTo>
                    <a:pt x="634" y="366"/>
                  </a:lnTo>
                  <a:lnTo>
                    <a:pt x="640" y="369"/>
                  </a:lnTo>
                  <a:lnTo>
                    <a:pt x="645" y="371"/>
                  </a:lnTo>
                  <a:lnTo>
                    <a:pt x="646" y="373"/>
                  </a:lnTo>
                  <a:lnTo>
                    <a:pt x="646" y="376"/>
                  </a:lnTo>
                  <a:lnTo>
                    <a:pt x="646" y="379"/>
                  </a:lnTo>
                  <a:lnTo>
                    <a:pt x="650" y="388"/>
                  </a:lnTo>
                  <a:lnTo>
                    <a:pt x="651" y="388"/>
                  </a:lnTo>
                  <a:lnTo>
                    <a:pt x="651" y="390"/>
                  </a:lnTo>
                  <a:lnTo>
                    <a:pt x="650" y="392"/>
                  </a:lnTo>
                  <a:lnTo>
                    <a:pt x="647" y="392"/>
                  </a:lnTo>
                  <a:lnTo>
                    <a:pt x="644" y="394"/>
                  </a:lnTo>
                  <a:lnTo>
                    <a:pt x="643" y="397"/>
                  </a:lnTo>
                  <a:lnTo>
                    <a:pt x="643" y="402"/>
                  </a:lnTo>
                  <a:lnTo>
                    <a:pt x="643" y="406"/>
                  </a:lnTo>
                  <a:lnTo>
                    <a:pt x="644" y="408"/>
                  </a:lnTo>
                  <a:lnTo>
                    <a:pt x="647" y="407"/>
                  </a:lnTo>
                  <a:lnTo>
                    <a:pt x="651" y="410"/>
                  </a:lnTo>
                  <a:lnTo>
                    <a:pt x="656" y="409"/>
                  </a:lnTo>
                  <a:lnTo>
                    <a:pt x="660" y="412"/>
                  </a:lnTo>
                  <a:lnTo>
                    <a:pt x="660" y="412"/>
                  </a:lnTo>
                  <a:lnTo>
                    <a:pt x="654" y="414"/>
                  </a:lnTo>
                  <a:lnTo>
                    <a:pt x="651" y="413"/>
                  </a:lnTo>
                  <a:lnTo>
                    <a:pt x="645" y="413"/>
                  </a:lnTo>
                  <a:lnTo>
                    <a:pt x="645" y="411"/>
                  </a:lnTo>
                  <a:lnTo>
                    <a:pt x="644" y="410"/>
                  </a:lnTo>
                  <a:lnTo>
                    <a:pt x="639" y="407"/>
                  </a:lnTo>
                  <a:lnTo>
                    <a:pt x="638" y="405"/>
                  </a:lnTo>
                  <a:lnTo>
                    <a:pt x="639" y="404"/>
                  </a:lnTo>
                  <a:lnTo>
                    <a:pt x="640" y="402"/>
                  </a:lnTo>
                  <a:lnTo>
                    <a:pt x="640" y="399"/>
                  </a:lnTo>
                  <a:lnTo>
                    <a:pt x="640" y="396"/>
                  </a:lnTo>
                  <a:lnTo>
                    <a:pt x="642" y="392"/>
                  </a:lnTo>
                  <a:lnTo>
                    <a:pt x="641" y="392"/>
                  </a:lnTo>
                  <a:lnTo>
                    <a:pt x="639" y="392"/>
                  </a:lnTo>
                  <a:lnTo>
                    <a:pt x="639" y="390"/>
                  </a:lnTo>
                  <a:lnTo>
                    <a:pt x="640" y="387"/>
                  </a:lnTo>
                  <a:lnTo>
                    <a:pt x="640" y="387"/>
                  </a:lnTo>
                  <a:lnTo>
                    <a:pt x="640" y="385"/>
                  </a:lnTo>
                  <a:lnTo>
                    <a:pt x="641" y="384"/>
                  </a:lnTo>
                  <a:lnTo>
                    <a:pt x="640" y="382"/>
                  </a:lnTo>
                  <a:lnTo>
                    <a:pt x="638" y="380"/>
                  </a:lnTo>
                  <a:lnTo>
                    <a:pt x="637" y="379"/>
                  </a:lnTo>
                  <a:lnTo>
                    <a:pt x="635" y="377"/>
                  </a:lnTo>
                  <a:lnTo>
                    <a:pt x="633" y="376"/>
                  </a:lnTo>
                  <a:lnTo>
                    <a:pt x="632" y="374"/>
                  </a:lnTo>
                  <a:lnTo>
                    <a:pt x="632" y="371"/>
                  </a:lnTo>
                  <a:lnTo>
                    <a:pt x="631" y="367"/>
                  </a:lnTo>
                  <a:lnTo>
                    <a:pt x="625" y="368"/>
                  </a:lnTo>
                  <a:lnTo>
                    <a:pt x="621" y="370"/>
                  </a:lnTo>
                  <a:lnTo>
                    <a:pt x="614" y="371"/>
                  </a:lnTo>
                  <a:lnTo>
                    <a:pt x="609" y="374"/>
                  </a:lnTo>
                  <a:lnTo>
                    <a:pt x="605" y="375"/>
                  </a:lnTo>
                  <a:lnTo>
                    <a:pt x="603" y="376"/>
                  </a:lnTo>
                  <a:lnTo>
                    <a:pt x="603" y="379"/>
                  </a:lnTo>
                  <a:lnTo>
                    <a:pt x="603" y="381"/>
                  </a:lnTo>
                  <a:lnTo>
                    <a:pt x="603" y="384"/>
                  </a:lnTo>
                  <a:lnTo>
                    <a:pt x="601" y="386"/>
                  </a:lnTo>
                  <a:lnTo>
                    <a:pt x="602" y="388"/>
                  </a:lnTo>
                  <a:lnTo>
                    <a:pt x="603" y="389"/>
                  </a:lnTo>
                  <a:lnTo>
                    <a:pt x="604" y="391"/>
                  </a:lnTo>
                  <a:lnTo>
                    <a:pt x="605" y="392"/>
                  </a:lnTo>
                  <a:lnTo>
                    <a:pt x="605" y="395"/>
                  </a:lnTo>
                  <a:lnTo>
                    <a:pt x="607" y="396"/>
                  </a:lnTo>
                  <a:lnTo>
                    <a:pt x="607" y="399"/>
                  </a:lnTo>
                  <a:lnTo>
                    <a:pt x="608" y="403"/>
                  </a:lnTo>
                  <a:lnTo>
                    <a:pt x="607" y="409"/>
                  </a:lnTo>
                  <a:lnTo>
                    <a:pt x="603" y="411"/>
                  </a:lnTo>
                  <a:lnTo>
                    <a:pt x="596" y="419"/>
                  </a:lnTo>
                  <a:lnTo>
                    <a:pt x="596" y="420"/>
                  </a:lnTo>
                  <a:lnTo>
                    <a:pt x="596" y="423"/>
                  </a:lnTo>
                  <a:lnTo>
                    <a:pt x="595" y="428"/>
                  </a:lnTo>
                  <a:lnTo>
                    <a:pt x="591" y="433"/>
                  </a:lnTo>
                  <a:lnTo>
                    <a:pt x="589" y="435"/>
                  </a:lnTo>
                  <a:lnTo>
                    <a:pt x="585" y="437"/>
                  </a:lnTo>
                  <a:lnTo>
                    <a:pt x="583" y="439"/>
                  </a:lnTo>
                  <a:lnTo>
                    <a:pt x="577" y="442"/>
                  </a:lnTo>
                  <a:lnTo>
                    <a:pt x="575" y="443"/>
                  </a:lnTo>
                  <a:lnTo>
                    <a:pt x="577" y="447"/>
                  </a:lnTo>
                  <a:lnTo>
                    <a:pt x="576" y="451"/>
                  </a:lnTo>
                  <a:lnTo>
                    <a:pt x="573" y="452"/>
                  </a:lnTo>
                  <a:lnTo>
                    <a:pt x="564" y="448"/>
                  </a:lnTo>
                  <a:lnTo>
                    <a:pt x="559" y="448"/>
                  </a:lnTo>
                  <a:lnTo>
                    <a:pt x="556" y="449"/>
                  </a:lnTo>
                  <a:lnTo>
                    <a:pt x="554" y="449"/>
                  </a:lnTo>
                  <a:lnTo>
                    <a:pt x="548" y="448"/>
                  </a:lnTo>
                  <a:lnTo>
                    <a:pt x="547" y="447"/>
                  </a:lnTo>
                  <a:lnTo>
                    <a:pt x="547" y="445"/>
                  </a:lnTo>
                  <a:lnTo>
                    <a:pt x="548" y="444"/>
                  </a:lnTo>
                  <a:lnTo>
                    <a:pt x="547" y="439"/>
                  </a:lnTo>
                  <a:lnTo>
                    <a:pt x="544" y="438"/>
                  </a:lnTo>
                  <a:lnTo>
                    <a:pt x="543" y="437"/>
                  </a:lnTo>
                  <a:lnTo>
                    <a:pt x="544" y="436"/>
                  </a:lnTo>
                  <a:lnTo>
                    <a:pt x="546" y="435"/>
                  </a:lnTo>
                  <a:lnTo>
                    <a:pt x="549" y="437"/>
                  </a:lnTo>
                  <a:lnTo>
                    <a:pt x="550" y="438"/>
                  </a:lnTo>
                  <a:lnTo>
                    <a:pt x="553" y="438"/>
                  </a:lnTo>
                  <a:lnTo>
                    <a:pt x="554" y="436"/>
                  </a:lnTo>
                  <a:lnTo>
                    <a:pt x="556" y="436"/>
                  </a:lnTo>
                  <a:lnTo>
                    <a:pt x="559" y="433"/>
                  </a:lnTo>
                  <a:lnTo>
                    <a:pt x="561" y="434"/>
                  </a:lnTo>
                  <a:lnTo>
                    <a:pt x="564" y="433"/>
                  </a:lnTo>
                  <a:lnTo>
                    <a:pt x="564" y="431"/>
                  </a:lnTo>
                  <a:lnTo>
                    <a:pt x="566" y="431"/>
                  </a:lnTo>
                  <a:lnTo>
                    <a:pt x="568" y="431"/>
                  </a:lnTo>
                  <a:lnTo>
                    <a:pt x="571" y="430"/>
                  </a:lnTo>
                  <a:lnTo>
                    <a:pt x="573" y="428"/>
                  </a:lnTo>
                  <a:lnTo>
                    <a:pt x="571" y="426"/>
                  </a:lnTo>
                  <a:lnTo>
                    <a:pt x="567" y="426"/>
                  </a:lnTo>
                  <a:lnTo>
                    <a:pt x="566" y="428"/>
                  </a:lnTo>
                  <a:lnTo>
                    <a:pt x="564" y="426"/>
                  </a:lnTo>
                  <a:lnTo>
                    <a:pt x="564" y="423"/>
                  </a:lnTo>
                  <a:lnTo>
                    <a:pt x="569" y="426"/>
                  </a:lnTo>
                  <a:lnTo>
                    <a:pt x="574" y="425"/>
                  </a:lnTo>
                  <a:lnTo>
                    <a:pt x="574" y="425"/>
                  </a:lnTo>
                  <a:lnTo>
                    <a:pt x="574" y="421"/>
                  </a:lnTo>
                  <a:lnTo>
                    <a:pt x="576" y="421"/>
                  </a:lnTo>
                  <a:lnTo>
                    <a:pt x="578" y="419"/>
                  </a:lnTo>
                  <a:lnTo>
                    <a:pt x="578" y="417"/>
                  </a:lnTo>
                  <a:lnTo>
                    <a:pt x="579" y="414"/>
                  </a:lnTo>
                  <a:lnTo>
                    <a:pt x="580" y="412"/>
                  </a:lnTo>
                  <a:lnTo>
                    <a:pt x="584" y="410"/>
                  </a:lnTo>
                  <a:lnTo>
                    <a:pt x="586" y="408"/>
                  </a:lnTo>
                  <a:lnTo>
                    <a:pt x="585" y="406"/>
                  </a:lnTo>
                  <a:lnTo>
                    <a:pt x="586" y="404"/>
                  </a:lnTo>
                  <a:lnTo>
                    <a:pt x="586" y="396"/>
                  </a:lnTo>
                  <a:lnTo>
                    <a:pt x="586" y="394"/>
                  </a:lnTo>
                  <a:lnTo>
                    <a:pt x="587" y="390"/>
                  </a:lnTo>
                  <a:lnTo>
                    <a:pt x="590" y="385"/>
                  </a:lnTo>
                  <a:lnTo>
                    <a:pt x="590" y="379"/>
                  </a:lnTo>
                  <a:lnTo>
                    <a:pt x="583" y="373"/>
                  </a:lnTo>
                  <a:lnTo>
                    <a:pt x="578" y="366"/>
                  </a:lnTo>
                  <a:lnTo>
                    <a:pt x="578" y="362"/>
                  </a:lnTo>
                  <a:lnTo>
                    <a:pt x="579" y="359"/>
                  </a:lnTo>
                  <a:lnTo>
                    <a:pt x="579" y="356"/>
                  </a:lnTo>
                  <a:lnTo>
                    <a:pt x="579" y="353"/>
                  </a:lnTo>
                  <a:lnTo>
                    <a:pt x="580" y="351"/>
                  </a:lnTo>
                  <a:lnTo>
                    <a:pt x="579" y="345"/>
                  </a:lnTo>
                  <a:lnTo>
                    <a:pt x="581" y="343"/>
                  </a:lnTo>
                  <a:lnTo>
                    <a:pt x="581" y="338"/>
                  </a:lnTo>
                  <a:lnTo>
                    <a:pt x="580" y="337"/>
                  </a:lnTo>
                  <a:lnTo>
                    <a:pt x="580" y="335"/>
                  </a:lnTo>
                  <a:lnTo>
                    <a:pt x="579" y="335"/>
                  </a:lnTo>
                  <a:lnTo>
                    <a:pt x="579" y="332"/>
                  </a:lnTo>
                  <a:lnTo>
                    <a:pt x="579" y="329"/>
                  </a:lnTo>
                  <a:lnTo>
                    <a:pt x="579" y="328"/>
                  </a:lnTo>
                  <a:lnTo>
                    <a:pt x="578" y="327"/>
                  </a:lnTo>
                  <a:lnTo>
                    <a:pt x="577" y="324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7"/>
                  </a:lnTo>
                  <a:lnTo>
                    <a:pt x="581" y="310"/>
                  </a:lnTo>
                  <a:lnTo>
                    <a:pt x="582" y="307"/>
                  </a:lnTo>
                  <a:lnTo>
                    <a:pt x="582" y="302"/>
                  </a:lnTo>
                  <a:lnTo>
                    <a:pt x="579" y="295"/>
                  </a:lnTo>
                  <a:lnTo>
                    <a:pt x="579" y="290"/>
                  </a:lnTo>
                  <a:lnTo>
                    <a:pt x="574" y="287"/>
                  </a:lnTo>
                  <a:lnTo>
                    <a:pt x="572" y="284"/>
                  </a:lnTo>
                  <a:lnTo>
                    <a:pt x="569" y="279"/>
                  </a:lnTo>
                  <a:lnTo>
                    <a:pt x="569" y="276"/>
                  </a:lnTo>
                  <a:lnTo>
                    <a:pt x="569" y="276"/>
                  </a:lnTo>
                  <a:lnTo>
                    <a:pt x="573" y="273"/>
                  </a:lnTo>
                  <a:lnTo>
                    <a:pt x="574" y="271"/>
                  </a:lnTo>
                  <a:lnTo>
                    <a:pt x="575" y="269"/>
                  </a:lnTo>
                  <a:lnTo>
                    <a:pt x="575" y="268"/>
                  </a:lnTo>
                  <a:lnTo>
                    <a:pt x="575" y="265"/>
                  </a:lnTo>
                  <a:lnTo>
                    <a:pt x="577" y="262"/>
                  </a:lnTo>
                  <a:lnTo>
                    <a:pt x="579" y="255"/>
                  </a:lnTo>
                  <a:lnTo>
                    <a:pt x="580" y="253"/>
                  </a:lnTo>
                  <a:lnTo>
                    <a:pt x="581" y="247"/>
                  </a:lnTo>
                  <a:lnTo>
                    <a:pt x="580" y="244"/>
                  </a:lnTo>
                  <a:lnTo>
                    <a:pt x="580" y="240"/>
                  </a:lnTo>
                  <a:lnTo>
                    <a:pt x="580" y="235"/>
                  </a:lnTo>
                  <a:lnTo>
                    <a:pt x="579" y="233"/>
                  </a:lnTo>
                  <a:lnTo>
                    <a:pt x="580" y="232"/>
                  </a:lnTo>
                  <a:lnTo>
                    <a:pt x="580" y="232"/>
                  </a:lnTo>
                  <a:lnTo>
                    <a:pt x="570" y="228"/>
                  </a:lnTo>
                  <a:lnTo>
                    <a:pt x="566" y="225"/>
                  </a:lnTo>
                  <a:lnTo>
                    <a:pt x="557" y="226"/>
                  </a:lnTo>
                  <a:lnTo>
                    <a:pt x="553" y="226"/>
                  </a:lnTo>
                  <a:lnTo>
                    <a:pt x="546" y="226"/>
                  </a:lnTo>
                  <a:lnTo>
                    <a:pt x="543" y="225"/>
                  </a:lnTo>
                  <a:lnTo>
                    <a:pt x="545" y="223"/>
                  </a:lnTo>
                  <a:lnTo>
                    <a:pt x="538" y="224"/>
                  </a:lnTo>
                  <a:lnTo>
                    <a:pt x="537" y="226"/>
                  </a:lnTo>
                  <a:lnTo>
                    <a:pt x="537" y="227"/>
                  </a:lnTo>
                  <a:lnTo>
                    <a:pt x="536" y="230"/>
                  </a:lnTo>
                  <a:lnTo>
                    <a:pt x="534" y="233"/>
                  </a:lnTo>
                  <a:lnTo>
                    <a:pt x="533" y="237"/>
                  </a:lnTo>
                  <a:lnTo>
                    <a:pt x="531" y="246"/>
                  </a:lnTo>
                  <a:lnTo>
                    <a:pt x="530" y="250"/>
                  </a:lnTo>
                  <a:lnTo>
                    <a:pt x="528" y="253"/>
                  </a:lnTo>
                  <a:lnTo>
                    <a:pt x="527" y="264"/>
                  </a:lnTo>
                  <a:lnTo>
                    <a:pt x="525" y="268"/>
                  </a:lnTo>
                  <a:lnTo>
                    <a:pt x="521" y="276"/>
                  </a:lnTo>
                  <a:lnTo>
                    <a:pt x="516" y="281"/>
                  </a:lnTo>
                  <a:lnTo>
                    <a:pt x="512" y="285"/>
                  </a:lnTo>
                  <a:lnTo>
                    <a:pt x="506" y="287"/>
                  </a:lnTo>
                  <a:lnTo>
                    <a:pt x="504" y="294"/>
                  </a:lnTo>
                  <a:lnTo>
                    <a:pt x="504" y="296"/>
                  </a:lnTo>
                  <a:lnTo>
                    <a:pt x="505" y="296"/>
                  </a:lnTo>
                  <a:lnTo>
                    <a:pt x="508" y="292"/>
                  </a:lnTo>
                  <a:lnTo>
                    <a:pt x="509" y="293"/>
                  </a:lnTo>
                  <a:lnTo>
                    <a:pt x="509" y="296"/>
                  </a:lnTo>
                  <a:lnTo>
                    <a:pt x="507" y="298"/>
                  </a:lnTo>
                  <a:lnTo>
                    <a:pt x="503" y="301"/>
                  </a:lnTo>
                  <a:lnTo>
                    <a:pt x="502" y="304"/>
                  </a:lnTo>
                  <a:lnTo>
                    <a:pt x="503" y="307"/>
                  </a:lnTo>
                  <a:lnTo>
                    <a:pt x="507" y="306"/>
                  </a:lnTo>
                  <a:lnTo>
                    <a:pt x="509" y="304"/>
                  </a:lnTo>
                  <a:lnTo>
                    <a:pt x="512" y="305"/>
                  </a:lnTo>
                  <a:lnTo>
                    <a:pt x="514" y="308"/>
                  </a:lnTo>
                  <a:lnTo>
                    <a:pt x="512" y="311"/>
                  </a:lnTo>
                  <a:lnTo>
                    <a:pt x="512" y="320"/>
                  </a:lnTo>
                  <a:lnTo>
                    <a:pt x="510" y="322"/>
                  </a:lnTo>
                  <a:lnTo>
                    <a:pt x="511" y="327"/>
                  </a:lnTo>
                  <a:lnTo>
                    <a:pt x="512" y="330"/>
                  </a:lnTo>
                  <a:lnTo>
                    <a:pt x="511" y="333"/>
                  </a:lnTo>
                  <a:lnTo>
                    <a:pt x="508" y="333"/>
                  </a:lnTo>
                  <a:lnTo>
                    <a:pt x="507" y="331"/>
                  </a:lnTo>
                  <a:lnTo>
                    <a:pt x="506" y="336"/>
                  </a:lnTo>
                  <a:lnTo>
                    <a:pt x="506" y="345"/>
                  </a:lnTo>
                  <a:lnTo>
                    <a:pt x="508" y="349"/>
                  </a:lnTo>
                  <a:lnTo>
                    <a:pt x="508" y="345"/>
                  </a:lnTo>
                  <a:lnTo>
                    <a:pt x="511" y="344"/>
                  </a:lnTo>
                  <a:lnTo>
                    <a:pt x="517" y="348"/>
                  </a:lnTo>
                  <a:lnTo>
                    <a:pt x="520" y="350"/>
                  </a:lnTo>
                  <a:lnTo>
                    <a:pt x="521" y="350"/>
                  </a:lnTo>
                  <a:lnTo>
                    <a:pt x="522" y="350"/>
                  </a:lnTo>
                  <a:lnTo>
                    <a:pt x="522" y="354"/>
                  </a:lnTo>
                  <a:lnTo>
                    <a:pt x="524" y="359"/>
                  </a:lnTo>
                  <a:lnTo>
                    <a:pt x="525" y="363"/>
                  </a:lnTo>
                  <a:lnTo>
                    <a:pt x="527" y="367"/>
                  </a:lnTo>
                  <a:lnTo>
                    <a:pt x="531" y="369"/>
                  </a:lnTo>
                  <a:lnTo>
                    <a:pt x="534" y="368"/>
                  </a:lnTo>
                  <a:lnTo>
                    <a:pt x="534" y="370"/>
                  </a:lnTo>
                  <a:lnTo>
                    <a:pt x="535" y="371"/>
                  </a:lnTo>
                  <a:lnTo>
                    <a:pt x="533" y="375"/>
                  </a:lnTo>
                  <a:lnTo>
                    <a:pt x="530" y="382"/>
                  </a:lnTo>
                  <a:lnTo>
                    <a:pt x="529" y="387"/>
                  </a:lnTo>
                  <a:lnTo>
                    <a:pt x="528" y="389"/>
                  </a:lnTo>
                  <a:lnTo>
                    <a:pt x="524" y="392"/>
                  </a:lnTo>
                  <a:lnTo>
                    <a:pt x="523" y="390"/>
                  </a:lnTo>
                  <a:lnTo>
                    <a:pt x="524" y="387"/>
                  </a:lnTo>
                  <a:lnTo>
                    <a:pt x="521" y="384"/>
                  </a:lnTo>
                  <a:lnTo>
                    <a:pt x="517" y="382"/>
                  </a:lnTo>
                  <a:lnTo>
                    <a:pt x="509" y="373"/>
                  </a:lnTo>
                  <a:lnTo>
                    <a:pt x="506" y="371"/>
                  </a:lnTo>
                  <a:lnTo>
                    <a:pt x="502" y="370"/>
                  </a:lnTo>
                  <a:lnTo>
                    <a:pt x="496" y="366"/>
                  </a:lnTo>
                  <a:lnTo>
                    <a:pt x="490" y="364"/>
                  </a:lnTo>
                  <a:lnTo>
                    <a:pt x="491" y="362"/>
                  </a:lnTo>
                  <a:lnTo>
                    <a:pt x="492" y="362"/>
                  </a:lnTo>
                  <a:lnTo>
                    <a:pt x="491" y="361"/>
                  </a:lnTo>
                  <a:lnTo>
                    <a:pt x="487" y="360"/>
                  </a:lnTo>
                  <a:lnTo>
                    <a:pt x="482" y="357"/>
                  </a:lnTo>
                  <a:lnTo>
                    <a:pt x="479" y="355"/>
                  </a:lnTo>
                  <a:lnTo>
                    <a:pt x="471" y="349"/>
                  </a:lnTo>
                  <a:lnTo>
                    <a:pt x="467" y="348"/>
                  </a:lnTo>
                  <a:lnTo>
                    <a:pt x="460" y="345"/>
                  </a:lnTo>
                  <a:lnTo>
                    <a:pt x="458" y="345"/>
                  </a:lnTo>
                  <a:lnTo>
                    <a:pt x="454" y="342"/>
                  </a:lnTo>
                  <a:lnTo>
                    <a:pt x="450" y="342"/>
                  </a:lnTo>
                  <a:lnTo>
                    <a:pt x="438" y="341"/>
                  </a:lnTo>
                  <a:lnTo>
                    <a:pt x="437" y="340"/>
                  </a:lnTo>
                  <a:lnTo>
                    <a:pt x="433" y="338"/>
                  </a:lnTo>
                  <a:lnTo>
                    <a:pt x="430" y="338"/>
                  </a:lnTo>
                  <a:lnTo>
                    <a:pt x="428" y="339"/>
                  </a:lnTo>
                  <a:lnTo>
                    <a:pt x="428" y="341"/>
                  </a:lnTo>
                  <a:lnTo>
                    <a:pt x="427" y="343"/>
                  </a:lnTo>
                  <a:lnTo>
                    <a:pt x="422" y="346"/>
                  </a:lnTo>
                  <a:lnTo>
                    <a:pt x="423" y="348"/>
                  </a:lnTo>
                  <a:lnTo>
                    <a:pt x="424" y="352"/>
                  </a:lnTo>
                  <a:lnTo>
                    <a:pt x="427" y="356"/>
                  </a:lnTo>
                  <a:lnTo>
                    <a:pt x="429" y="363"/>
                  </a:lnTo>
                  <a:lnTo>
                    <a:pt x="429" y="362"/>
                  </a:lnTo>
                  <a:lnTo>
                    <a:pt x="430" y="362"/>
                  </a:lnTo>
                  <a:lnTo>
                    <a:pt x="429" y="370"/>
                  </a:lnTo>
                  <a:lnTo>
                    <a:pt x="428" y="371"/>
                  </a:lnTo>
                  <a:lnTo>
                    <a:pt x="424" y="376"/>
                  </a:lnTo>
                  <a:lnTo>
                    <a:pt x="417" y="376"/>
                  </a:lnTo>
                  <a:lnTo>
                    <a:pt x="417" y="380"/>
                  </a:lnTo>
                  <a:lnTo>
                    <a:pt x="418" y="381"/>
                  </a:lnTo>
                  <a:lnTo>
                    <a:pt x="418" y="384"/>
                  </a:lnTo>
                  <a:lnTo>
                    <a:pt x="415" y="387"/>
                  </a:lnTo>
                  <a:lnTo>
                    <a:pt x="413" y="388"/>
                  </a:lnTo>
                  <a:lnTo>
                    <a:pt x="409" y="387"/>
                  </a:lnTo>
                  <a:lnTo>
                    <a:pt x="407" y="384"/>
                  </a:lnTo>
                  <a:lnTo>
                    <a:pt x="407" y="381"/>
                  </a:lnTo>
                  <a:lnTo>
                    <a:pt x="408" y="378"/>
                  </a:lnTo>
                  <a:lnTo>
                    <a:pt x="409" y="376"/>
                  </a:lnTo>
                  <a:lnTo>
                    <a:pt x="411" y="375"/>
                  </a:lnTo>
                  <a:lnTo>
                    <a:pt x="406" y="368"/>
                  </a:lnTo>
                  <a:lnTo>
                    <a:pt x="406" y="367"/>
                  </a:lnTo>
                  <a:lnTo>
                    <a:pt x="404" y="366"/>
                  </a:lnTo>
                  <a:lnTo>
                    <a:pt x="394" y="370"/>
                  </a:lnTo>
                  <a:lnTo>
                    <a:pt x="392" y="374"/>
                  </a:lnTo>
                  <a:lnTo>
                    <a:pt x="389" y="375"/>
                  </a:lnTo>
                  <a:lnTo>
                    <a:pt x="384" y="381"/>
                  </a:lnTo>
                  <a:lnTo>
                    <a:pt x="381" y="382"/>
                  </a:lnTo>
                  <a:lnTo>
                    <a:pt x="380" y="380"/>
                  </a:lnTo>
                  <a:lnTo>
                    <a:pt x="376" y="379"/>
                  </a:lnTo>
                  <a:lnTo>
                    <a:pt x="372" y="380"/>
                  </a:lnTo>
                  <a:lnTo>
                    <a:pt x="368" y="378"/>
                  </a:lnTo>
                  <a:lnTo>
                    <a:pt x="363" y="381"/>
                  </a:lnTo>
                  <a:lnTo>
                    <a:pt x="360" y="381"/>
                  </a:lnTo>
                  <a:lnTo>
                    <a:pt x="354" y="385"/>
                  </a:lnTo>
                  <a:lnTo>
                    <a:pt x="353" y="388"/>
                  </a:lnTo>
                  <a:lnTo>
                    <a:pt x="353" y="392"/>
                  </a:lnTo>
                  <a:lnTo>
                    <a:pt x="353" y="394"/>
                  </a:lnTo>
                  <a:lnTo>
                    <a:pt x="350" y="394"/>
                  </a:lnTo>
                  <a:lnTo>
                    <a:pt x="349" y="392"/>
                  </a:lnTo>
                  <a:lnTo>
                    <a:pt x="346" y="390"/>
                  </a:lnTo>
                  <a:lnTo>
                    <a:pt x="346" y="391"/>
                  </a:lnTo>
                  <a:lnTo>
                    <a:pt x="344" y="392"/>
                  </a:lnTo>
                  <a:lnTo>
                    <a:pt x="341" y="389"/>
                  </a:lnTo>
                  <a:lnTo>
                    <a:pt x="341" y="383"/>
                  </a:lnTo>
                  <a:lnTo>
                    <a:pt x="340" y="381"/>
                  </a:lnTo>
                  <a:lnTo>
                    <a:pt x="340" y="380"/>
                  </a:lnTo>
                  <a:lnTo>
                    <a:pt x="342" y="377"/>
                  </a:lnTo>
                  <a:lnTo>
                    <a:pt x="342" y="374"/>
                  </a:lnTo>
                  <a:lnTo>
                    <a:pt x="340" y="371"/>
                  </a:lnTo>
                  <a:lnTo>
                    <a:pt x="339" y="370"/>
                  </a:lnTo>
                  <a:lnTo>
                    <a:pt x="339" y="372"/>
                  </a:lnTo>
                  <a:lnTo>
                    <a:pt x="338" y="372"/>
                  </a:lnTo>
                  <a:lnTo>
                    <a:pt x="338" y="370"/>
                  </a:lnTo>
                  <a:lnTo>
                    <a:pt x="340" y="369"/>
                  </a:lnTo>
                  <a:lnTo>
                    <a:pt x="346" y="368"/>
                  </a:lnTo>
                  <a:lnTo>
                    <a:pt x="349" y="367"/>
                  </a:lnTo>
                  <a:lnTo>
                    <a:pt x="349" y="367"/>
                  </a:lnTo>
                  <a:lnTo>
                    <a:pt x="348" y="367"/>
                  </a:lnTo>
                  <a:lnTo>
                    <a:pt x="344" y="368"/>
                  </a:lnTo>
                  <a:lnTo>
                    <a:pt x="342" y="368"/>
                  </a:lnTo>
                  <a:lnTo>
                    <a:pt x="339" y="368"/>
                  </a:lnTo>
                  <a:lnTo>
                    <a:pt x="334" y="371"/>
                  </a:lnTo>
                  <a:lnTo>
                    <a:pt x="334" y="372"/>
                  </a:lnTo>
                  <a:lnTo>
                    <a:pt x="332" y="373"/>
                  </a:lnTo>
                  <a:lnTo>
                    <a:pt x="331" y="374"/>
                  </a:lnTo>
                  <a:lnTo>
                    <a:pt x="332" y="377"/>
                  </a:lnTo>
                  <a:lnTo>
                    <a:pt x="332" y="378"/>
                  </a:lnTo>
                  <a:lnTo>
                    <a:pt x="330" y="380"/>
                  </a:lnTo>
                  <a:lnTo>
                    <a:pt x="327" y="379"/>
                  </a:lnTo>
                  <a:lnTo>
                    <a:pt x="327" y="377"/>
                  </a:lnTo>
                  <a:lnTo>
                    <a:pt x="328" y="375"/>
                  </a:lnTo>
                  <a:lnTo>
                    <a:pt x="326" y="375"/>
                  </a:lnTo>
                  <a:lnTo>
                    <a:pt x="321" y="380"/>
                  </a:lnTo>
                  <a:lnTo>
                    <a:pt x="323" y="380"/>
                  </a:lnTo>
                  <a:lnTo>
                    <a:pt x="324" y="382"/>
                  </a:lnTo>
                  <a:lnTo>
                    <a:pt x="324" y="384"/>
                  </a:lnTo>
                  <a:lnTo>
                    <a:pt x="323" y="386"/>
                  </a:lnTo>
                  <a:lnTo>
                    <a:pt x="321" y="387"/>
                  </a:lnTo>
                  <a:lnTo>
                    <a:pt x="320" y="388"/>
                  </a:lnTo>
                  <a:lnTo>
                    <a:pt x="319" y="385"/>
                  </a:lnTo>
                  <a:lnTo>
                    <a:pt x="317" y="382"/>
                  </a:lnTo>
                  <a:lnTo>
                    <a:pt x="311" y="384"/>
                  </a:lnTo>
                  <a:lnTo>
                    <a:pt x="311" y="385"/>
                  </a:lnTo>
                  <a:lnTo>
                    <a:pt x="303" y="389"/>
                  </a:lnTo>
                  <a:lnTo>
                    <a:pt x="302" y="388"/>
                  </a:lnTo>
                  <a:lnTo>
                    <a:pt x="301" y="389"/>
                  </a:lnTo>
                  <a:lnTo>
                    <a:pt x="294" y="394"/>
                  </a:lnTo>
                  <a:lnTo>
                    <a:pt x="277" y="404"/>
                  </a:lnTo>
                  <a:lnTo>
                    <a:pt x="275" y="404"/>
                  </a:lnTo>
                  <a:lnTo>
                    <a:pt x="275" y="408"/>
                  </a:lnTo>
                  <a:lnTo>
                    <a:pt x="275" y="408"/>
                  </a:lnTo>
                  <a:lnTo>
                    <a:pt x="273" y="410"/>
                  </a:lnTo>
                  <a:lnTo>
                    <a:pt x="268" y="410"/>
                  </a:lnTo>
                  <a:lnTo>
                    <a:pt x="266" y="412"/>
                  </a:lnTo>
                  <a:lnTo>
                    <a:pt x="265" y="411"/>
                  </a:lnTo>
                  <a:lnTo>
                    <a:pt x="263" y="415"/>
                  </a:lnTo>
                  <a:lnTo>
                    <a:pt x="261" y="421"/>
                  </a:lnTo>
                  <a:lnTo>
                    <a:pt x="260" y="424"/>
                  </a:lnTo>
                  <a:lnTo>
                    <a:pt x="261" y="429"/>
                  </a:lnTo>
                  <a:lnTo>
                    <a:pt x="259" y="432"/>
                  </a:lnTo>
                  <a:lnTo>
                    <a:pt x="256" y="434"/>
                  </a:lnTo>
                  <a:lnTo>
                    <a:pt x="253" y="433"/>
                  </a:lnTo>
                  <a:lnTo>
                    <a:pt x="248" y="435"/>
                  </a:lnTo>
                  <a:lnTo>
                    <a:pt x="247" y="440"/>
                  </a:lnTo>
                  <a:lnTo>
                    <a:pt x="246" y="437"/>
                  </a:lnTo>
                  <a:lnTo>
                    <a:pt x="245" y="433"/>
                  </a:lnTo>
                  <a:lnTo>
                    <a:pt x="242" y="435"/>
                  </a:lnTo>
                  <a:lnTo>
                    <a:pt x="240" y="435"/>
                  </a:lnTo>
                  <a:lnTo>
                    <a:pt x="238" y="434"/>
                  </a:lnTo>
                  <a:lnTo>
                    <a:pt x="235" y="430"/>
                  </a:lnTo>
                  <a:lnTo>
                    <a:pt x="234" y="427"/>
                  </a:lnTo>
                  <a:lnTo>
                    <a:pt x="229" y="422"/>
                  </a:lnTo>
                  <a:lnTo>
                    <a:pt x="227" y="419"/>
                  </a:lnTo>
                  <a:lnTo>
                    <a:pt x="226" y="416"/>
                  </a:lnTo>
                  <a:lnTo>
                    <a:pt x="226" y="413"/>
                  </a:lnTo>
                  <a:lnTo>
                    <a:pt x="228" y="413"/>
                  </a:lnTo>
                  <a:lnTo>
                    <a:pt x="230" y="411"/>
                  </a:lnTo>
                  <a:lnTo>
                    <a:pt x="231" y="408"/>
                  </a:lnTo>
                  <a:lnTo>
                    <a:pt x="234" y="407"/>
                  </a:lnTo>
                  <a:lnTo>
                    <a:pt x="247" y="404"/>
                  </a:lnTo>
                  <a:lnTo>
                    <a:pt x="245" y="401"/>
                  </a:lnTo>
                  <a:lnTo>
                    <a:pt x="245" y="397"/>
                  </a:lnTo>
                  <a:lnTo>
                    <a:pt x="244" y="393"/>
                  </a:lnTo>
                  <a:lnTo>
                    <a:pt x="242" y="394"/>
                  </a:lnTo>
                  <a:lnTo>
                    <a:pt x="239" y="390"/>
                  </a:lnTo>
                  <a:lnTo>
                    <a:pt x="238" y="389"/>
                  </a:lnTo>
                  <a:lnTo>
                    <a:pt x="238" y="385"/>
                  </a:lnTo>
                  <a:lnTo>
                    <a:pt x="235" y="384"/>
                  </a:lnTo>
                  <a:lnTo>
                    <a:pt x="229" y="382"/>
                  </a:lnTo>
                  <a:lnTo>
                    <a:pt x="224" y="382"/>
                  </a:lnTo>
                  <a:lnTo>
                    <a:pt x="218" y="381"/>
                  </a:lnTo>
                  <a:lnTo>
                    <a:pt x="215" y="382"/>
                  </a:lnTo>
                  <a:lnTo>
                    <a:pt x="213" y="382"/>
                  </a:lnTo>
                  <a:lnTo>
                    <a:pt x="204" y="377"/>
                  </a:lnTo>
                  <a:lnTo>
                    <a:pt x="204" y="379"/>
                  </a:lnTo>
                  <a:lnTo>
                    <a:pt x="215" y="388"/>
                  </a:lnTo>
                  <a:lnTo>
                    <a:pt x="215" y="395"/>
                  </a:lnTo>
                  <a:lnTo>
                    <a:pt x="215" y="399"/>
                  </a:lnTo>
                  <a:lnTo>
                    <a:pt x="214" y="403"/>
                  </a:lnTo>
                  <a:lnTo>
                    <a:pt x="215" y="407"/>
                  </a:lnTo>
                  <a:lnTo>
                    <a:pt x="211" y="417"/>
                  </a:lnTo>
                  <a:lnTo>
                    <a:pt x="211" y="420"/>
                  </a:lnTo>
                  <a:lnTo>
                    <a:pt x="211" y="424"/>
                  </a:lnTo>
                  <a:lnTo>
                    <a:pt x="213" y="425"/>
                  </a:lnTo>
                  <a:lnTo>
                    <a:pt x="215" y="425"/>
                  </a:lnTo>
                  <a:lnTo>
                    <a:pt x="218" y="426"/>
                  </a:lnTo>
                  <a:lnTo>
                    <a:pt x="220" y="430"/>
                  </a:lnTo>
                  <a:lnTo>
                    <a:pt x="220" y="433"/>
                  </a:lnTo>
                  <a:lnTo>
                    <a:pt x="219" y="436"/>
                  </a:lnTo>
                  <a:lnTo>
                    <a:pt x="219" y="438"/>
                  </a:lnTo>
                  <a:lnTo>
                    <a:pt x="219" y="442"/>
                  </a:lnTo>
                  <a:lnTo>
                    <a:pt x="216" y="445"/>
                  </a:lnTo>
                  <a:lnTo>
                    <a:pt x="215" y="451"/>
                  </a:lnTo>
                  <a:lnTo>
                    <a:pt x="216" y="455"/>
                  </a:lnTo>
                  <a:lnTo>
                    <a:pt x="215" y="462"/>
                  </a:lnTo>
                  <a:lnTo>
                    <a:pt x="213" y="459"/>
                  </a:lnTo>
                  <a:lnTo>
                    <a:pt x="212" y="457"/>
                  </a:lnTo>
                  <a:lnTo>
                    <a:pt x="211" y="455"/>
                  </a:lnTo>
                  <a:lnTo>
                    <a:pt x="209" y="455"/>
                  </a:lnTo>
                  <a:lnTo>
                    <a:pt x="206" y="457"/>
                  </a:lnTo>
                  <a:lnTo>
                    <a:pt x="208" y="454"/>
                  </a:lnTo>
                  <a:lnTo>
                    <a:pt x="208" y="451"/>
                  </a:lnTo>
                  <a:lnTo>
                    <a:pt x="204" y="448"/>
                  </a:lnTo>
                  <a:lnTo>
                    <a:pt x="202" y="447"/>
                  </a:lnTo>
                  <a:lnTo>
                    <a:pt x="196" y="447"/>
                  </a:lnTo>
                  <a:lnTo>
                    <a:pt x="191" y="443"/>
                  </a:lnTo>
                  <a:lnTo>
                    <a:pt x="189" y="445"/>
                  </a:lnTo>
                  <a:lnTo>
                    <a:pt x="189" y="448"/>
                  </a:lnTo>
                  <a:lnTo>
                    <a:pt x="185" y="451"/>
                  </a:lnTo>
                  <a:lnTo>
                    <a:pt x="183" y="455"/>
                  </a:lnTo>
                  <a:lnTo>
                    <a:pt x="180" y="457"/>
                  </a:lnTo>
                  <a:lnTo>
                    <a:pt x="174" y="459"/>
                  </a:lnTo>
                  <a:lnTo>
                    <a:pt x="173" y="459"/>
                  </a:lnTo>
                  <a:lnTo>
                    <a:pt x="170" y="461"/>
                  </a:lnTo>
                  <a:lnTo>
                    <a:pt x="168" y="464"/>
                  </a:lnTo>
                  <a:lnTo>
                    <a:pt x="165" y="467"/>
                  </a:lnTo>
                  <a:lnTo>
                    <a:pt x="163" y="469"/>
                  </a:lnTo>
                  <a:lnTo>
                    <a:pt x="160" y="470"/>
                  </a:lnTo>
                  <a:lnTo>
                    <a:pt x="160" y="472"/>
                  </a:lnTo>
                  <a:lnTo>
                    <a:pt x="160" y="478"/>
                  </a:lnTo>
                  <a:lnTo>
                    <a:pt x="163" y="483"/>
                  </a:lnTo>
                  <a:lnTo>
                    <a:pt x="166" y="486"/>
                  </a:lnTo>
                  <a:lnTo>
                    <a:pt x="168" y="489"/>
                  </a:lnTo>
                  <a:lnTo>
                    <a:pt x="171" y="496"/>
                  </a:lnTo>
                  <a:lnTo>
                    <a:pt x="171" y="498"/>
                  </a:lnTo>
                  <a:lnTo>
                    <a:pt x="174" y="501"/>
                  </a:lnTo>
                  <a:lnTo>
                    <a:pt x="174" y="502"/>
                  </a:lnTo>
                  <a:lnTo>
                    <a:pt x="169" y="500"/>
                  </a:lnTo>
                  <a:lnTo>
                    <a:pt x="168" y="500"/>
                  </a:lnTo>
                  <a:lnTo>
                    <a:pt x="161" y="498"/>
                  </a:lnTo>
                  <a:lnTo>
                    <a:pt x="161" y="499"/>
                  </a:lnTo>
                  <a:lnTo>
                    <a:pt x="161" y="500"/>
                  </a:lnTo>
                  <a:lnTo>
                    <a:pt x="158" y="499"/>
                  </a:lnTo>
                  <a:lnTo>
                    <a:pt x="153" y="498"/>
                  </a:lnTo>
                  <a:lnTo>
                    <a:pt x="149" y="494"/>
                  </a:lnTo>
                  <a:lnTo>
                    <a:pt x="145" y="494"/>
                  </a:lnTo>
                  <a:lnTo>
                    <a:pt x="143" y="492"/>
                  </a:lnTo>
                  <a:lnTo>
                    <a:pt x="140" y="495"/>
                  </a:lnTo>
                  <a:lnTo>
                    <a:pt x="138" y="498"/>
                  </a:lnTo>
                  <a:lnTo>
                    <a:pt x="137" y="494"/>
                  </a:lnTo>
                  <a:lnTo>
                    <a:pt x="141" y="492"/>
                  </a:lnTo>
                  <a:lnTo>
                    <a:pt x="138" y="491"/>
                  </a:lnTo>
                  <a:lnTo>
                    <a:pt x="134" y="490"/>
                  </a:lnTo>
                  <a:lnTo>
                    <a:pt x="133" y="487"/>
                  </a:lnTo>
                  <a:lnTo>
                    <a:pt x="129" y="485"/>
                  </a:lnTo>
                  <a:lnTo>
                    <a:pt x="125" y="483"/>
                  </a:lnTo>
                  <a:lnTo>
                    <a:pt x="122" y="483"/>
                  </a:lnTo>
                  <a:lnTo>
                    <a:pt x="122" y="487"/>
                  </a:lnTo>
                  <a:lnTo>
                    <a:pt x="120" y="489"/>
                  </a:lnTo>
                  <a:lnTo>
                    <a:pt x="117" y="490"/>
                  </a:lnTo>
                  <a:lnTo>
                    <a:pt x="118" y="492"/>
                  </a:lnTo>
                  <a:lnTo>
                    <a:pt x="119" y="495"/>
                  </a:lnTo>
                  <a:lnTo>
                    <a:pt x="121" y="497"/>
                  </a:lnTo>
                  <a:lnTo>
                    <a:pt x="124" y="502"/>
                  </a:lnTo>
                  <a:lnTo>
                    <a:pt x="128" y="505"/>
                  </a:lnTo>
                  <a:lnTo>
                    <a:pt x="135" y="502"/>
                  </a:lnTo>
                  <a:lnTo>
                    <a:pt x="136" y="506"/>
                  </a:lnTo>
                  <a:lnTo>
                    <a:pt x="138" y="516"/>
                  </a:lnTo>
                  <a:lnTo>
                    <a:pt x="139" y="518"/>
                  </a:lnTo>
                  <a:lnTo>
                    <a:pt x="135" y="516"/>
                  </a:lnTo>
                  <a:lnTo>
                    <a:pt x="132" y="518"/>
                  </a:lnTo>
                  <a:lnTo>
                    <a:pt x="131" y="520"/>
                  </a:lnTo>
                  <a:lnTo>
                    <a:pt x="131" y="521"/>
                  </a:lnTo>
                  <a:lnTo>
                    <a:pt x="128" y="519"/>
                  </a:lnTo>
                  <a:lnTo>
                    <a:pt x="125" y="518"/>
                  </a:lnTo>
                  <a:lnTo>
                    <a:pt x="118" y="515"/>
                  </a:lnTo>
                  <a:lnTo>
                    <a:pt x="114" y="514"/>
                  </a:lnTo>
                  <a:lnTo>
                    <a:pt x="113" y="513"/>
                  </a:lnTo>
                  <a:lnTo>
                    <a:pt x="111" y="510"/>
                  </a:lnTo>
                  <a:lnTo>
                    <a:pt x="110" y="508"/>
                  </a:lnTo>
                  <a:lnTo>
                    <a:pt x="108" y="506"/>
                  </a:lnTo>
                  <a:lnTo>
                    <a:pt x="106" y="505"/>
                  </a:lnTo>
                  <a:lnTo>
                    <a:pt x="104" y="506"/>
                  </a:lnTo>
                  <a:lnTo>
                    <a:pt x="102" y="507"/>
                  </a:lnTo>
                  <a:lnTo>
                    <a:pt x="98" y="504"/>
                  </a:lnTo>
                  <a:lnTo>
                    <a:pt x="96" y="501"/>
                  </a:lnTo>
                  <a:lnTo>
                    <a:pt x="93" y="502"/>
                  </a:lnTo>
                  <a:lnTo>
                    <a:pt x="94" y="501"/>
                  </a:lnTo>
                  <a:lnTo>
                    <a:pt x="96" y="499"/>
                  </a:lnTo>
                  <a:lnTo>
                    <a:pt x="96" y="494"/>
                  </a:lnTo>
                  <a:lnTo>
                    <a:pt x="96" y="491"/>
                  </a:lnTo>
                  <a:lnTo>
                    <a:pt x="93" y="489"/>
                  </a:lnTo>
                  <a:lnTo>
                    <a:pt x="94" y="485"/>
                  </a:lnTo>
                  <a:lnTo>
                    <a:pt x="89" y="478"/>
                  </a:lnTo>
                  <a:lnTo>
                    <a:pt x="91" y="476"/>
                  </a:lnTo>
                  <a:lnTo>
                    <a:pt x="94" y="475"/>
                  </a:lnTo>
                  <a:lnTo>
                    <a:pt x="95" y="470"/>
                  </a:lnTo>
                  <a:lnTo>
                    <a:pt x="95" y="465"/>
                  </a:lnTo>
                  <a:lnTo>
                    <a:pt x="95" y="462"/>
                  </a:lnTo>
                  <a:lnTo>
                    <a:pt x="93" y="461"/>
                  </a:lnTo>
                  <a:lnTo>
                    <a:pt x="91" y="456"/>
                  </a:lnTo>
                  <a:lnTo>
                    <a:pt x="90" y="455"/>
                  </a:lnTo>
                  <a:lnTo>
                    <a:pt x="87" y="455"/>
                  </a:lnTo>
                  <a:lnTo>
                    <a:pt x="85" y="452"/>
                  </a:lnTo>
                  <a:lnTo>
                    <a:pt x="83" y="452"/>
                  </a:lnTo>
                  <a:lnTo>
                    <a:pt x="79" y="450"/>
                  </a:lnTo>
                  <a:lnTo>
                    <a:pt x="79" y="449"/>
                  </a:lnTo>
                  <a:lnTo>
                    <a:pt x="80" y="447"/>
                  </a:lnTo>
                  <a:lnTo>
                    <a:pt x="79" y="446"/>
                  </a:lnTo>
                  <a:lnTo>
                    <a:pt x="75" y="445"/>
                  </a:lnTo>
                  <a:lnTo>
                    <a:pt x="67" y="439"/>
                  </a:lnTo>
                  <a:lnTo>
                    <a:pt x="69" y="438"/>
                  </a:lnTo>
                  <a:lnTo>
                    <a:pt x="65" y="434"/>
                  </a:lnTo>
                  <a:lnTo>
                    <a:pt x="64" y="431"/>
                  </a:lnTo>
                  <a:lnTo>
                    <a:pt x="62" y="428"/>
                  </a:lnTo>
                  <a:lnTo>
                    <a:pt x="58" y="427"/>
                  </a:lnTo>
                  <a:lnTo>
                    <a:pt x="60" y="426"/>
                  </a:lnTo>
                  <a:lnTo>
                    <a:pt x="65" y="425"/>
                  </a:lnTo>
                  <a:lnTo>
                    <a:pt x="69" y="427"/>
                  </a:lnTo>
                  <a:lnTo>
                    <a:pt x="70" y="430"/>
                  </a:lnTo>
                  <a:lnTo>
                    <a:pt x="72" y="433"/>
                  </a:lnTo>
                  <a:lnTo>
                    <a:pt x="79" y="437"/>
                  </a:lnTo>
                  <a:lnTo>
                    <a:pt x="80" y="437"/>
                  </a:lnTo>
                  <a:lnTo>
                    <a:pt x="81" y="434"/>
                  </a:lnTo>
                  <a:lnTo>
                    <a:pt x="82" y="438"/>
                  </a:lnTo>
                  <a:lnTo>
                    <a:pt x="84" y="439"/>
                  </a:lnTo>
                  <a:lnTo>
                    <a:pt x="86" y="438"/>
                  </a:lnTo>
                  <a:lnTo>
                    <a:pt x="87" y="438"/>
                  </a:lnTo>
                  <a:lnTo>
                    <a:pt x="88" y="437"/>
                  </a:lnTo>
                  <a:lnTo>
                    <a:pt x="90" y="438"/>
                  </a:lnTo>
                  <a:lnTo>
                    <a:pt x="90" y="440"/>
                  </a:lnTo>
                  <a:lnTo>
                    <a:pt x="91" y="443"/>
                  </a:lnTo>
                  <a:lnTo>
                    <a:pt x="95" y="442"/>
                  </a:lnTo>
                  <a:lnTo>
                    <a:pt x="99" y="443"/>
                  </a:lnTo>
                  <a:lnTo>
                    <a:pt x="100" y="445"/>
                  </a:lnTo>
                  <a:lnTo>
                    <a:pt x="103" y="445"/>
                  </a:lnTo>
                  <a:lnTo>
                    <a:pt x="105" y="447"/>
                  </a:lnTo>
                  <a:lnTo>
                    <a:pt x="113" y="449"/>
                  </a:lnTo>
                  <a:lnTo>
                    <a:pt x="116" y="450"/>
                  </a:lnTo>
                  <a:lnTo>
                    <a:pt x="123" y="451"/>
                  </a:lnTo>
                  <a:lnTo>
                    <a:pt x="129" y="453"/>
                  </a:lnTo>
                  <a:lnTo>
                    <a:pt x="131" y="455"/>
                  </a:lnTo>
                  <a:lnTo>
                    <a:pt x="135" y="456"/>
                  </a:lnTo>
                  <a:lnTo>
                    <a:pt x="147" y="457"/>
                  </a:lnTo>
                  <a:lnTo>
                    <a:pt x="150" y="455"/>
                  </a:lnTo>
                  <a:lnTo>
                    <a:pt x="152" y="455"/>
                  </a:lnTo>
                  <a:lnTo>
                    <a:pt x="163" y="451"/>
                  </a:lnTo>
                  <a:lnTo>
                    <a:pt x="165" y="448"/>
                  </a:lnTo>
                  <a:lnTo>
                    <a:pt x="167" y="447"/>
                  </a:lnTo>
                  <a:lnTo>
                    <a:pt x="172" y="442"/>
                  </a:lnTo>
                  <a:lnTo>
                    <a:pt x="177" y="435"/>
                  </a:lnTo>
                  <a:lnTo>
                    <a:pt x="179" y="430"/>
                  </a:lnTo>
                  <a:lnTo>
                    <a:pt x="179" y="425"/>
                  </a:lnTo>
                  <a:lnTo>
                    <a:pt x="177" y="424"/>
                  </a:lnTo>
                  <a:lnTo>
                    <a:pt x="177" y="423"/>
                  </a:lnTo>
                  <a:lnTo>
                    <a:pt x="176" y="418"/>
                  </a:lnTo>
                  <a:lnTo>
                    <a:pt x="175" y="415"/>
                  </a:lnTo>
                  <a:lnTo>
                    <a:pt x="175" y="410"/>
                  </a:lnTo>
                  <a:lnTo>
                    <a:pt x="173" y="407"/>
                  </a:lnTo>
                  <a:lnTo>
                    <a:pt x="170" y="406"/>
                  </a:lnTo>
                  <a:lnTo>
                    <a:pt x="169" y="407"/>
                  </a:lnTo>
                  <a:lnTo>
                    <a:pt x="167" y="405"/>
                  </a:lnTo>
                  <a:lnTo>
                    <a:pt x="167" y="403"/>
                  </a:lnTo>
                  <a:lnTo>
                    <a:pt x="165" y="402"/>
                  </a:lnTo>
                  <a:lnTo>
                    <a:pt x="163" y="399"/>
                  </a:lnTo>
                  <a:lnTo>
                    <a:pt x="162" y="397"/>
                  </a:lnTo>
                  <a:lnTo>
                    <a:pt x="160" y="396"/>
                  </a:lnTo>
                  <a:lnTo>
                    <a:pt x="159" y="395"/>
                  </a:lnTo>
                  <a:lnTo>
                    <a:pt x="160" y="397"/>
                  </a:lnTo>
                  <a:lnTo>
                    <a:pt x="158" y="398"/>
                  </a:lnTo>
                  <a:lnTo>
                    <a:pt x="153" y="395"/>
                  </a:lnTo>
                  <a:lnTo>
                    <a:pt x="151" y="392"/>
                  </a:lnTo>
                  <a:lnTo>
                    <a:pt x="150" y="394"/>
                  </a:lnTo>
                  <a:lnTo>
                    <a:pt x="149" y="393"/>
                  </a:lnTo>
                  <a:lnTo>
                    <a:pt x="148" y="390"/>
                  </a:lnTo>
                  <a:lnTo>
                    <a:pt x="145" y="387"/>
                  </a:lnTo>
                  <a:lnTo>
                    <a:pt x="147" y="391"/>
                  </a:lnTo>
                  <a:lnTo>
                    <a:pt x="142" y="389"/>
                  </a:lnTo>
                  <a:lnTo>
                    <a:pt x="141" y="387"/>
                  </a:lnTo>
                  <a:lnTo>
                    <a:pt x="140" y="386"/>
                  </a:lnTo>
                  <a:lnTo>
                    <a:pt x="138" y="384"/>
                  </a:lnTo>
                  <a:lnTo>
                    <a:pt x="131" y="377"/>
                  </a:lnTo>
                  <a:lnTo>
                    <a:pt x="127" y="374"/>
                  </a:lnTo>
                  <a:lnTo>
                    <a:pt x="126" y="372"/>
                  </a:lnTo>
                  <a:lnTo>
                    <a:pt x="120" y="368"/>
                  </a:lnTo>
                  <a:lnTo>
                    <a:pt x="118" y="366"/>
                  </a:lnTo>
                  <a:lnTo>
                    <a:pt x="110" y="362"/>
                  </a:lnTo>
                  <a:lnTo>
                    <a:pt x="108" y="361"/>
                  </a:lnTo>
                  <a:lnTo>
                    <a:pt x="100" y="359"/>
                  </a:lnTo>
                  <a:lnTo>
                    <a:pt x="101" y="360"/>
                  </a:lnTo>
                  <a:lnTo>
                    <a:pt x="100" y="361"/>
                  </a:lnTo>
                  <a:lnTo>
                    <a:pt x="99" y="361"/>
                  </a:lnTo>
                  <a:lnTo>
                    <a:pt x="95" y="359"/>
                  </a:lnTo>
                  <a:lnTo>
                    <a:pt x="87" y="358"/>
                  </a:lnTo>
                  <a:lnTo>
                    <a:pt x="83" y="356"/>
                  </a:lnTo>
                  <a:lnTo>
                    <a:pt x="82" y="358"/>
                  </a:lnTo>
                  <a:lnTo>
                    <a:pt x="78" y="358"/>
                  </a:lnTo>
                  <a:lnTo>
                    <a:pt x="77" y="359"/>
                  </a:lnTo>
                  <a:lnTo>
                    <a:pt x="76" y="357"/>
                  </a:lnTo>
                  <a:lnTo>
                    <a:pt x="75" y="356"/>
                  </a:lnTo>
                  <a:lnTo>
                    <a:pt x="75" y="354"/>
                  </a:lnTo>
                  <a:lnTo>
                    <a:pt x="75" y="353"/>
                  </a:lnTo>
                  <a:lnTo>
                    <a:pt x="70" y="356"/>
                  </a:lnTo>
                  <a:lnTo>
                    <a:pt x="71" y="352"/>
                  </a:lnTo>
                  <a:lnTo>
                    <a:pt x="69" y="354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67" y="351"/>
                  </a:lnTo>
                  <a:lnTo>
                    <a:pt x="63" y="352"/>
                  </a:lnTo>
                  <a:lnTo>
                    <a:pt x="64" y="351"/>
                  </a:lnTo>
                  <a:lnTo>
                    <a:pt x="63" y="350"/>
                  </a:lnTo>
                  <a:lnTo>
                    <a:pt x="63" y="348"/>
                  </a:lnTo>
                  <a:lnTo>
                    <a:pt x="59" y="348"/>
                  </a:lnTo>
                  <a:lnTo>
                    <a:pt x="61" y="342"/>
                  </a:lnTo>
                  <a:lnTo>
                    <a:pt x="62" y="345"/>
                  </a:lnTo>
                  <a:lnTo>
                    <a:pt x="63" y="345"/>
                  </a:lnTo>
                  <a:lnTo>
                    <a:pt x="64" y="345"/>
                  </a:lnTo>
                  <a:lnTo>
                    <a:pt x="66" y="347"/>
                  </a:lnTo>
                  <a:lnTo>
                    <a:pt x="68" y="347"/>
                  </a:lnTo>
                  <a:lnTo>
                    <a:pt x="70" y="348"/>
                  </a:lnTo>
                  <a:lnTo>
                    <a:pt x="72" y="344"/>
                  </a:lnTo>
                  <a:lnTo>
                    <a:pt x="73" y="342"/>
                  </a:lnTo>
                  <a:lnTo>
                    <a:pt x="68" y="340"/>
                  </a:lnTo>
                  <a:lnTo>
                    <a:pt x="67" y="341"/>
                  </a:lnTo>
                  <a:lnTo>
                    <a:pt x="65" y="340"/>
                  </a:lnTo>
                  <a:lnTo>
                    <a:pt x="65" y="338"/>
                  </a:lnTo>
                  <a:lnTo>
                    <a:pt x="61" y="337"/>
                  </a:lnTo>
                  <a:lnTo>
                    <a:pt x="57" y="335"/>
                  </a:lnTo>
                  <a:lnTo>
                    <a:pt x="58" y="337"/>
                  </a:lnTo>
                  <a:lnTo>
                    <a:pt x="58" y="340"/>
                  </a:lnTo>
                  <a:lnTo>
                    <a:pt x="56" y="340"/>
                  </a:lnTo>
                  <a:lnTo>
                    <a:pt x="55" y="340"/>
                  </a:lnTo>
                  <a:lnTo>
                    <a:pt x="55" y="341"/>
                  </a:lnTo>
                  <a:lnTo>
                    <a:pt x="55" y="344"/>
                  </a:lnTo>
                  <a:lnTo>
                    <a:pt x="55" y="345"/>
                  </a:lnTo>
                  <a:lnTo>
                    <a:pt x="52" y="345"/>
                  </a:lnTo>
                  <a:lnTo>
                    <a:pt x="50" y="343"/>
                  </a:lnTo>
                  <a:lnTo>
                    <a:pt x="45" y="340"/>
                  </a:lnTo>
                  <a:lnTo>
                    <a:pt x="45" y="341"/>
                  </a:lnTo>
                  <a:lnTo>
                    <a:pt x="45" y="342"/>
                  </a:lnTo>
                  <a:lnTo>
                    <a:pt x="45" y="344"/>
                  </a:lnTo>
                  <a:lnTo>
                    <a:pt x="44" y="347"/>
                  </a:lnTo>
                  <a:lnTo>
                    <a:pt x="44" y="348"/>
                  </a:lnTo>
                  <a:lnTo>
                    <a:pt x="41" y="349"/>
                  </a:lnTo>
                  <a:lnTo>
                    <a:pt x="36" y="345"/>
                  </a:lnTo>
                  <a:lnTo>
                    <a:pt x="34" y="352"/>
                  </a:lnTo>
                  <a:lnTo>
                    <a:pt x="33" y="354"/>
                  </a:lnTo>
                  <a:lnTo>
                    <a:pt x="25" y="358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4" y="362"/>
                  </a:lnTo>
                  <a:lnTo>
                    <a:pt x="22" y="364"/>
                  </a:lnTo>
                  <a:lnTo>
                    <a:pt x="21" y="364"/>
                  </a:lnTo>
                  <a:lnTo>
                    <a:pt x="14" y="370"/>
                  </a:lnTo>
                  <a:lnTo>
                    <a:pt x="17" y="371"/>
                  </a:lnTo>
                  <a:lnTo>
                    <a:pt x="17" y="372"/>
                  </a:lnTo>
                  <a:lnTo>
                    <a:pt x="14" y="378"/>
                  </a:lnTo>
                  <a:lnTo>
                    <a:pt x="14" y="380"/>
                  </a:lnTo>
                  <a:lnTo>
                    <a:pt x="14" y="386"/>
                  </a:lnTo>
                  <a:lnTo>
                    <a:pt x="15" y="390"/>
                  </a:lnTo>
                  <a:lnTo>
                    <a:pt x="17" y="392"/>
                  </a:lnTo>
                  <a:lnTo>
                    <a:pt x="19" y="393"/>
                  </a:lnTo>
                  <a:lnTo>
                    <a:pt x="22" y="394"/>
                  </a:lnTo>
                  <a:lnTo>
                    <a:pt x="25" y="395"/>
                  </a:lnTo>
                  <a:lnTo>
                    <a:pt x="30" y="403"/>
                  </a:lnTo>
                  <a:lnTo>
                    <a:pt x="32" y="407"/>
                  </a:lnTo>
                  <a:lnTo>
                    <a:pt x="33" y="411"/>
                  </a:lnTo>
                  <a:lnTo>
                    <a:pt x="29" y="419"/>
                  </a:lnTo>
                  <a:lnTo>
                    <a:pt x="25" y="428"/>
                  </a:lnTo>
                  <a:lnTo>
                    <a:pt x="23" y="431"/>
                  </a:lnTo>
                  <a:lnTo>
                    <a:pt x="24" y="436"/>
                  </a:lnTo>
                  <a:lnTo>
                    <a:pt x="26" y="440"/>
                  </a:lnTo>
                  <a:lnTo>
                    <a:pt x="28" y="444"/>
                  </a:lnTo>
                  <a:lnTo>
                    <a:pt x="28" y="448"/>
                  </a:lnTo>
                  <a:lnTo>
                    <a:pt x="32" y="453"/>
                  </a:lnTo>
                  <a:lnTo>
                    <a:pt x="34" y="461"/>
                  </a:lnTo>
                  <a:lnTo>
                    <a:pt x="35" y="464"/>
                  </a:lnTo>
                  <a:lnTo>
                    <a:pt x="35" y="468"/>
                  </a:lnTo>
                  <a:lnTo>
                    <a:pt x="32" y="470"/>
                  </a:lnTo>
                  <a:lnTo>
                    <a:pt x="31" y="475"/>
                  </a:lnTo>
                  <a:lnTo>
                    <a:pt x="30" y="479"/>
                  </a:lnTo>
                  <a:lnTo>
                    <a:pt x="31" y="481"/>
                  </a:lnTo>
                  <a:lnTo>
                    <a:pt x="31" y="485"/>
                  </a:lnTo>
                  <a:lnTo>
                    <a:pt x="30" y="487"/>
                  </a:lnTo>
                  <a:lnTo>
                    <a:pt x="30" y="492"/>
                  </a:lnTo>
                  <a:lnTo>
                    <a:pt x="34" y="492"/>
                  </a:lnTo>
                  <a:lnTo>
                    <a:pt x="36" y="496"/>
                  </a:lnTo>
                  <a:lnTo>
                    <a:pt x="35" y="500"/>
                  </a:lnTo>
                  <a:lnTo>
                    <a:pt x="37" y="504"/>
                  </a:lnTo>
                  <a:lnTo>
                    <a:pt x="41" y="507"/>
                  </a:lnTo>
                  <a:lnTo>
                    <a:pt x="41" y="511"/>
                  </a:lnTo>
                  <a:lnTo>
                    <a:pt x="40" y="515"/>
                  </a:lnTo>
                  <a:lnTo>
                    <a:pt x="37" y="518"/>
                  </a:lnTo>
                  <a:lnTo>
                    <a:pt x="36" y="522"/>
                  </a:lnTo>
                  <a:lnTo>
                    <a:pt x="38" y="526"/>
                  </a:lnTo>
                  <a:lnTo>
                    <a:pt x="40" y="528"/>
                  </a:lnTo>
                  <a:lnTo>
                    <a:pt x="47" y="533"/>
                  </a:lnTo>
                  <a:lnTo>
                    <a:pt x="48" y="537"/>
                  </a:lnTo>
                  <a:lnTo>
                    <a:pt x="50" y="541"/>
                  </a:lnTo>
                  <a:lnTo>
                    <a:pt x="51" y="540"/>
                  </a:lnTo>
                  <a:lnTo>
                    <a:pt x="51" y="548"/>
                  </a:lnTo>
                  <a:lnTo>
                    <a:pt x="47" y="556"/>
                  </a:lnTo>
                  <a:lnTo>
                    <a:pt x="44" y="560"/>
                  </a:lnTo>
                  <a:lnTo>
                    <a:pt x="32" y="575"/>
                  </a:lnTo>
                  <a:lnTo>
                    <a:pt x="23" y="585"/>
                  </a:lnTo>
                  <a:lnTo>
                    <a:pt x="11" y="595"/>
                  </a:lnTo>
                  <a:lnTo>
                    <a:pt x="3" y="601"/>
                  </a:lnTo>
                  <a:lnTo>
                    <a:pt x="8" y="602"/>
                  </a:lnTo>
                  <a:lnTo>
                    <a:pt x="11" y="599"/>
                  </a:lnTo>
                  <a:lnTo>
                    <a:pt x="15" y="597"/>
                  </a:lnTo>
                  <a:lnTo>
                    <a:pt x="15" y="598"/>
                  </a:lnTo>
                  <a:lnTo>
                    <a:pt x="15" y="600"/>
                  </a:lnTo>
                  <a:lnTo>
                    <a:pt x="15" y="603"/>
                  </a:lnTo>
                  <a:lnTo>
                    <a:pt x="14" y="602"/>
                  </a:lnTo>
                  <a:lnTo>
                    <a:pt x="13" y="601"/>
                  </a:lnTo>
                  <a:lnTo>
                    <a:pt x="13" y="604"/>
                  </a:lnTo>
                  <a:lnTo>
                    <a:pt x="14" y="606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1" y="610"/>
                  </a:lnTo>
                  <a:lnTo>
                    <a:pt x="24" y="610"/>
                  </a:lnTo>
                  <a:lnTo>
                    <a:pt x="28" y="609"/>
                  </a:lnTo>
                  <a:lnTo>
                    <a:pt x="30" y="610"/>
                  </a:lnTo>
                  <a:lnTo>
                    <a:pt x="32" y="611"/>
                  </a:lnTo>
                  <a:lnTo>
                    <a:pt x="32" y="614"/>
                  </a:lnTo>
                  <a:lnTo>
                    <a:pt x="34" y="615"/>
                  </a:lnTo>
                  <a:lnTo>
                    <a:pt x="36" y="615"/>
                  </a:lnTo>
                  <a:lnTo>
                    <a:pt x="36" y="615"/>
                  </a:lnTo>
                  <a:lnTo>
                    <a:pt x="34" y="617"/>
                  </a:lnTo>
                  <a:lnTo>
                    <a:pt x="32" y="617"/>
                  </a:lnTo>
                  <a:lnTo>
                    <a:pt x="26" y="615"/>
                  </a:lnTo>
                  <a:lnTo>
                    <a:pt x="22" y="615"/>
                  </a:lnTo>
                  <a:lnTo>
                    <a:pt x="20" y="616"/>
                  </a:lnTo>
                  <a:lnTo>
                    <a:pt x="20" y="618"/>
                  </a:lnTo>
                  <a:lnTo>
                    <a:pt x="16" y="619"/>
                  </a:lnTo>
                  <a:lnTo>
                    <a:pt x="14" y="618"/>
                  </a:lnTo>
                  <a:lnTo>
                    <a:pt x="13" y="619"/>
                  </a:lnTo>
                  <a:lnTo>
                    <a:pt x="12" y="621"/>
                  </a:lnTo>
                  <a:lnTo>
                    <a:pt x="11" y="622"/>
                  </a:lnTo>
                  <a:lnTo>
                    <a:pt x="9" y="621"/>
                  </a:lnTo>
                  <a:lnTo>
                    <a:pt x="8" y="620"/>
                  </a:lnTo>
                  <a:lnTo>
                    <a:pt x="7" y="622"/>
                  </a:lnTo>
                  <a:lnTo>
                    <a:pt x="7" y="625"/>
                  </a:lnTo>
                  <a:lnTo>
                    <a:pt x="9" y="625"/>
                  </a:lnTo>
                  <a:lnTo>
                    <a:pt x="10" y="627"/>
                  </a:lnTo>
                  <a:lnTo>
                    <a:pt x="11" y="628"/>
                  </a:lnTo>
                  <a:lnTo>
                    <a:pt x="10" y="630"/>
                  </a:lnTo>
                  <a:lnTo>
                    <a:pt x="7" y="632"/>
                  </a:lnTo>
                  <a:lnTo>
                    <a:pt x="5" y="636"/>
                  </a:lnTo>
                  <a:lnTo>
                    <a:pt x="4" y="639"/>
                  </a:lnTo>
                  <a:lnTo>
                    <a:pt x="5" y="641"/>
                  </a:lnTo>
                  <a:lnTo>
                    <a:pt x="4" y="645"/>
                  </a:lnTo>
                  <a:lnTo>
                    <a:pt x="4" y="647"/>
                  </a:lnTo>
                  <a:lnTo>
                    <a:pt x="5" y="648"/>
                  </a:lnTo>
                  <a:lnTo>
                    <a:pt x="5" y="649"/>
                  </a:lnTo>
                  <a:lnTo>
                    <a:pt x="4" y="651"/>
                  </a:lnTo>
                  <a:lnTo>
                    <a:pt x="2" y="653"/>
                  </a:lnTo>
                  <a:lnTo>
                    <a:pt x="1" y="653"/>
                  </a:lnTo>
                  <a:lnTo>
                    <a:pt x="1" y="655"/>
                  </a:lnTo>
                  <a:lnTo>
                    <a:pt x="2" y="657"/>
                  </a:lnTo>
                  <a:lnTo>
                    <a:pt x="4" y="657"/>
                  </a:lnTo>
                  <a:lnTo>
                    <a:pt x="7" y="657"/>
                  </a:lnTo>
                  <a:lnTo>
                    <a:pt x="9" y="660"/>
                  </a:lnTo>
                  <a:lnTo>
                    <a:pt x="9" y="664"/>
                  </a:lnTo>
                  <a:lnTo>
                    <a:pt x="7" y="664"/>
                  </a:lnTo>
                  <a:lnTo>
                    <a:pt x="5" y="661"/>
                  </a:lnTo>
                  <a:lnTo>
                    <a:pt x="3" y="660"/>
                  </a:lnTo>
                  <a:lnTo>
                    <a:pt x="3" y="663"/>
                  </a:lnTo>
                  <a:lnTo>
                    <a:pt x="2" y="664"/>
                  </a:lnTo>
                  <a:lnTo>
                    <a:pt x="0" y="668"/>
                  </a:lnTo>
                  <a:lnTo>
                    <a:pt x="1" y="669"/>
                  </a:lnTo>
                  <a:lnTo>
                    <a:pt x="2" y="670"/>
                  </a:lnTo>
                  <a:lnTo>
                    <a:pt x="3" y="672"/>
                  </a:lnTo>
                  <a:lnTo>
                    <a:pt x="4" y="673"/>
                  </a:lnTo>
                  <a:lnTo>
                    <a:pt x="5" y="675"/>
                  </a:lnTo>
                  <a:lnTo>
                    <a:pt x="6" y="676"/>
                  </a:lnTo>
                  <a:lnTo>
                    <a:pt x="4" y="681"/>
                  </a:lnTo>
                  <a:lnTo>
                    <a:pt x="4" y="683"/>
                  </a:lnTo>
                  <a:lnTo>
                    <a:pt x="6" y="683"/>
                  </a:lnTo>
                  <a:lnTo>
                    <a:pt x="7" y="684"/>
                  </a:lnTo>
                  <a:lnTo>
                    <a:pt x="7" y="686"/>
                  </a:lnTo>
                  <a:lnTo>
                    <a:pt x="10" y="691"/>
                  </a:lnTo>
                  <a:lnTo>
                    <a:pt x="11" y="693"/>
                  </a:lnTo>
                  <a:lnTo>
                    <a:pt x="12" y="694"/>
                  </a:lnTo>
                  <a:lnTo>
                    <a:pt x="12" y="698"/>
                  </a:lnTo>
                  <a:lnTo>
                    <a:pt x="11" y="699"/>
                  </a:lnTo>
                  <a:lnTo>
                    <a:pt x="12" y="701"/>
                  </a:lnTo>
                  <a:lnTo>
                    <a:pt x="16" y="700"/>
                  </a:lnTo>
                  <a:lnTo>
                    <a:pt x="17" y="701"/>
                  </a:lnTo>
                  <a:lnTo>
                    <a:pt x="18" y="703"/>
                  </a:lnTo>
                  <a:lnTo>
                    <a:pt x="22" y="702"/>
                  </a:lnTo>
                  <a:lnTo>
                    <a:pt x="24" y="702"/>
                  </a:lnTo>
                  <a:lnTo>
                    <a:pt x="27" y="704"/>
                  </a:lnTo>
                  <a:lnTo>
                    <a:pt x="26" y="709"/>
                  </a:lnTo>
                  <a:lnTo>
                    <a:pt x="30" y="707"/>
                  </a:lnTo>
                  <a:lnTo>
                    <a:pt x="32" y="707"/>
                  </a:lnTo>
                  <a:lnTo>
                    <a:pt x="33" y="706"/>
                  </a:lnTo>
                  <a:lnTo>
                    <a:pt x="37" y="705"/>
                  </a:lnTo>
                  <a:lnTo>
                    <a:pt x="38" y="706"/>
                  </a:lnTo>
                  <a:lnTo>
                    <a:pt x="40" y="707"/>
                  </a:lnTo>
                  <a:lnTo>
                    <a:pt x="42" y="708"/>
                  </a:lnTo>
                  <a:lnTo>
                    <a:pt x="44" y="711"/>
                  </a:lnTo>
                  <a:lnTo>
                    <a:pt x="46" y="711"/>
                  </a:lnTo>
                  <a:lnTo>
                    <a:pt x="46" y="713"/>
                  </a:lnTo>
                  <a:lnTo>
                    <a:pt x="45" y="715"/>
                  </a:lnTo>
                  <a:lnTo>
                    <a:pt x="45" y="717"/>
                  </a:lnTo>
                  <a:lnTo>
                    <a:pt x="47" y="718"/>
                  </a:lnTo>
                  <a:lnTo>
                    <a:pt x="47" y="720"/>
                  </a:lnTo>
                  <a:lnTo>
                    <a:pt x="47" y="721"/>
                  </a:lnTo>
                  <a:lnTo>
                    <a:pt x="46" y="723"/>
                  </a:lnTo>
                  <a:lnTo>
                    <a:pt x="45" y="724"/>
                  </a:lnTo>
                  <a:lnTo>
                    <a:pt x="44" y="726"/>
                  </a:lnTo>
                  <a:lnTo>
                    <a:pt x="45" y="728"/>
                  </a:lnTo>
                  <a:lnTo>
                    <a:pt x="48" y="730"/>
                  </a:lnTo>
                  <a:lnTo>
                    <a:pt x="48" y="733"/>
                  </a:lnTo>
                  <a:lnTo>
                    <a:pt x="51" y="738"/>
                  </a:lnTo>
                  <a:lnTo>
                    <a:pt x="52" y="739"/>
                  </a:lnTo>
                  <a:lnTo>
                    <a:pt x="56" y="741"/>
                  </a:lnTo>
                  <a:lnTo>
                    <a:pt x="57" y="743"/>
                  </a:lnTo>
                  <a:lnTo>
                    <a:pt x="57" y="744"/>
                  </a:lnTo>
                  <a:lnTo>
                    <a:pt x="57" y="746"/>
                  </a:lnTo>
                  <a:lnTo>
                    <a:pt x="58" y="747"/>
                  </a:lnTo>
                  <a:lnTo>
                    <a:pt x="63" y="747"/>
                  </a:lnTo>
                  <a:lnTo>
                    <a:pt x="65" y="748"/>
                  </a:lnTo>
                  <a:lnTo>
                    <a:pt x="66" y="749"/>
                  </a:lnTo>
                  <a:lnTo>
                    <a:pt x="66" y="750"/>
                  </a:lnTo>
                  <a:lnTo>
                    <a:pt x="67" y="751"/>
                  </a:lnTo>
                  <a:lnTo>
                    <a:pt x="69" y="752"/>
                  </a:lnTo>
                  <a:lnTo>
                    <a:pt x="69" y="755"/>
                  </a:lnTo>
                  <a:lnTo>
                    <a:pt x="68" y="756"/>
                  </a:lnTo>
                  <a:lnTo>
                    <a:pt x="67" y="757"/>
                  </a:lnTo>
                  <a:lnTo>
                    <a:pt x="64" y="759"/>
                  </a:lnTo>
                  <a:lnTo>
                    <a:pt x="62" y="760"/>
                  </a:lnTo>
                  <a:lnTo>
                    <a:pt x="58" y="760"/>
                  </a:lnTo>
                  <a:lnTo>
                    <a:pt x="55" y="758"/>
                  </a:lnTo>
                  <a:lnTo>
                    <a:pt x="54" y="758"/>
                  </a:lnTo>
                  <a:lnTo>
                    <a:pt x="52" y="758"/>
                  </a:lnTo>
                  <a:lnTo>
                    <a:pt x="52" y="760"/>
                  </a:lnTo>
                  <a:lnTo>
                    <a:pt x="50" y="761"/>
                  </a:lnTo>
                  <a:lnTo>
                    <a:pt x="50" y="762"/>
                  </a:lnTo>
                  <a:lnTo>
                    <a:pt x="53" y="765"/>
                  </a:lnTo>
                  <a:lnTo>
                    <a:pt x="53" y="766"/>
                  </a:lnTo>
                  <a:lnTo>
                    <a:pt x="53" y="768"/>
                  </a:lnTo>
                  <a:lnTo>
                    <a:pt x="54" y="769"/>
                  </a:lnTo>
                  <a:lnTo>
                    <a:pt x="54" y="771"/>
                  </a:lnTo>
                  <a:lnTo>
                    <a:pt x="55" y="772"/>
                  </a:lnTo>
                  <a:lnTo>
                    <a:pt x="56" y="773"/>
                  </a:lnTo>
                  <a:lnTo>
                    <a:pt x="56" y="775"/>
                  </a:lnTo>
                  <a:lnTo>
                    <a:pt x="57" y="780"/>
                  </a:lnTo>
                  <a:lnTo>
                    <a:pt x="58" y="781"/>
                  </a:lnTo>
                  <a:lnTo>
                    <a:pt x="60" y="781"/>
                  </a:lnTo>
                  <a:lnTo>
                    <a:pt x="62" y="781"/>
                  </a:lnTo>
                  <a:lnTo>
                    <a:pt x="63" y="780"/>
                  </a:lnTo>
                  <a:lnTo>
                    <a:pt x="63" y="778"/>
                  </a:lnTo>
                  <a:lnTo>
                    <a:pt x="65" y="777"/>
                  </a:lnTo>
                  <a:lnTo>
                    <a:pt x="69" y="778"/>
                  </a:lnTo>
                  <a:lnTo>
                    <a:pt x="71" y="778"/>
                  </a:lnTo>
                  <a:lnTo>
                    <a:pt x="75" y="776"/>
                  </a:lnTo>
                  <a:lnTo>
                    <a:pt x="78" y="777"/>
                  </a:lnTo>
                  <a:lnTo>
                    <a:pt x="82" y="776"/>
                  </a:lnTo>
                  <a:lnTo>
                    <a:pt x="85" y="778"/>
                  </a:lnTo>
                  <a:lnTo>
                    <a:pt x="86" y="780"/>
                  </a:lnTo>
                  <a:lnTo>
                    <a:pt x="86" y="781"/>
                  </a:lnTo>
                  <a:lnTo>
                    <a:pt x="89" y="784"/>
                  </a:lnTo>
                  <a:lnTo>
                    <a:pt x="90" y="785"/>
                  </a:lnTo>
                  <a:lnTo>
                    <a:pt x="90" y="787"/>
                  </a:lnTo>
                  <a:lnTo>
                    <a:pt x="88" y="788"/>
                  </a:lnTo>
                  <a:lnTo>
                    <a:pt x="87" y="788"/>
                  </a:lnTo>
                  <a:lnTo>
                    <a:pt x="87" y="790"/>
                  </a:lnTo>
                  <a:lnTo>
                    <a:pt x="87" y="792"/>
                  </a:lnTo>
                  <a:lnTo>
                    <a:pt x="88" y="795"/>
                  </a:lnTo>
                  <a:lnTo>
                    <a:pt x="90" y="796"/>
                  </a:lnTo>
                  <a:lnTo>
                    <a:pt x="92" y="796"/>
                  </a:lnTo>
                  <a:lnTo>
                    <a:pt x="96" y="798"/>
                  </a:lnTo>
                  <a:lnTo>
                    <a:pt x="97" y="797"/>
                  </a:lnTo>
                  <a:lnTo>
                    <a:pt x="99" y="797"/>
                  </a:lnTo>
                  <a:lnTo>
                    <a:pt x="100" y="799"/>
                  </a:lnTo>
                  <a:lnTo>
                    <a:pt x="102" y="801"/>
                  </a:lnTo>
                  <a:lnTo>
                    <a:pt x="104" y="807"/>
                  </a:lnTo>
                  <a:lnTo>
                    <a:pt x="103" y="809"/>
                  </a:lnTo>
                  <a:lnTo>
                    <a:pt x="104" y="810"/>
                  </a:lnTo>
                  <a:lnTo>
                    <a:pt x="106" y="811"/>
                  </a:lnTo>
                  <a:lnTo>
                    <a:pt x="107" y="812"/>
                  </a:lnTo>
                  <a:lnTo>
                    <a:pt x="109" y="812"/>
                  </a:lnTo>
                  <a:lnTo>
                    <a:pt x="111" y="811"/>
                  </a:lnTo>
                  <a:lnTo>
                    <a:pt x="113" y="812"/>
                  </a:lnTo>
                  <a:lnTo>
                    <a:pt x="115" y="814"/>
                  </a:lnTo>
                  <a:lnTo>
                    <a:pt x="117" y="814"/>
                  </a:lnTo>
                  <a:lnTo>
                    <a:pt x="119" y="814"/>
                  </a:lnTo>
                  <a:lnTo>
                    <a:pt x="125" y="813"/>
                  </a:lnTo>
                  <a:lnTo>
                    <a:pt x="128" y="811"/>
                  </a:lnTo>
                  <a:lnTo>
                    <a:pt x="130" y="812"/>
                  </a:lnTo>
                  <a:lnTo>
                    <a:pt x="131" y="813"/>
                  </a:lnTo>
                  <a:lnTo>
                    <a:pt x="134" y="818"/>
                  </a:lnTo>
                  <a:lnTo>
                    <a:pt x="136" y="820"/>
                  </a:lnTo>
                  <a:lnTo>
                    <a:pt x="138" y="820"/>
                  </a:lnTo>
                  <a:lnTo>
                    <a:pt x="139" y="819"/>
                  </a:lnTo>
                  <a:lnTo>
                    <a:pt x="141" y="819"/>
                  </a:lnTo>
                  <a:lnTo>
                    <a:pt x="142" y="820"/>
                  </a:lnTo>
                  <a:lnTo>
                    <a:pt x="144" y="820"/>
                  </a:lnTo>
                  <a:lnTo>
                    <a:pt x="145" y="821"/>
                  </a:lnTo>
                  <a:lnTo>
                    <a:pt x="147" y="823"/>
                  </a:lnTo>
                  <a:lnTo>
                    <a:pt x="151" y="822"/>
                  </a:lnTo>
                  <a:lnTo>
                    <a:pt x="154" y="824"/>
                  </a:lnTo>
                  <a:lnTo>
                    <a:pt x="155" y="824"/>
                  </a:lnTo>
                  <a:lnTo>
                    <a:pt x="159" y="827"/>
                  </a:lnTo>
                  <a:lnTo>
                    <a:pt x="160" y="827"/>
                  </a:lnTo>
                  <a:lnTo>
                    <a:pt x="163" y="827"/>
                  </a:lnTo>
                  <a:lnTo>
                    <a:pt x="164" y="828"/>
                  </a:lnTo>
                  <a:lnTo>
                    <a:pt x="162" y="829"/>
                  </a:lnTo>
                  <a:lnTo>
                    <a:pt x="164" y="834"/>
                  </a:lnTo>
                  <a:lnTo>
                    <a:pt x="162" y="837"/>
                  </a:lnTo>
                  <a:lnTo>
                    <a:pt x="159" y="838"/>
                  </a:lnTo>
                  <a:lnTo>
                    <a:pt x="160" y="839"/>
                  </a:lnTo>
                  <a:lnTo>
                    <a:pt x="162" y="839"/>
                  </a:lnTo>
                  <a:lnTo>
                    <a:pt x="163" y="841"/>
                  </a:lnTo>
                  <a:lnTo>
                    <a:pt x="159" y="842"/>
                  </a:lnTo>
                  <a:lnTo>
                    <a:pt x="158" y="843"/>
                  </a:lnTo>
                  <a:lnTo>
                    <a:pt x="158" y="845"/>
                  </a:lnTo>
                  <a:lnTo>
                    <a:pt x="159" y="846"/>
                  </a:lnTo>
                  <a:lnTo>
                    <a:pt x="160" y="848"/>
                  </a:lnTo>
                  <a:lnTo>
                    <a:pt x="159" y="850"/>
                  </a:lnTo>
                  <a:lnTo>
                    <a:pt x="161" y="850"/>
                  </a:lnTo>
                  <a:lnTo>
                    <a:pt x="160" y="854"/>
                  </a:lnTo>
                  <a:lnTo>
                    <a:pt x="159" y="859"/>
                  </a:lnTo>
                  <a:lnTo>
                    <a:pt x="157" y="860"/>
                  </a:lnTo>
                  <a:lnTo>
                    <a:pt x="153" y="859"/>
                  </a:lnTo>
                  <a:lnTo>
                    <a:pt x="151" y="859"/>
                  </a:lnTo>
                  <a:lnTo>
                    <a:pt x="148" y="857"/>
                  </a:lnTo>
                  <a:lnTo>
                    <a:pt x="146" y="859"/>
                  </a:lnTo>
                  <a:lnTo>
                    <a:pt x="144" y="862"/>
                  </a:lnTo>
                  <a:lnTo>
                    <a:pt x="141" y="863"/>
                  </a:lnTo>
                  <a:lnTo>
                    <a:pt x="139" y="866"/>
                  </a:lnTo>
                  <a:lnTo>
                    <a:pt x="140" y="868"/>
                  </a:lnTo>
                  <a:lnTo>
                    <a:pt x="140" y="871"/>
                  </a:lnTo>
                  <a:lnTo>
                    <a:pt x="143" y="870"/>
                  </a:lnTo>
                  <a:lnTo>
                    <a:pt x="145" y="870"/>
                  </a:lnTo>
                  <a:lnTo>
                    <a:pt x="146" y="869"/>
                  </a:lnTo>
                  <a:lnTo>
                    <a:pt x="150" y="869"/>
                  </a:lnTo>
                  <a:lnTo>
                    <a:pt x="151" y="869"/>
                  </a:lnTo>
                  <a:lnTo>
                    <a:pt x="152" y="870"/>
                  </a:lnTo>
                  <a:lnTo>
                    <a:pt x="153" y="871"/>
                  </a:lnTo>
                  <a:lnTo>
                    <a:pt x="154" y="871"/>
                  </a:lnTo>
                  <a:lnTo>
                    <a:pt x="154" y="872"/>
                  </a:lnTo>
                  <a:lnTo>
                    <a:pt x="151" y="872"/>
                  </a:lnTo>
                  <a:lnTo>
                    <a:pt x="148" y="873"/>
                  </a:lnTo>
                  <a:lnTo>
                    <a:pt x="145" y="876"/>
                  </a:lnTo>
                  <a:lnTo>
                    <a:pt x="142" y="876"/>
                  </a:lnTo>
                  <a:lnTo>
                    <a:pt x="142" y="877"/>
                  </a:lnTo>
                  <a:lnTo>
                    <a:pt x="143" y="878"/>
                  </a:lnTo>
                  <a:lnTo>
                    <a:pt x="142" y="879"/>
                  </a:lnTo>
                  <a:lnTo>
                    <a:pt x="140" y="878"/>
                  </a:lnTo>
                  <a:lnTo>
                    <a:pt x="134" y="879"/>
                  </a:lnTo>
                  <a:lnTo>
                    <a:pt x="133" y="881"/>
                  </a:lnTo>
                  <a:lnTo>
                    <a:pt x="135" y="883"/>
                  </a:lnTo>
                  <a:lnTo>
                    <a:pt x="138" y="884"/>
                  </a:lnTo>
                  <a:lnTo>
                    <a:pt x="140" y="887"/>
                  </a:lnTo>
                  <a:lnTo>
                    <a:pt x="143" y="889"/>
                  </a:lnTo>
                  <a:lnTo>
                    <a:pt x="142" y="889"/>
                  </a:lnTo>
                  <a:lnTo>
                    <a:pt x="139" y="888"/>
                  </a:lnTo>
                  <a:lnTo>
                    <a:pt x="137" y="891"/>
                  </a:lnTo>
                  <a:lnTo>
                    <a:pt x="136" y="891"/>
                  </a:lnTo>
                  <a:lnTo>
                    <a:pt x="133" y="894"/>
                  </a:lnTo>
                  <a:lnTo>
                    <a:pt x="131" y="897"/>
                  </a:lnTo>
                  <a:lnTo>
                    <a:pt x="129" y="901"/>
                  </a:lnTo>
                  <a:lnTo>
                    <a:pt x="126" y="901"/>
                  </a:lnTo>
                  <a:lnTo>
                    <a:pt x="122" y="901"/>
                  </a:lnTo>
                  <a:lnTo>
                    <a:pt x="121" y="902"/>
                  </a:lnTo>
                  <a:lnTo>
                    <a:pt x="121" y="903"/>
                  </a:lnTo>
                  <a:lnTo>
                    <a:pt x="119" y="904"/>
                  </a:lnTo>
                  <a:lnTo>
                    <a:pt x="122" y="905"/>
                  </a:lnTo>
                  <a:lnTo>
                    <a:pt x="125" y="907"/>
                  </a:lnTo>
                  <a:lnTo>
                    <a:pt x="126" y="910"/>
                  </a:lnTo>
                  <a:lnTo>
                    <a:pt x="128" y="913"/>
                  </a:lnTo>
                  <a:lnTo>
                    <a:pt x="131" y="913"/>
                  </a:lnTo>
                  <a:lnTo>
                    <a:pt x="132" y="912"/>
                  </a:lnTo>
                  <a:lnTo>
                    <a:pt x="133" y="914"/>
                  </a:lnTo>
                  <a:lnTo>
                    <a:pt x="136" y="916"/>
                  </a:lnTo>
                  <a:lnTo>
                    <a:pt x="146" y="920"/>
                  </a:lnTo>
                  <a:lnTo>
                    <a:pt x="152" y="925"/>
                  </a:lnTo>
                  <a:lnTo>
                    <a:pt x="154" y="927"/>
                  </a:lnTo>
                  <a:lnTo>
                    <a:pt x="155" y="929"/>
                  </a:lnTo>
                  <a:lnTo>
                    <a:pt x="158" y="929"/>
                  </a:lnTo>
                  <a:lnTo>
                    <a:pt x="160" y="932"/>
                  </a:lnTo>
                  <a:lnTo>
                    <a:pt x="164" y="931"/>
                  </a:lnTo>
                  <a:lnTo>
                    <a:pt x="166" y="931"/>
                  </a:lnTo>
                  <a:lnTo>
                    <a:pt x="168" y="931"/>
                  </a:lnTo>
                  <a:lnTo>
                    <a:pt x="170" y="931"/>
                  </a:lnTo>
                  <a:lnTo>
                    <a:pt x="173" y="932"/>
                  </a:lnTo>
                  <a:lnTo>
                    <a:pt x="174" y="933"/>
                  </a:lnTo>
                  <a:lnTo>
                    <a:pt x="178" y="934"/>
                  </a:lnTo>
                  <a:lnTo>
                    <a:pt x="184" y="936"/>
                  </a:lnTo>
                  <a:lnTo>
                    <a:pt x="185" y="936"/>
                  </a:lnTo>
                  <a:lnTo>
                    <a:pt x="191" y="936"/>
                  </a:lnTo>
                  <a:lnTo>
                    <a:pt x="195" y="937"/>
                  </a:lnTo>
                  <a:lnTo>
                    <a:pt x="199" y="937"/>
                  </a:lnTo>
                  <a:lnTo>
                    <a:pt x="200" y="938"/>
                  </a:lnTo>
                  <a:lnTo>
                    <a:pt x="201" y="939"/>
                  </a:lnTo>
                  <a:lnTo>
                    <a:pt x="210" y="944"/>
                  </a:lnTo>
                  <a:lnTo>
                    <a:pt x="211" y="945"/>
                  </a:lnTo>
                  <a:lnTo>
                    <a:pt x="212" y="946"/>
                  </a:lnTo>
                  <a:lnTo>
                    <a:pt x="214" y="946"/>
                  </a:lnTo>
                  <a:lnTo>
                    <a:pt x="216" y="945"/>
                  </a:lnTo>
                  <a:lnTo>
                    <a:pt x="219" y="943"/>
                  </a:lnTo>
                  <a:lnTo>
                    <a:pt x="221" y="943"/>
                  </a:lnTo>
                  <a:lnTo>
                    <a:pt x="223" y="944"/>
                  </a:lnTo>
                  <a:lnTo>
                    <a:pt x="224" y="944"/>
                  </a:lnTo>
                  <a:lnTo>
                    <a:pt x="228" y="945"/>
                  </a:lnTo>
                  <a:lnTo>
                    <a:pt x="229" y="946"/>
                  </a:lnTo>
                  <a:lnTo>
                    <a:pt x="231" y="947"/>
                  </a:lnTo>
                  <a:lnTo>
                    <a:pt x="233" y="947"/>
                  </a:lnTo>
                  <a:lnTo>
                    <a:pt x="234" y="948"/>
                  </a:lnTo>
                  <a:lnTo>
                    <a:pt x="235" y="949"/>
                  </a:lnTo>
                  <a:lnTo>
                    <a:pt x="234" y="952"/>
                  </a:lnTo>
                  <a:lnTo>
                    <a:pt x="237" y="955"/>
                  </a:lnTo>
                  <a:lnTo>
                    <a:pt x="241" y="955"/>
                  </a:lnTo>
                  <a:lnTo>
                    <a:pt x="243" y="957"/>
                  </a:lnTo>
                  <a:lnTo>
                    <a:pt x="244" y="957"/>
                  </a:lnTo>
                  <a:lnTo>
                    <a:pt x="246" y="958"/>
                  </a:lnTo>
                  <a:lnTo>
                    <a:pt x="247" y="958"/>
                  </a:lnTo>
                  <a:lnTo>
                    <a:pt x="250" y="961"/>
                  </a:lnTo>
                  <a:lnTo>
                    <a:pt x="251" y="963"/>
                  </a:lnTo>
                  <a:lnTo>
                    <a:pt x="253" y="963"/>
                  </a:lnTo>
                  <a:lnTo>
                    <a:pt x="254" y="966"/>
                  </a:lnTo>
                  <a:lnTo>
                    <a:pt x="255" y="967"/>
                  </a:lnTo>
                  <a:lnTo>
                    <a:pt x="257" y="967"/>
                  </a:lnTo>
                  <a:lnTo>
                    <a:pt x="260" y="968"/>
                  </a:lnTo>
                  <a:lnTo>
                    <a:pt x="262" y="968"/>
                  </a:lnTo>
                  <a:lnTo>
                    <a:pt x="264" y="966"/>
                  </a:lnTo>
                  <a:lnTo>
                    <a:pt x="265" y="963"/>
                  </a:lnTo>
                  <a:lnTo>
                    <a:pt x="267" y="963"/>
                  </a:lnTo>
                  <a:lnTo>
                    <a:pt x="268" y="962"/>
                  </a:lnTo>
                  <a:lnTo>
                    <a:pt x="269" y="960"/>
                  </a:lnTo>
                  <a:lnTo>
                    <a:pt x="271" y="958"/>
                  </a:lnTo>
                  <a:lnTo>
                    <a:pt x="268" y="957"/>
                  </a:lnTo>
                  <a:lnTo>
                    <a:pt x="265" y="951"/>
                  </a:lnTo>
                  <a:lnTo>
                    <a:pt x="261" y="944"/>
                  </a:lnTo>
                  <a:lnTo>
                    <a:pt x="259" y="942"/>
                  </a:lnTo>
                  <a:lnTo>
                    <a:pt x="258" y="939"/>
                  </a:lnTo>
                  <a:lnTo>
                    <a:pt x="258" y="934"/>
                  </a:lnTo>
                  <a:lnTo>
                    <a:pt x="260" y="928"/>
                  </a:lnTo>
                  <a:lnTo>
                    <a:pt x="259" y="925"/>
                  </a:lnTo>
                  <a:lnTo>
                    <a:pt x="257" y="930"/>
                  </a:lnTo>
                  <a:lnTo>
                    <a:pt x="256" y="929"/>
                  </a:lnTo>
                  <a:lnTo>
                    <a:pt x="256" y="925"/>
                  </a:lnTo>
                  <a:lnTo>
                    <a:pt x="253" y="921"/>
                  </a:lnTo>
                  <a:lnTo>
                    <a:pt x="251" y="917"/>
                  </a:lnTo>
                  <a:lnTo>
                    <a:pt x="248" y="917"/>
                  </a:lnTo>
                  <a:lnTo>
                    <a:pt x="247" y="914"/>
                  </a:lnTo>
                  <a:lnTo>
                    <a:pt x="249" y="912"/>
                  </a:lnTo>
                  <a:lnTo>
                    <a:pt x="249" y="909"/>
                  </a:lnTo>
                  <a:lnTo>
                    <a:pt x="251" y="907"/>
                  </a:lnTo>
                  <a:lnTo>
                    <a:pt x="252" y="907"/>
                  </a:lnTo>
                  <a:lnTo>
                    <a:pt x="252" y="906"/>
                  </a:lnTo>
                  <a:lnTo>
                    <a:pt x="253" y="904"/>
                  </a:lnTo>
                  <a:lnTo>
                    <a:pt x="255" y="902"/>
                  </a:lnTo>
                  <a:lnTo>
                    <a:pt x="257" y="895"/>
                  </a:lnTo>
                  <a:lnTo>
                    <a:pt x="258" y="895"/>
                  </a:lnTo>
                  <a:lnTo>
                    <a:pt x="259" y="891"/>
                  </a:lnTo>
                  <a:lnTo>
                    <a:pt x="260" y="888"/>
                  </a:lnTo>
                  <a:lnTo>
                    <a:pt x="257" y="885"/>
                  </a:lnTo>
                  <a:lnTo>
                    <a:pt x="260" y="886"/>
                  </a:lnTo>
                  <a:lnTo>
                    <a:pt x="263" y="886"/>
                  </a:lnTo>
                  <a:lnTo>
                    <a:pt x="262" y="887"/>
                  </a:lnTo>
                  <a:lnTo>
                    <a:pt x="264" y="890"/>
                  </a:lnTo>
                  <a:lnTo>
                    <a:pt x="265" y="893"/>
                  </a:lnTo>
                  <a:lnTo>
                    <a:pt x="267" y="893"/>
                  </a:lnTo>
                  <a:lnTo>
                    <a:pt x="268" y="892"/>
                  </a:lnTo>
                  <a:lnTo>
                    <a:pt x="269" y="892"/>
                  </a:lnTo>
                  <a:lnTo>
                    <a:pt x="272" y="886"/>
                  </a:lnTo>
                  <a:lnTo>
                    <a:pt x="273" y="886"/>
                  </a:lnTo>
                  <a:lnTo>
                    <a:pt x="272" y="885"/>
                  </a:lnTo>
                  <a:lnTo>
                    <a:pt x="271" y="884"/>
                  </a:lnTo>
                  <a:lnTo>
                    <a:pt x="269" y="883"/>
                  </a:lnTo>
                  <a:lnTo>
                    <a:pt x="267" y="883"/>
                  </a:lnTo>
                  <a:lnTo>
                    <a:pt x="266" y="883"/>
                  </a:lnTo>
                  <a:lnTo>
                    <a:pt x="265" y="881"/>
                  </a:lnTo>
                  <a:lnTo>
                    <a:pt x="267" y="880"/>
                  </a:lnTo>
                  <a:lnTo>
                    <a:pt x="267" y="878"/>
                  </a:lnTo>
                  <a:lnTo>
                    <a:pt x="268" y="877"/>
                  </a:lnTo>
                  <a:lnTo>
                    <a:pt x="271" y="879"/>
                  </a:lnTo>
                  <a:lnTo>
                    <a:pt x="273" y="878"/>
                  </a:lnTo>
                  <a:lnTo>
                    <a:pt x="271" y="866"/>
                  </a:lnTo>
                  <a:lnTo>
                    <a:pt x="270" y="865"/>
                  </a:lnTo>
                  <a:lnTo>
                    <a:pt x="268" y="864"/>
                  </a:lnTo>
                  <a:lnTo>
                    <a:pt x="268" y="862"/>
                  </a:lnTo>
                  <a:lnTo>
                    <a:pt x="267" y="861"/>
                  </a:lnTo>
                  <a:lnTo>
                    <a:pt x="266" y="860"/>
                  </a:lnTo>
                  <a:lnTo>
                    <a:pt x="264" y="860"/>
                  </a:lnTo>
                  <a:lnTo>
                    <a:pt x="260" y="860"/>
                  </a:lnTo>
                  <a:lnTo>
                    <a:pt x="257" y="859"/>
                  </a:lnTo>
                  <a:lnTo>
                    <a:pt x="256" y="861"/>
                  </a:lnTo>
                  <a:lnTo>
                    <a:pt x="253" y="858"/>
                  </a:lnTo>
                  <a:lnTo>
                    <a:pt x="253" y="857"/>
                  </a:lnTo>
                  <a:lnTo>
                    <a:pt x="252" y="855"/>
                  </a:lnTo>
                  <a:lnTo>
                    <a:pt x="253" y="854"/>
                  </a:lnTo>
                  <a:lnTo>
                    <a:pt x="252" y="852"/>
                  </a:lnTo>
                  <a:lnTo>
                    <a:pt x="252" y="851"/>
                  </a:lnTo>
                  <a:lnTo>
                    <a:pt x="245" y="849"/>
                  </a:lnTo>
                  <a:lnTo>
                    <a:pt x="248" y="839"/>
                  </a:lnTo>
                  <a:lnTo>
                    <a:pt x="251" y="838"/>
                  </a:lnTo>
                  <a:lnTo>
                    <a:pt x="252" y="836"/>
                  </a:lnTo>
                  <a:lnTo>
                    <a:pt x="252" y="834"/>
                  </a:lnTo>
                  <a:lnTo>
                    <a:pt x="249" y="832"/>
                  </a:lnTo>
                  <a:lnTo>
                    <a:pt x="252" y="822"/>
                  </a:lnTo>
                  <a:lnTo>
                    <a:pt x="255" y="820"/>
                  </a:lnTo>
                  <a:lnTo>
                    <a:pt x="256" y="819"/>
                  </a:lnTo>
                  <a:lnTo>
                    <a:pt x="256" y="817"/>
                  </a:lnTo>
                  <a:lnTo>
                    <a:pt x="256" y="816"/>
                  </a:lnTo>
                  <a:lnTo>
                    <a:pt x="256" y="814"/>
                  </a:lnTo>
                  <a:lnTo>
                    <a:pt x="257" y="812"/>
                  </a:lnTo>
                  <a:lnTo>
                    <a:pt x="258" y="811"/>
                  </a:lnTo>
                  <a:lnTo>
                    <a:pt x="260" y="812"/>
                  </a:lnTo>
                  <a:lnTo>
                    <a:pt x="260" y="814"/>
                  </a:lnTo>
                  <a:lnTo>
                    <a:pt x="263" y="816"/>
                  </a:lnTo>
                  <a:lnTo>
                    <a:pt x="267" y="824"/>
                  </a:lnTo>
                  <a:lnTo>
                    <a:pt x="269" y="824"/>
                  </a:lnTo>
                  <a:lnTo>
                    <a:pt x="275" y="820"/>
                  </a:lnTo>
                  <a:lnTo>
                    <a:pt x="275" y="819"/>
                  </a:lnTo>
                  <a:lnTo>
                    <a:pt x="274" y="817"/>
                  </a:lnTo>
                  <a:lnTo>
                    <a:pt x="273" y="812"/>
                  </a:lnTo>
                  <a:lnTo>
                    <a:pt x="271" y="809"/>
                  </a:lnTo>
                  <a:lnTo>
                    <a:pt x="273" y="809"/>
                  </a:lnTo>
                  <a:lnTo>
                    <a:pt x="275" y="808"/>
                  </a:lnTo>
                  <a:lnTo>
                    <a:pt x="280" y="805"/>
                  </a:lnTo>
                  <a:lnTo>
                    <a:pt x="281" y="804"/>
                  </a:lnTo>
                  <a:lnTo>
                    <a:pt x="282" y="803"/>
                  </a:lnTo>
                  <a:lnTo>
                    <a:pt x="282" y="801"/>
                  </a:lnTo>
                  <a:lnTo>
                    <a:pt x="282" y="800"/>
                  </a:lnTo>
                  <a:lnTo>
                    <a:pt x="284" y="799"/>
                  </a:lnTo>
                  <a:lnTo>
                    <a:pt x="286" y="800"/>
                  </a:lnTo>
                  <a:lnTo>
                    <a:pt x="288" y="799"/>
                  </a:lnTo>
                  <a:lnTo>
                    <a:pt x="289" y="797"/>
                  </a:lnTo>
                  <a:lnTo>
                    <a:pt x="291" y="796"/>
                  </a:lnTo>
                  <a:lnTo>
                    <a:pt x="293" y="796"/>
                  </a:lnTo>
                  <a:lnTo>
                    <a:pt x="294" y="795"/>
                  </a:lnTo>
                  <a:lnTo>
                    <a:pt x="296" y="794"/>
                  </a:lnTo>
                  <a:lnTo>
                    <a:pt x="297" y="793"/>
                  </a:lnTo>
                  <a:lnTo>
                    <a:pt x="297" y="791"/>
                  </a:lnTo>
                  <a:lnTo>
                    <a:pt x="299" y="789"/>
                  </a:lnTo>
                  <a:lnTo>
                    <a:pt x="302" y="789"/>
                  </a:lnTo>
                  <a:lnTo>
                    <a:pt x="306" y="789"/>
                  </a:lnTo>
                  <a:lnTo>
                    <a:pt x="306" y="791"/>
                  </a:lnTo>
                  <a:lnTo>
                    <a:pt x="307" y="792"/>
                  </a:lnTo>
                  <a:lnTo>
                    <a:pt x="311" y="791"/>
                  </a:lnTo>
                  <a:lnTo>
                    <a:pt x="312" y="793"/>
                  </a:lnTo>
                  <a:lnTo>
                    <a:pt x="313" y="791"/>
                  </a:lnTo>
                  <a:lnTo>
                    <a:pt x="314" y="789"/>
                  </a:lnTo>
                  <a:lnTo>
                    <a:pt x="315" y="788"/>
                  </a:lnTo>
                  <a:lnTo>
                    <a:pt x="316" y="788"/>
                  </a:lnTo>
                  <a:lnTo>
                    <a:pt x="318" y="787"/>
                  </a:lnTo>
                  <a:lnTo>
                    <a:pt x="320" y="787"/>
                  </a:lnTo>
                  <a:lnTo>
                    <a:pt x="321" y="791"/>
                  </a:lnTo>
                  <a:lnTo>
                    <a:pt x="323" y="792"/>
                  </a:lnTo>
                  <a:lnTo>
                    <a:pt x="325" y="791"/>
                  </a:lnTo>
                  <a:lnTo>
                    <a:pt x="326" y="791"/>
                  </a:lnTo>
                  <a:lnTo>
                    <a:pt x="328" y="792"/>
                  </a:lnTo>
                  <a:lnTo>
                    <a:pt x="332" y="791"/>
                  </a:lnTo>
                  <a:lnTo>
                    <a:pt x="334" y="791"/>
                  </a:lnTo>
                  <a:lnTo>
                    <a:pt x="335" y="792"/>
                  </a:lnTo>
                  <a:lnTo>
                    <a:pt x="337" y="793"/>
                  </a:lnTo>
                  <a:lnTo>
                    <a:pt x="338" y="796"/>
                  </a:lnTo>
                  <a:lnTo>
                    <a:pt x="343" y="799"/>
                  </a:lnTo>
                  <a:lnTo>
                    <a:pt x="344" y="801"/>
                  </a:lnTo>
                  <a:lnTo>
                    <a:pt x="345" y="802"/>
                  </a:lnTo>
                  <a:lnTo>
                    <a:pt x="347" y="805"/>
                  </a:lnTo>
                  <a:lnTo>
                    <a:pt x="347" y="807"/>
                  </a:lnTo>
                  <a:lnTo>
                    <a:pt x="347" y="808"/>
                  </a:lnTo>
                  <a:lnTo>
                    <a:pt x="349" y="810"/>
                  </a:lnTo>
                  <a:lnTo>
                    <a:pt x="350" y="809"/>
                  </a:lnTo>
                  <a:lnTo>
                    <a:pt x="350" y="808"/>
                  </a:lnTo>
                  <a:lnTo>
                    <a:pt x="350" y="806"/>
                  </a:lnTo>
                  <a:lnTo>
                    <a:pt x="350" y="804"/>
                  </a:lnTo>
                  <a:lnTo>
                    <a:pt x="349" y="803"/>
                  </a:lnTo>
                  <a:lnTo>
                    <a:pt x="350" y="801"/>
                  </a:lnTo>
                  <a:lnTo>
                    <a:pt x="352" y="801"/>
                  </a:lnTo>
                  <a:lnTo>
                    <a:pt x="353" y="803"/>
                  </a:lnTo>
                  <a:lnTo>
                    <a:pt x="354" y="804"/>
                  </a:lnTo>
                  <a:lnTo>
                    <a:pt x="355" y="806"/>
                  </a:lnTo>
                  <a:lnTo>
                    <a:pt x="356" y="807"/>
                  </a:lnTo>
                  <a:lnTo>
                    <a:pt x="360" y="808"/>
                  </a:lnTo>
                  <a:lnTo>
                    <a:pt x="363" y="810"/>
                  </a:lnTo>
                  <a:lnTo>
                    <a:pt x="365" y="809"/>
                  </a:lnTo>
                  <a:lnTo>
                    <a:pt x="370" y="806"/>
                  </a:lnTo>
                  <a:lnTo>
                    <a:pt x="370" y="804"/>
                  </a:lnTo>
                  <a:lnTo>
                    <a:pt x="371" y="803"/>
                  </a:lnTo>
                  <a:lnTo>
                    <a:pt x="373" y="802"/>
                  </a:lnTo>
                  <a:lnTo>
                    <a:pt x="375" y="802"/>
                  </a:lnTo>
                  <a:lnTo>
                    <a:pt x="376" y="803"/>
                  </a:lnTo>
                  <a:lnTo>
                    <a:pt x="376" y="801"/>
                  </a:lnTo>
                  <a:lnTo>
                    <a:pt x="378" y="801"/>
                  </a:lnTo>
                  <a:lnTo>
                    <a:pt x="380" y="801"/>
                  </a:lnTo>
                  <a:lnTo>
                    <a:pt x="382" y="800"/>
                  </a:lnTo>
                  <a:lnTo>
                    <a:pt x="383" y="801"/>
                  </a:lnTo>
                  <a:lnTo>
                    <a:pt x="386" y="804"/>
                  </a:lnTo>
                  <a:lnTo>
                    <a:pt x="389" y="802"/>
                  </a:lnTo>
                  <a:lnTo>
                    <a:pt x="390" y="800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399" y="801"/>
                  </a:lnTo>
                  <a:lnTo>
                    <a:pt x="400" y="802"/>
                  </a:lnTo>
                  <a:lnTo>
                    <a:pt x="401" y="806"/>
                  </a:lnTo>
                  <a:lnTo>
                    <a:pt x="402" y="807"/>
                  </a:lnTo>
                  <a:lnTo>
                    <a:pt x="403" y="808"/>
                  </a:lnTo>
                  <a:lnTo>
                    <a:pt x="407" y="808"/>
                  </a:lnTo>
                  <a:lnTo>
                    <a:pt x="410" y="808"/>
                  </a:lnTo>
                  <a:lnTo>
                    <a:pt x="411" y="811"/>
                  </a:lnTo>
                  <a:lnTo>
                    <a:pt x="415" y="811"/>
                  </a:lnTo>
                  <a:lnTo>
                    <a:pt x="417" y="810"/>
                  </a:lnTo>
                  <a:lnTo>
                    <a:pt x="418" y="806"/>
                  </a:lnTo>
                  <a:lnTo>
                    <a:pt x="419" y="805"/>
                  </a:lnTo>
                  <a:lnTo>
                    <a:pt x="421" y="806"/>
                  </a:lnTo>
                  <a:lnTo>
                    <a:pt x="423" y="808"/>
                  </a:lnTo>
                  <a:lnTo>
                    <a:pt x="427" y="808"/>
                  </a:lnTo>
                  <a:lnTo>
                    <a:pt x="431" y="808"/>
                  </a:lnTo>
                  <a:lnTo>
                    <a:pt x="433" y="807"/>
                  </a:lnTo>
                  <a:lnTo>
                    <a:pt x="436" y="806"/>
                  </a:lnTo>
                  <a:lnTo>
                    <a:pt x="439" y="797"/>
                  </a:lnTo>
                  <a:lnTo>
                    <a:pt x="440" y="796"/>
                  </a:lnTo>
                  <a:lnTo>
                    <a:pt x="439" y="795"/>
                  </a:lnTo>
                  <a:lnTo>
                    <a:pt x="438" y="794"/>
                  </a:lnTo>
                  <a:lnTo>
                    <a:pt x="435" y="793"/>
                  </a:lnTo>
                  <a:lnTo>
                    <a:pt x="431" y="793"/>
                  </a:lnTo>
                  <a:lnTo>
                    <a:pt x="430" y="792"/>
                  </a:lnTo>
                  <a:lnTo>
                    <a:pt x="429" y="791"/>
                  </a:lnTo>
                  <a:lnTo>
                    <a:pt x="425" y="790"/>
                  </a:lnTo>
                  <a:lnTo>
                    <a:pt x="423" y="789"/>
                  </a:lnTo>
                  <a:lnTo>
                    <a:pt x="423" y="787"/>
                  </a:lnTo>
                  <a:lnTo>
                    <a:pt x="422" y="786"/>
                  </a:lnTo>
                  <a:lnTo>
                    <a:pt x="418" y="785"/>
                  </a:lnTo>
                  <a:lnTo>
                    <a:pt x="419" y="783"/>
                  </a:lnTo>
                  <a:lnTo>
                    <a:pt x="421" y="783"/>
                  </a:lnTo>
                  <a:lnTo>
                    <a:pt x="423" y="781"/>
                  </a:lnTo>
                  <a:lnTo>
                    <a:pt x="427" y="780"/>
                  </a:lnTo>
                  <a:lnTo>
                    <a:pt x="430" y="778"/>
                  </a:lnTo>
                  <a:lnTo>
                    <a:pt x="431" y="776"/>
                  </a:lnTo>
                  <a:lnTo>
                    <a:pt x="432" y="774"/>
                  </a:lnTo>
                  <a:lnTo>
                    <a:pt x="427" y="769"/>
                  </a:lnTo>
                  <a:lnTo>
                    <a:pt x="429" y="768"/>
                  </a:lnTo>
                  <a:lnTo>
                    <a:pt x="431" y="766"/>
                  </a:lnTo>
                  <a:lnTo>
                    <a:pt x="431" y="765"/>
                  </a:lnTo>
                  <a:lnTo>
                    <a:pt x="432" y="764"/>
                  </a:lnTo>
                  <a:lnTo>
                    <a:pt x="434" y="764"/>
                  </a:lnTo>
                  <a:lnTo>
                    <a:pt x="436" y="764"/>
                  </a:lnTo>
                  <a:lnTo>
                    <a:pt x="438" y="764"/>
                  </a:lnTo>
                  <a:lnTo>
                    <a:pt x="440" y="764"/>
                  </a:lnTo>
                  <a:lnTo>
                    <a:pt x="443" y="764"/>
                  </a:lnTo>
                  <a:lnTo>
                    <a:pt x="446" y="763"/>
                  </a:lnTo>
                  <a:lnTo>
                    <a:pt x="446" y="762"/>
                  </a:lnTo>
                  <a:lnTo>
                    <a:pt x="445" y="760"/>
                  </a:lnTo>
                  <a:lnTo>
                    <a:pt x="442" y="759"/>
                  </a:lnTo>
                  <a:lnTo>
                    <a:pt x="434" y="758"/>
                  </a:lnTo>
                  <a:lnTo>
                    <a:pt x="433" y="756"/>
                  </a:lnTo>
                  <a:lnTo>
                    <a:pt x="434" y="755"/>
                  </a:lnTo>
                  <a:lnTo>
                    <a:pt x="436" y="755"/>
                  </a:lnTo>
                  <a:lnTo>
                    <a:pt x="437" y="754"/>
                  </a:lnTo>
                  <a:lnTo>
                    <a:pt x="438" y="752"/>
                  </a:lnTo>
                  <a:lnTo>
                    <a:pt x="437" y="751"/>
                  </a:lnTo>
                  <a:lnTo>
                    <a:pt x="435" y="752"/>
                  </a:lnTo>
                  <a:lnTo>
                    <a:pt x="432" y="752"/>
                  </a:lnTo>
                  <a:lnTo>
                    <a:pt x="432" y="750"/>
                  </a:lnTo>
                  <a:lnTo>
                    <a:pt x="432" y="749"/>
                  </a:lnTo>
                  <a:lnTo>
                    <a:pt x="433" y="747"/>
                  </a:lnTo>
                  <a:lnTo>
                    <a:pt x="431" y="744"/>
                  </a:lnTo>
                  <a:lnTo>
                    <a:pt x="434" y="744"/>
                  </a:lnTo>
                  <a:lnTo>
                    <a:pt x="436" y="743"/>
                  </a:lnTo>
                  <a:lnTo>
                    <a:pt x="437" y="743"/>
                  </a:lnTo>
                  <a:lnTo>
                    <a:pt x="439" y="744"/>
                  </a:lnTo>
                  <a:lnTo>
                    <a:pt x="440" y="744"/>
                  </a:lnTo>
                  <a:lnTo>
                    <a:pt x="442" y="744"/>
                  </a:lnTo>
                  <a:lnTo>
                    <a:pt x="444" y="744"/>
                  </a:lnTo>
                  <a:lnTo>
                    <a:pt x="450" y="744"/>
                  </a:lnTo>
                  <a:lnTo>
                    <a:pt x="451" y="746"/>
                  </a:lnTo>
                  <a:lnTo>
                    <a:pt x="453" y="743"/>
                  </a:lnTo>
                  <a:lnTo>
                    <a:pt x="455" y="742"/>
                  </a:lnTo>
                  <a:lnTo>
                    <a:pt x="459" y="743"/>
                  </a:lnTo>
                  <a:lnTo>
                    <a:pt x="461" y="742"/>
                  </a:lnTo>
                  <a:lnTo>
                    <a:pt x="462" y="741"/>
                  </a:lnTo>
                  <a:lnTo>
                    <a:pt x="465" y="739"/>
                  </a:lnTo>
                  <a:lnTo>
                    <a:pt x="467" y="739"/>
                  </a:lnTo>
                  <a:lnTo>
                    <a:pt x="469" y="740"/>
                  </a:lnTo>
                  <a:lnTo>
                    <a:pt x="470" y="740"/>
                  </a:lnTo>
                  <a:lnTo>
                    <a:pt x="471" y="739"/>
                  </a:lnTo>
                  <a:lnTo>
                    <a:pt x="475" y="738"/>
                  </a:lnTo>
                  <a:lnTo>
                    <a:pt x="476" y="737"/>
                  </a:lnTo>
                  <a:lnTo>
                    <a:pt x="478" y="737"/>
                  </a:lnTo>
                  <a:lnTo>
                    <a:pt x="480" y="736"/>
                  </a:lnTo>
                  <a:lnTo>
                    <a:pt x="482" y="736"/>
                  </a:lnTo>
                  <a:lnTo>
                    <a:pt x="484" y="737"/>
                  </a:lnTo>
                  <a:lnTo>
                    <a:pt x="485" y="735"/>
                  </a:lnTo>
                  <a:lnTo>
                    <a:pt x="485" y="734"/>
                  </a:lnTo>
                  <a:lnTo>
                    <a:pt x="486" y="732"/>
                  </a:lnTo>
                  <a:lnTo>
                    <a:pt x="488" y="731"/>
                  </a:lnTo>
                  <a:lnTo>
                    <a:pt x="489" y="731"/>
                  </a:lnTo>
                  <a:lnTo>
                    <a:pt x="491" y="731"/>
                  </a:lnTo>
                  <a:lnTo>
                    <a:pt x="495" y="730"/>
                  </a:lnTo>
                  <a:lnTo>
                    <a:pt x="495" y="730"/>
                  </a:lnTo>
                  <a:lnTo>
                    <a:pt x="504" y="728"/>
                  </a:lnTo>
                  <a:lnTo>
                    <a:pt x="511" y="728"/>
                  </a:lnTo>
                  <a:lnTo>
                    <a:pt x="518" y="726"/>
                  </a:lnTo>
                  <a:lnTo>
                    <a:pt x="520" y="724"/>
                  </a:lnTo>
                  <a:lnTo>
                    <a:pt x="521" y="725"/>
                  </a:lnTo>
                  <a:lnTo>
                    <a:pt x="523" y="724"/>
                  </a:lnTo>
                  <a:lnTo>
                    <a:pt x="524" y="723"/>
                  </a:lnTo>
                  <a:lnTo>
                    <a:pt x="524" y="721"/>
                  </a:lnTo>
                  <a:lnTo>
                    <a:pt x="524" y="719"/>
                  </a:lnTo>
                  <a:lnTo>
                    <a:pt x="526" y="720"/>
                  </a:lnTo>
                  <a:lnTo>
                    <a:pt x="528" y="719"/>
                  </a:lnTo>
                  <a:lnTo>
                    <a:pt x="529" y="718"/>
                  </a:lnTo>
                  <a:lnTo>
                    <a:pt x="531" y="717"/>
                  </a:lnTo>
                  <a:lnTo>
                    <a:pt x="533" y="717"/>
                  </a:lnTo>
                  <a:lnTo>
                    <a:pt x="534" y="715"/>
                  </a:lnTo>
                  <a:lnTo>
                    <a:pt x="536" y="715"/>
                  </a:lnTo>
                  <a:lnTo>
                    <a:pt x="537" y="716"/>
                  </a:lnTo>
                  <a:lnTo>
                    <a:pt x="539" y="716"/>
                  </a:lnTo>
                  <a:lnTo>
                    <a:pt x="540" y="717"/>
                  </a:lnTo>
                  <a:lnTo>
                    <a:pt x="543" y="716"/>
                  </a:lnTo>
                  <a:lnTo>
                    <a:pt x="544" y="717"/>
                  </a:lnTo>
                  <a:lnTo>
                    <a:pt x="545" y="718"/>
                  </a:lnTo>
                  <a:lnTo>
                    <a:pt x="549" y="720"/>
                  </a:lnTo>
                  <a:lnTo>
                    <a:pt x="550" y="719"/>
                  </a:lnTo>
                  <a:lnTo>
                    <a:pt x="552" y="718"/>
                  </a:lnTo>
                  <a:lnTo>
                    <a:pt x="555" y="718"/>
                  </a:lnTo>
                  <a:lnTo>
                    <a:pt x="557" y="718"/>
                  </a:lnTo>
                  <a:lnTo>
                    <a:pt x="559" y="720"/>
                  </a:lnTo>
                  <a:lnTo>
                    <a:pt x="559" y="721"/>
                  </a:lnTo>
                  <a:lnTo>
                    <a:pt x="560" y="725"/>
                  </a:lnTo>
                  <a:lnTo>
                    <a:pt x="559" y="726"/>
                  </a:lnTo>
                  <a:lnTo>
                    <a:pt x="560" y="728"/>
                  </a:lnTo>
                  <a:lnTo>
                    <a:pt x="563" y="730"/>
                  </a:lnTo>
                  <a:lnTo>
                    <a:pt x="562" y="732"/>
                  </a:lnTo>
                  <a:lnTo>
                    <a:pt x="563" y="735"/>
                  </a:lnTo>
                  <a:lnTo>
                    <a:pt x="561" y="737"/>
                  </a:lnTo>
                  <a:lnTo>
                    <a:pt x="560" y="738"/>
                  </a:lnTo>
                  <a:lnTo>
                    <a:pt x="561" y="740"/>
                  </a:lnTo>
                  <a:lnTo>
                    <a:pt x="562" y="741"/>
                  </a:lnTo>
                  <a:lnTo>
                    <a:pt x="565" y="740"/>
                  </a:lnTo>
                  <a:lnTo>
                    <a:pt x="567" y="742"/>
                  </a:lnTo>
                  <a:lnTo>
                    <a:pt x="569" y="741"/>
                  </a:lnTo>
                  <a:lnTo>
                    <a:pt x="569" y="739"/>
                  </a:lnTo>
                  <a:lnTo>
                    <a:pt x="571" y="739"/>
                  </a:lnTo>
                  <a:lnTo>
                    <a:pt x="573" y="740"/>
                  </a:lnTo>
                  <a:lnTo>
                    <a:pt x="574" y="738"/>
                  </a:lnTo>
                  <a:lnTo>
                    <a:pt x="574" y="736"/>
                  </a:lnTo>
                  <a:lnTo>
                    <a:pt x="575" y="737"/>
                  </a:lnTo>
                  <a:lnTo>
                    <a:pt x="576" y="738"/>
                  </a:lnTo>
                  <a:lnTo>
                    <a:pt x="577" y="740"/>
                  </a:lnTo>
                  <a:lnTo>
                    <a:pt x="578" y="741"/>
                  </a:lnTo>
                  <a:lnTo>
                    <a:pt x="577" y="743"/>
                  </a:lnTo>
                  <a:lnTo>
                    <a:pt x="577" y="744"/>
                  </a:lnTo>
                  <a:lnTo>
                    <a:pt x="581" y="745"/>
                  </a:lnTo>
                  <a:lnTo>
                    <a:pt x="580" y="743"/>
                  </a:lnTo>
                  <a:lnTo>
                    <a:pt x="579" y="742"/>
                  </a:lnTo>
                  <a:lnTo>
                    <a:pt x="581" y="741"/>
                  </a:lnTo>
                  <a:lnTo>
                    <a:pt x="584" y="742"/>
                  </a:lnTo>
                  <a:lnTo>
                    <a:pt x="586" y="743"/>
                  </a:lnTo>
                  <a:lnTo>
                    <a:pt x="587" y="744"/>
                  </a:lnTo>
                  <a:lnTo>
                    <a:pt x="589" y="745"/>
                  </a:lnTo>
                  <a:lnTo>
                    <a:pt x="591" y="745"/>
                  </a:lnTo>
                  <a:lnTo>
                    <a:pt x="592" y="744"/>
                  </a:lnTo>
                  <a:lnTo>
                    <a:pt x="594" y="743"/>
                  </a:lnTo>
                  <a:lnTo>
                    <a:pt x="594" y="744"/>
                  </a:lnTo>
                  <a:lnTo>
                    <a:pt x="594" y="746"/>
                  </a:lnTo>
                  <a:lnTo>
                    <a:pt x="592" y="747"/>
                  </a:lnTo>
                  <a:lnTo>
                    <a:pt x="591" y="748"/>
                  </a:lnTo>
                  <a:lnTo>
                    <a:pt x="589" y="749"/>
                  </a:lnTo>
                  <a:lnTo>
                    <a:pt x="589" y="751"/>
                  </a:lnTo>
                  <a:lnTo>
                    <a:pt x="589" y="753"/>
                  </a:lnTo>
                  <a:lnTo>
                    <a:pt x="590" y="754"/>
                  </a:lnTo>
                  <a:lnTo>
                    <a:pt x="592" y="754"/>
                  </a:lnTo>
                  <a:lnTo>
                    <a:pt x="593" y="753"/>
                  </a:lnTo>
                  <a:lnTo>
                    <a:pt x="597" y="751"/>
                  </a:lnTo>
                  <a:lnTo>
                    <a:pt x="598" y="752"/>
                  </a:lnTo>
                  <a:lnTo>
                    <a:pt x="600" y="752"/>
                  </a:lnTo>
                  <a:lnTo>
                    <a:pt x="602" y="753"/>
                  </a:lnTo>
                  <a:lnTo>
                    <a:pt x="604" y="753"/>
                  </a:lnTo>
                  <a:lnTo>
                    <a:pt x="603" y="751"/>
                  </a:lnTo>
                  <a:lnTo>
                    <a:pt x="604" y="750"/>
                  </a:lnTo>
                  <a:lnTo>
                    <a:pt x="606" y="750"/>
                  </a:lnTo>
                  <a:lnTo>
                    <a:pt x="608" y="747"/>
                  </a:lnTo>
                  <a:lnTo>
                    <a:pt x="612" y="747"/>
                  </a:lnTo>
                  <a:lnTo>
                    <a:pt x="615" y="744"/>
                  </a:lnTo>
                  <a:lnTo>
                    <a:pt x="617" y="742"/>
                  </a:lnTo>
                  <a:lnTo>
                    <a:pt x="618" y="740"/>
                  </a:lnTo>
                  <a:lnTo>
                    <a:pt x="620" y="741"/>
                  </a:lnTo>
                  <a:lnTo>
                    <a:pt x="624" y="740"/>
                  </a:lnTo>
                  <a:lnTo>
                    <a:pt x="626" y="739"/>
                  </a:lnTo>
                  <a:lnTo>
                    <a:pt x="626" y="738"/>
                  </a:lnTo>
                  <a:lnTo>
                    <a:pt x="630" y="737"/>
                  </a:lnTo>
                  <a:lnTo>
                    <a:pt x="633" y="736"/>
                  </a:lnTo>
                  <a:lnTo>
                    <a:pt x="634" y="737"/>
                  </a:lnTo>
                  <a:lnTo>
                    <a:pt x="634" y="739"/>
                  </a:lnTo>
                  <a:lnTo>
                    <a:pt x="633" y="740"/>
                  </a:lnTo>
                  <a:lnTo>
                    <a:pt x="632" y="741"/>
                  </a:lnTo>
                  <a:lnTo>
                    <a:pt x="630" y="741"/>
                  </a:lnTo>
                  <a:lnTo>
                    <a:pt x="630" y="74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4" name="Freeform 289"/>
            <p:cNvSpPr>
              <a:spLocks/>
            </p:cNvSpPr>
            <p:nvPr/>
          </p:nvSpPr>
          <p:spPr bwMode="auto">
            <a:xfrm>
              <a:off x="3986213" y="220663"/>
              <a:ext cx="3319463" cy="1536700"/>
            </a:xfrm>
            <a:custGeom>
              <a:avLst/>
              <a:gdLst>
                <a:gd name="T0" fmla="*/ 764 w 2091"/>
                <a:gd name="T1" fmla="*/ 841 h 968"/>
                <a:gd name="T2" fmla="*/ 1015 w 2091"/>
                <a:gd name="T3" fmla="*/ 814 h 968"/>
                <a:gd name="T4" fmla="*/ 1242 w 2091"/>
                <a:gd name="T5" fmla="*/ 760 h 968"/>
                <a:gd name="T6" fmla="*/ 1366 w 2091"/>
                <a:gd name="T7" fmla="*/ 890 h 968"/>
                <a:gd name="T8" fmla="*/ 1420 w 2091"/>
                <a:gd name="T9" fmla="*/ 890 h 968"/>
                <a:gd name="T10" fmla="*/ 1449 w 2091"/>
                <a:gd name="T11" fmla="*/ 749 h 968"/>
                <a:gd name="T12" fmla="*/ 1397 w 2091"/>
                <a:gd name="T13" fmla="*/ 717 h 968"/>
                <a:gd name="T14" fmla="*/ 1562 w 2091"/>
                <a:gd name="T15" fmla="*/ 626 h 968"/>
                <a:gd name="T16" fmla="*/ 1638 w 2091"/>
                <a:gd name="T17" fmla="*/ 605 h 968"/>
                <a:gd name="T18" fmla="*/ 1743 w 2091"/>
                <a:gd name="T19" fmla="*/ 558 h 968"/>
                <a:gd name="T20" fmla="*/ 1649 w 2091"/>
                <a:gd name="T21" fmla="*/ 689 h 968"/>
                <a:gd name="T22" fmla="*/ 1725 w 2091"/>
                <a:gd name="T23" fmla="*/ 708 h 968"/>
                <a:gd name="T24" fmla="*/ 1757 w 2091"/>
                <a:gd name="T25" fmla="*/ 616 h 968"/>
                <a:gd name="T26" fmla="*/ 1855 w 2091"/>
                <a:gd name="T27" fmla="*/ 593 h 968"/>
                <a:gd name="T28" fmla="*/ 1926 w 2091"/>
                <a:gd name="T29" fmla="*/ 549 h 968"/>
                <a:gd name="T30" fmla="*/ 1958 w 2091"/>
                <a:gd name="T31" fmla="*/ 485 h 968"/>
                <a:gd name="T32" fmla="*/ 2024 w 2091"/>
                <a:gd name="T33" fmla="*/ 492 h 968"/>
                <a:gd name="T34" fmla="*/ 2070 w 2091"/>
                <a:gd name="T35" fmla="*/ 473 h 968"/>
                <a:gd name="T36" fmla="*/ 2033 w 2091"/>
                <a:gd name="T37" fmla="*/ 426 h 968"/>
                <a:gd name="T38" fmla="*/ 1999 w 2091"/>
                <a:gd name="T39" fmla="*/ 401 h 968"/>
                <a:gd name="T40" fmla="*/ 1837 w 2091"/>
                <a:gd name="T41" fmla="*/ 347 h 968"/>
                <a:gd name="T42" fmla="*/ 1703 w 2091"/>
                <a:gd name="T43" fmla="*/ 342 h 968"/>
                <a:gd name="T44" fmla="*/ 1562 w 2091"/>
                <a:gd name="T45" fmla="*/ 272 h 968"/>
                <a:gd name="T46" fmla="*/ 1445 w 2091"/>
                <a:gd name="T47" fmla="*/ 279 h 968"/>
                <a:gd name="T48" fmla="*/ 1328 w 2091"/>
                <a:gd name="T49" fmla="*/ 300 h 968"/>
                <a:gd name="T50" fmla="*/ 1310 w 2091"/>
                <a:gd name="T51" fmla="*/ 221 h 968"/>
                <a:gd name="T52" fmla="*/ 1218 w 2091"/>
                <a:gd name="T53" fmla="*/ 222 h 968"/>
                <a:gd name="T54" fmla="*/ 1098 w 2091"/>
                <a:gd name="T55" fmla="*/ 185 h 968"/>
                <a:gd name="T56" fmla="*/ 1013 w 2091"/>
                <a:gd name="T57" fmla="*/ 214 h 968"/>
                <a:gd name="T58" fmla="*/ 1074 w 2091"/>
                <a:gd name="T59" fmla="*/ 152 h 968"/>
                <a:gd name="T60" fmla="*/ 1096 w 2091"/>
                <a:gd name="T61" fmla="*/ 85 h 968"/>
                <a:gd name="T62" fmla="*/ 1026 w 2091"/>
                <a:gd name="T63" fmla="*/ 44 h 968"/>
                <a:gd name="T64" fmla="*/ 944 w 2091"/>
                <a:gd name="T65" fmla="*/ 52 h 968"/>
                <a:gd name="T66" fmla="*/ 885 w 2091"/>
                <a:gd name="T67" fmla="*/ 90 h 968"/>
                <a:gd name="T68" fmla="*/ 786 w 2091"/>
                <a:gd name="T69" fmla="*/ 120 h 968"/>
                <a:gd name="T70" fmla="*/ 759 w 2091"/>
                <a:gd name="T71" fmla="*/ 178 h 968"/>
                <a:gd name="T72" fmla="*/ 694 w 2091"/>
                <a:gd name="T73" fmla="*/ 248 h 968"/>
                <a:gd name="T74" fmla="*/ 686 w 2091"/>
                <a:gd name="T75" fmla="*/ 262 h 968"/>
                <a:gd name="T76" fmla="*/ 613 w 2091"/>
                <a:gd name="T77" fmla="*/ 260 h 968"/>
                <a:gd name="T78" fmla="*/ 646 w 2091"/>
                <a:gd name="T79" fmla="*/ 376 h 968"/>
                <a:gd name="T80" fmla="*/ 607 w 2091"/>
                <a:gd name="T81" fmla="*/ 399 h 968"/>
                <a:gd name="T82" fmla="*/ 586 w 2091"/>
                <a:gd name="T83" fmla="*/ 404 h 968"/>
                <a:gd name="T84" fmla="*/ 537 w 2091"/>
                <a:gd name="T85" fmla="*/ 226 h 968"/>
                <a:gd name="T86" fmla="*/ 521 w 2091"/>
                <a:gd name="T87" fmla="*/ 384 h 968"/>
                <a:gd name="T88" fmla="*/ 363 w 2091"/>
                <a:gd name="T89" fmla="*/ 381 h 968"/>
                <a:gd name="T90" fmla="*/ 273 w 2091"/>
                <a:gd name="T91" fmla="*/ 410 h 968"/>
                <a:gd name="T92" fmla="*/ 216 w 2091"/>
                <a:gd name="T93" fmla="*/ 445 h 968"/>
                <a:gd name="T94" fmla="*/ 119 w 2091"/>
                <a:gd name="T95" fmla="*/ 495 h 968"/>
                <a:gd name="T96" fmla="*/ 79 w 2091"/>
                <a:gd name="T97" fmla="*/ 437 h 968"/>
                <a:gd name="T98" fmla="*/ 131 w 2091"/>
                <a:gd name="T99" fmla="*/ 377 h 968"/>
                <a:gd name="T100" fmla="*/ 44 w 2091"/>
                <a:gd name="T101" fmla="*/ 347 h 968"/>
                <a:gd name="T102" fmla="*/ 47 w 2091"/>
                <a:gd name="T103" fmla="*/ 556 h 968"/>
                <a:gd name="T104" fmla="*/ 7 w 2091"/>
                <a:gd name="T105" fmla="*/ 657 h 968"/>
                <a:gd name="T106" fmla="*/ 58 w 2091"/>
                <a:gd name="T107" fmla="*/ 747 h 968"/>
                <a:gd name="T108" fmla="*/ 106 w 2091"/>
                <a:gd name="T109" fmla="*/ 811 h 968"/>
                <a:gd name="T110" fmla="*/ 153 w 2091"/>
                <a:gd name="T111" fmla="*/ 871 h 968"/>
                <a:gd name="T112" fmla="*/ 214 w 2091"/>
                <a:gd name="T113" fmla="*/ 946 h 968"/>
                <a:gd name="T114" fmla="*/ 260 w 2091"/>
                <a:gd name="T115" fmla="*/ 886 h 968"/>
                <a:gd name="T116" fmla="*/ 271 w 2091"/>
                <a:gd name="T117" fmla="*/ 809 h 968"/>
                <a:gd name="T118" fmla="*/ 363 w 2091"/>
                <a:gd name="T119" fmla="*/ 810 h 968"/>
                <a:gd name="T120" fmla="*/ 432 w 2091"/>
                <a:gd name="T121" fmla="*/ 764 h 968"/>
                <a:gd name="T122" fmla="*/ 521 w 2091"/>
                <a:gd name="T123" fmla="*/ 725 h 968"/>
                <a:gd name="T124" fmla="*/ 594 w 2091"/>
                <a:gd name="T125" fmla="*/ 744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1" h="968">
                  <a:moveTo>
                    <a:pt x="630" y="743"/>
                  </a:moveTo>
                  <a:lnTo>
                    <a:pt x="630" y="744"/>
                  </a:lnTo>
                  <a:lnTo>
                    <a:pt x="631" y="744"/>
                  </a:lnTo>
                  <a:lnTo>
                    <a:pt x="648" y="759"/>
                  </a:lnTo>
                  <a:lnTo>
                    <a:pt x="676" y="806"/>
                  </a:lnTo>
                  <a:lnTo>
                    <a:pt x="680" y="803"/>
                  </a:lnTo>
                  <a:lnTo>
                    <a:pt x="680" y="802"/>
                  </a:lnTo>
                  <a:lnTo>
                    <a:pt x="680" y="800"/>
                  </a:lnTo>
                  <a:lnTo>
                    <a:pt x="683" y="797"/>
                  </a:lnTo>
                  <a:lnTo>
                    <a:pt x="685" y="797"/>
                  </a:lnTo>
                  <a:lnTo>
                    <a:pt x="686" y="798"/>
                  </a:lnTo>
                  <a:lnTo>
                    <a:pt x="688" y="799"/>
                  </a:lnTo>
                  <a:lnTo>
                    <a:pt x="691" y="801"/>
                  </a:lnTo>
                  <a:lnTo>
                    <a:pt x="690" y="802"/>
                  </a:lnTo>
                  <a:lnTo>
                    <a:pt x="691" y="804"/>
                  </a:lnTo>
                  <a:lnTo>
                    <a:pt x="692" y="804"/>
                  </a:lnTo>
                  <a:lnTo>
                    <a:pt x="693" y="807"/>
                  </a:lnTo>
                  <a:lnTo>
                    <a:pt x="699" y="806"/>
                  </a:lnTo>
                  <a:lnTo>
                    <a:pt x="703" y="808"/>
                  </a:lnTo>
                  <a:lnTo>
                    <a:pt x="705" y="807"/>
                  </a:lnTo>
                  <a:lnTo>
                    <a:pt x="709" y="807"/>
                  </a:lnTo>
                  <a:lnTo>
                    <a:pt x="709" y="805"/>
                  </a:lnTo>
                  <a:lnTo>
                    <a:pt x="710" y="804"/>
                  </a:lnTo>
                  <a:lnTo>
                    <a:pt x="712" y="804"/>
                  </a:lnTo>
                  <a:lnTo>
                    <a:pt x="714" y="804"/>
                  </a:lnTo>
                  <a:lnTo>
                    <a:pt x="715" y="803"/>
                  </a:lnTo>
                  <a:lnTo>
                    <a:pt x="717" y="802"/>
                  </a:lnTo>
                  <a:lnTo>
                    <a:pt x="720" y="803"/>
                  </a:lnTo>
                  <a:lnTo>
                    <a:pt x="722" y="803"/>
                  </a:lnTo>
                  <a:lnTo>
                    <a:pt x="723" y="805"/>
                  </a:lnTo>
                  <a:lnTo>
                    <a:pt x="724" y="806"/>
                  </a:lnTo>
                  <a:lnTo>
                    <a:pt x="727" y="808"/>
                  </a:lnTo>
                  <a:lnTo>
                    <a:pt x="729" y="809"/>
                  </a:lnTo>
                  <a:lnTo>
                    <a:pt x="729" y="811"/>
                  </a:lnTo>
                  <a:lnTo>
                    <a:pt x="729" y="812"/>
                  </a:lnTo>
                  <a:lnTo>
                    <a:pt x="729" y="814"/>
                  </a:lnTo>
                  <a:lnTo>
                    <a:pt x="730" y="816"/>
                  </a:lnTo>
                  <a:lnTo>
                    <a:pt x="732" y="816"/>
                  </a:lnTo>
                  <a:lnTo>
                    <a:pt x="737" y="819"/>
                  </a:lnTo>
                  <a:lnTo>
                    <a:pt x="738" y="820"/>
                  </a:lnTo>
                  <a:lnTo>
                    <a:pt x="738" y="822"/>
                  </a:lnTo>
                  <a:lnTo>
                    <a:pt x="739" y="823"/>
                  </a:lnTo>
                  <a:lnTo>
                    <a:pt x="741" y="824"/>
                  </a:lnTo>
                  <a:lnTo>
                    <a:pt x="742" y="827"/>
                  </a:lnTo>
                  <a:lnTo>
                    <a:pt x="744" y="827"/>
                  </a:lnTo>
                  <a:lnTo>
                    <a:pt x="748" y="828"/>
                  </a:lnTo>
                  <a:lnTo>
                    <a:pt x="749" y="829"/>
                  </a:lnTo>
                  <a:lnTo>
                    <a:pt x="751" y="830"/>
                  </a:lnTo>
                  <a:lnTo>
                    <a:pt x="753" y="830"/>
                  </a:lnTo>
                  <a:lnTo>
                    <a:pt x="755" y="830"/>
                  </a:lnTo>
                  <a:lnTo>
                    <a:pt x="755" y="828"/>
                  </a:lnTo>
                  <a:lnTo>
                    <a:pt x="757" y="827"/>
                  </a:lnTo>
                  <a:lnTo>
                    <a:pt x="760" y="826"/>
                  </a:lnTo>
                  <a:lnTo>
                    <a:pt x="761" y="827"/>
                  </a:lnTo>
                  <a:lnTo>
                    <a:pt x="761" y="829"/>
                  </a:lnTo>
                  <a:lnTo>
                    <a:pt x="763" y="830"/>
                  </a:lnTo>
                  <a:lnTo>
                    <a:pt x="765" y="833"/>
                  </a:lnTo>
                  <a:lnTo>
                    <a:pt x="766" y="834"/>
                  </a:lnTo>
                  <a:lnTo>
                    <a:pt x="767" y="836"/>
                  </a:lnTo>
                  <a:lnTo>
                    <a:pt x="764" y="841"/>
                  </a:lnTo>
                  <a:lnTo>
                    <a:pt x="770" y="843"/>
                  </a:lnTo>
                  <a:lnTo>
                    <a:pt x="774" y="839"/>
                  </a:lnTo>
                  <a:lnTo>
                    <a:pt x="775" y="839"/>
                  </a:lnTo>
                  <a:lnTo>
                    <a:pt x="778" y="834"/>
                  </a:lnTo>
                  <a:lnTo>
                    <a:pt x="782" y="831"/>
                  </a:lnTo>
                  <a:lnTo>
                    <a:pt x="786" y="829"/>
                  </a:lnTo>
                  <a:lnTo>
                    <a:pt x="790" y="828"/>
                  </a:lnTo>
                  <a:lnTo>
                    <a:pt x="795" y="825"/>
                  </a:lnTo>
                  <a:lnTo>
                    <a:pt x="799" y="822"/>
                  </a:lnTo>
                  <a:lnTo>
                    <a:pt x="805" y="819"/>
                  </a:lnTo>
                  <a:lnTo>
                    <a:pt x="811" y="815"/>
                  </a:lnTo>
                  <a:lnTo>
                    <a:pt x="821" y="812"/>
                  </a:lnTo>
                  <a:lnTo>
                    <a:pt x="827" y="810"/>
                  </a:lnTo>
                  <a:lnTo>
                    <a:pt x="832" y="809"/>
                  </a:lnTo>
                  <a:lnTo>
                    <a:pt x="837" y="810"/>
                  </a:lnTo>
                  <a:lnTo>
                    <a:pt x="841" y="811"/>
                  </a:lnTo>
                  <a:lnTo>
                    <a:pt x="844" y="814"/>
                  </a:lnTo>
                  <a:lnTo>
                    <a:pt x="848" y="813"/>
                  </a:lnTo>
                  <a:lnTo>
                    <a:pt x="853" y="812"/>
                  </a:lnTo>
                  <a:lnTo>
                    <a:pt x="857" y="813"/>
                  </a:lnTo>
                  <a:lnTo>
                    <a:pt x="865" y="819"/>
                  </a:lnTo>
                  <a:lnTo>
                    <a:pt x="866" y="821"/>
                  </a:lnTo>
                  <a:lnTo>
                    <a:pt x="870" y="821"/>
                  </a:lnTo>
                  <a:lnTo>
                    <a:pt x="881" y="820"/>
                  </a:lnTo>
                  <a:lnTo>
                    <a:pt x="884" y="821"/>
                  </a:lnTo>
                  <a:lnTo>
                    <a:pt x="894" y="821"/>
                  </a:lnTo>
                  <a:lnTo>
                    <a:pt x="903" y="820"/>
                  </a:lnTo>
                  <a:lnTo>
                    <a:pt x="905" y="819"/>
                  </a:lnTo>
                  <a:lnTo>
                    <a:pt x="905" y="818"/>
                  </a:lnTo>
                  <a:lnTo>
                    <a:pt x="904" y="815"/>
                  </a:lnTo>
                  <a:lnTo>
                    <a:pt x="905" y="812"/>
                  </a:lnTo>
                  <a:lnTo>
                    <a:pt x="907" y="808"/>
                  </a:lnTo>
                  <a:lnTo>
                    <a:pt x="907" y="805"/>
                  </a:lnTo>
                  <a:lnTo>
                    <a:pt x="905" y="802"/>
                  </a:lnTo>
                  <a:lnTo>
                    <a:pt x="904" y="798"/>
                  </a:lnTo>
                  <a:lnTo>
                    <a:pt x="904" y="794"/>
                  </a:lnTo>
                  <a:lnTo>
                    <a:pt x="908" y="791"/>
                  </a:lnTo>
                  <a:lnTo>
                    <a:pt x="911" y="788"/>
                  </a:lnTo>
                  <a:lnTo>
                    <a:pt x="916" y="785"/>
                  </a:lnTo>
                  <a:lnTo>
                    <a:pt x="918" y="781"/>
                  </a:lnTo>
                  <a:lnTo>
                    <a:pt x="921" y="781"/>
                  </a:lnTo>
                  <a:lnTo>
                    <a:pt x="926" y="782"/>
                  </a:lnTo>
                  <a:lnTo>
                    <a:pt x="929" y="784"/>
                  </a:lnTo>
                  <a:lnTo>
                    <a:pt x="938" y="786"/>
                  </a:lnTo>
                  <a:lnTo>
                    <a:pt x="941" y="789"/>
                  </a:lnTo>
                  <a:lnTo>
                    <a:pt x="946" y="791"/>
                  </a:lnTo>
                  <a:lnTo>
                    <a:pt x="952" y="791"/>
                  </a:lnTo>
                  <a:lnTo>
                    <a:pt x="956" y="793"/>
                  </a:lnTo>
                  <a:lnTo>
                    <a:pt x="958" y="796"/>
                  </a:lnTo>
                  <a:lnTo>
                    <a:pt x="959" y="803"/>
                  </a:lnTo>
                  <a:lnTo>
                    <a:pt x="959" y="807"/>
                  </a:lnTo>
                  <a:lnTo>
                    <a:pt x="960" y="807"/>
                  </a:lnTo>
                  <a:lnTo>
                    <a:pt x="964" y="810"/>
                  </a:lnTo>
                  <a:lnTo>
                    <a:pt x="969" y="814"/>
                  </a:lnTo>
                  <a:lnTo>
                    <a:pt x="977" y="816"/>
                  </a:lnTo>
                  <a:lnTo>
                    <a:pt x="984" y="815"/>
                  </a:lnTo>
                  <a:lnTo>
                    <a:pt x="990" y="812"/>
                  </a:lnTo>
                  <a:lnTo>
                    <a:pt x="996" y="809"/>
                  </a:lnTo>
                  <a:lnTo>
                    <a:pt x="1003" y="811"/>
                  </a:lnTo>
                  <a:lnTo>
                    <a:pt x="1015" y="814"/>
                  </a:lnTo>
                  <a:lnTo>
                    <a:pt x="1017" y="817"/>
                  </a:lnTo>
                  <a:lnTo>
                    <a:pt x="1017" y="817"/>
                  </a:lnTo>
                  <a:lnTo>
                    <a:pt x="1018" y="818"/>
                  </a:lnTo>
                  <a:lnTo>
                    <a:pt x="1024" y="821"/>
                  </a:lnTo>
                  <a:lnTo>
                    <a:pt x="1029" y="822"/>
                  </a:lnTo>
                  <a:lnTo>
                    <a:pt x="1033" y="824"/>
                  </a:lnTo>
                  <a:lnTo>
                    <a:pt x="1037" y="828"/>
                  </a:lnTo>
                  <a:lnTo>
                    <a:pt x="1043" y="832"/>
                  </a:lnTo>
                  <a:lnTo>
                    <a:pt x="1051" y="833"/>
                  </a:lnTo>
                  <a:lnTo>
                    <a:pt x="1056" y="834"/>
                  </a:lnTo>
                  <a:lnTo>
                    <a:pt x="1060" y="834"/>
                  </a:lnTo>
                  <a:lnTo>
                    <a:pt x="1066" y="834"/>
                  </a:lnTo>
                  <a:lnTo>
                    <a:pt x="1070" y="836"/>
                  </a:lnTo>
                  <a:lnTo>
                    <a:pt x="1083" y="832"/>
                  </a:lnTo>
                  <a:lnTo>
                    <a:pt x="1091" y="830"/>
                  </a:lnTo>
                  <a:lnTo>
                    <a:pt x="1098" y="829"/>
                  </a:lnTo>
                  <a:lnTo>
                    <a:pt x="1106" y="823"/>
                  </a:lnTo>
                  <a:lnTo>
                    <a:pt x="1112" y="819"/>
                  </a:lnTo>
                  <a:lnTo>
                    <a:pt x="1118" y="817"/>
                  </a:lnTo>
                  <a:lnTo>
                    <a:pt x="1124" y="819"/>
                  </a:lnTo>
                  <a:lnTo>
                    <a:pt x="1128" y="823"/>
                  </a:lnTo>
                  <a:lnTo>
                    <a:pt x="1133" y="823"/>
                  </a:lnTo>
                  <a:lnTo>
                    <a:pt x="1137" y="823"/>
                  </a:lnTo>
                  <a:lnTo>
                    <a:pt x="1140" y="821"/>
                  </a:lnTo>
                  <a:lnTo>
                    <a:pt x="1141" y="821"/>
                  </a:lnTo>
                  <a:lnTo>
                    <a:pt x="1144" y="822"/>
                  </a:lnTo>
                  <a:lnTo>
                    <a:pt x="1147" y="824"/>
                  </a:lnTo>
                  <a:lnTo>
                    <a:pt x="1154" y="826"/>
                  </a:lnTo>
                  <a:lnTo>
                    <a:pt x="1160" y="829"/>
                  </a:lnTo>
                  <a:lnTo>
                    <a:pt x="1163" y="828"/>
                  </a:lnTo>
                  <a:lnTo>
                    <a:pt x="1166" y="826"/>
                  </a:lnTo>
                  <a:lnTo>
                    <a:pt x="1178" y="819"/>
                  </a:lnTo>
                  <a:lnTo>
                    <a:pt x="1178" y="818"/>
                  </a:lnTo>
                  <a:lnTo>
                    <a:pt x="1178" y="815"/>
                  </a:lnTo>
                  <a:lnTo>
                    <a:pt x="1179" y="812"/>
                  </a:lnTo>
                  <a:lnTo>
                    <a:pt x="1181" y="810"/>
                  </a:lnTo>
                  <a:lnTo>
                    <a:pt x="1183" y="807"/>
                  </a:lnTo>
                  <a:lnTo>
                    <a:pt x="1184" y="801"/>
                  </a:lnTo>
                  <a:lnTo>
                    <a:pt x="1186" y="796"/>
                  </a:lnTo>
                  <a:lnTo>
                    <a:pt x="1187" y="793"/>
                  </a:lnTo>
                  <a:lnTo>
                    <a:pt x="1192" y="790"/>
                  </a:lnTo>
                  <a:lnTo>
                    <a:pt x="1197" y="785"/>
                  </a:lnTo>
                  <a:lnTo>
                    <a:pt x="1197" y="783"/>
                  </a:lnTo>
                  <a:lnTo>
                    <a:pt x="1196" y="781"/>
                  </a:lnTo>
                  <a:lnTo>
                    <a:pt x="1197" y="775"/>
                  </a:lnTo>
                  <a:lnTo>
                    <a:pt x="1195" y="774"/>
                  </a:lnTo>
                  <a:lnTo>
                    <a:pt x="1192" y="774"/>
                  </a:lnTo>
                  <a:lnTo>
                    <a:pt x="1188" y="775"/>
                  </a:lnTo>
                  <a:lnTo>
                    <a:pt x="1187" y="774"/>
                  </a:lnTo>
                  <a:lnTo>
                    <a:pt x="1188" y="772"/>
                  </a:lnTo>
                  <a:lnTo>
                    <a:pt x="1194" y="766"/>
                  </a:lnTo>
                  <a:lnTo>
                    <a:pt x="1196" y="764"/>
                  </a:lnTo>
                  <a:lnTo>
                    <a:pt x="1200" y="761"/>
                  </a:lnTo>
                  <a:lnTo>
                    <a:pt x="1208" y="760"/>
                  </a:lnTo>
                  <a:lnTo>
                    <a:pt x="1217" y="757"/>
                  </a:lnTo>
                  <a:lnTo>
                    <a:pt x="1223" y="757"/>
                  </a:lnTo>
                  <a:lnTo>
                    <a:pt x="1231" y="756"/>
                  </a:lnTo>
                  <a:lnTo>
                    <a:pt x="1234" y="756"/>
                  </a:lnTo>
                  <a:lnTo>
                    <a:pt x="1239" y="758"/>
                  </a:lnTo>
                  <a:lnTo>
                    <a:pt x="1242" y="760"/>
                  </a:lnTo>
                  <a:lnTo>
                    <a:pt x="1245" y="763"/>
                  </a:lnTo>
                  <a:lnTo>
                    <a:pt x="1249" y="764"/>
                  </a:lnTo>
                  <a:lnTo>
                    <a:pt x="1253" y="763"/>
                  </a:lnTo>
                  <a:lnTo>
                    <a:pt x="1257" y="764"/>
                  </a:lnTo>
                  <a:lnTo>
                    <a:pt x="1260" y="765"/>
                  </a:lnTo>
                  <a:lnTo>
                    <a:pt x="1262" y="768"/>
                  </a:lnTo>
                  <a:lnTo>
                    <a:pt x="1265" y="772"/>
                  </a:lnTo>
                  <a:lnTo>
                    <a:pt x="1265" y="775"/>
                  </a:lnTo>
                  <a:lnTo>
                    <a:pt x="1267" y="776"/>
                  </a:lnTo>
                  <a:lnTo>
                    <a:pt x="1269" y="778"/>
                  </a:lnTo>
                  <a:lnTo>
                    <a:pt x="1270" y="780"/>
                  </a:lnTo>
                  <a:lnTo>
                    <a:pt x="1270" y="778"/>
                  </a:lnTo>
                  <a:lnTo>
                    <a:pt x="1270" y="781"/>
                  </a:lnTo>
                  <a:lnTo>
                    <a:pt x="1272" y="785"/>
                  </a:lnTo>
                  <a:lnTo>
                    <a:pt x="1272" y="789"/>
                  </a:lnTo>
                  <a:lnTo>
                    <a:pt x="1274" y="793"/>
                  </a:lnTo>
                  <a:lnTo>
                    <a:pt x="1275" y="796"/>
                  </a:lnTo>
                  <a:lnTo>
                    <a:pt x="1280" y="805"/>
                  </a:lnTo>
                  <a:lnTo>
                    <a:pt x="1282" y="814"/>
                  </a:lnTo>
                  <a:lnTo>
                    <a:pt x="1284" y="818"/>
                  </a:lnTo>
                  <a:lnTo>
                    <a:pt x="1284" y="819"/>
                  </a:lnTo>
                  <a:lnTo>
                    <a:pt x="1284" y="819"/>
                  </a:lnTo>
                  <a:lnTo>
                    <a:pt x="1284" y="823"/>
                  </a:lnTo>
                  <a:lnTo>
                    <a:pt x="1284" y="827"/>
                  </a:lnTo>
                  <a:lnTo>
                    <a:pt x="1287" y="830"/>
                  </a:lnTo>
                  <a:lnTo>
                    <a:pt x="1293" y="830"/>
                  </a:lnTo>
                  <a:lnTo>
                    <a:pt x="1298" y="829"/>
                  </a:lnTo>
                  <a:lnTo>
                    <a:pt x="1301" y="830"/>
                  </a:lnTo>
                  <a:lnTo>
                    <a:pt x="1306" y="831"/>
                  </a:lnTo>
                  <a:lnTo>
                    <a:pt x="1310" y="833"/>
                  </a:lnTo>
                  <a:lnTo>
                    <a:pt x="1317" y="839"/>
                  </a:lnTo>
                  <a:lnTo>
                    <a:pt x="1321" y="840"/>
                  </a:lnTo>
                  <a:lnTo>
                    <a:pt x="1324" y="841"/>
                  </a:lnTo>
                  <a:lnTo>
                    <a:pt x="1325" y="842"/>
                  </a:lnTo>
                  <a:lnTo>
                    <a:pt x="1325" y="843"/>
                  </a:lnTo>
                  <a:lnTo>
                    <a:pt x="1325" y="843"/>
                  </a:lnTo>
                  <a:lnTo>
                    <a:pt x="1325" y="847"/>
                  </a:lnTo>
                  <a:lnTo>
                    <a:pt x="1327" y="849"/>
                  </a:lnTo>
                  <a:lnTo>
                    <a:pt x="1327" y="852"/>
                  </a:lnTo>
                  <a:lnTo>
                    <a:pt x="1327" y="856"/>
                  </a:lnTo>
                  <a:lnTo>
                    <a:pt x="1329" y="859"/>
                  </a:lnTo>
                  <a:lnTo>
                    <a:pt x="1331" y="862"/>
                  </a:lnTo>
                  <a:lnTo>
                    <a:pt x="1335" y="862"/>
                  </a:lnTo>
                  <a:lnTo>
                    <a:pt x="1340" y="863"/>
                  </a:lnTo>
                  <a:lnTo>
                    <a:pt x="1344" y="863"/>
                  </a:lnTo>
                  <a:lnTo>
                    <a:pt x="1351" y="860"/>
                  </a:lnTo>
                  <a:lnTo>
                    <a:pt x="1359" y="855"/>
                  </a:lnTo>
                  <a:lnTo>
                    <a:pt x="1363" y="854"/>
                  </a:lnTo>
                  <a:lnTo>
                    <a:pt x="1371" y="850"/>
                  </a:lnTo>
                  <a:lnTo>
                    <a:pt x="1378" y="849"/>
                  </a:lnTo>
                  <a:lnTo>
                    <a:pt x="1379" y="849"/>
                  </a:lnTo>
                  <a:lnTo>
                    <a:pt x="1377" y="852"/>
                  </a:lnTo>
                  <a:lnTo>
                    <a:pt x="1377" y="856"/>
                  </a:lnTo>
                  <a:lnTo>
                    <a:pt x="1378" y="860"/>
                  </a:lnTo>
                  <a:lnTo>
                    <a:pt x="1377" y="864"/>
                  </a:lnTo>
                  <a:lnTo>
                    <a:pt x="1374" y="866"/>
                  </a:lnTo>
                  <a:lnTo>
                    <a:pt x="1371" y="869"/>
                  </a:lnTo>
                  <a:lnTo>
                    <a:pt x="1371" y="873"/>
                  </a:lnTo>
                  <a:lnTo>
                    <a:pt x="1367" y="881"/>
                  </a:lnTo>
                  <a:lnTo>
                    <a:pt x="1366" y="890"/>
                  </a:lnTo>
                  <a:lnTo>
                    <a:pt x="1361" y="898"/>
                  </a:lnTo>
                  <a:lnTo>
                    <a:pt x="1358" y="902"/>
                  </a:lnTo>
                  <a:lnTo>
                    <a:pt x="1357" y="906"/>
                  </a:lnTo>
                  <a:lnTo>
                    <a:pt x="1354" y="908"/>
                  </a:lnTo>
                  <a:lnTo>
                    <a:pt x="1353" y="907"/>
                  </a:lnTo>
                  <a:lnTo>
                    <a:pt x="1341" y="905"/>
                  </a:lnTo>
                  <a:lnTo>
                    <a:pt x="1338" y="906"/>
                  </a:lnTo>
                  <a:lnTo>
                    <a:pt x="1329" y="914"/>
                  </a:lnTo>
                  <a:lnTo>
                    <a:pt x="1331" y="917"/>
                  </a:lnTo>
                  <a:lnTo>
                    <a:pt x="1333" y="922"/>
                  </a:lnTo>
                  <a:lnTo>
                    <a:pt x="1333" y="935"/>
                  </a:lnTo>
                  <a:lnTo>
                    <a:pt x="1329" y="940"/>
                  </a:lnTo>
                  <a:lnTo>
                    <a:pt x="1325" y="944"/>
                  </a:lnTo>
                  <a:lnTo>
                    <a:pt x="1325" y="948"/>
                  </a:lnTo>
                  <a:lnTo>
                    <a:pt x="1325" y="949"/>
                  </a:lnTo>
                  <a:lnTo>
                    <a:pt x="1325" y="951"/>
                  </a:lnTo>
                  <a:lnTo>
                    <a:pt x="1327" y="950"/>
                  </a:lnTo>
                  <a:lnTo>
                    <a:pt x="1327" y="948"/>
                  </a:lnTo>
                  <a:lnTo>
                    <a:pt x="1326" y="948"/>
                  </a:lnTo>
                  <a:lnTo>
                    <a:pt x="1328" y="947"/>
                  </a:lnTo>
                  <a:lnTo>
                    <a:pt x="1333" y="947"/>
                  </a:lnTo>
                  <a:lnTo>
                    <a:pt x="1334" y="945"/>
                  </a:lnTo>
                  <a:lnTo>
                    <a:pt x="1336" y="944"/>
                  </a:lnTo>
                  <a:lnTo>
                    <a:pt x="1336" y="942"/>
                  </a:lnTo>
                  <a:lnTo>
                    <a:pt x="1339" y="939"/>
                  </a:lnTo>
                  <a:lnTo>
                    <a:pt x="1341" y="934"/>
                  </a:lnTo>
                  <a:lnTo>
                    <a:pt x="1341" y="936"/>
                  </a:lnTo>
                  <a:lnTo>
                    <a:pt x="1343" y="936"/>
                  </a:lnTo>
                  <a:lnTo>
                    <a:pt x="1342" y="938"/>
                  </a:lnTo>
                  <a:lnTo>
                    <a:pt x="1343" y="940"/>
                  </a:lnTo>
                  <a:lnTo>
                    <a:pt x="1346" y="937"/>
                  </a:lnTo>
                  <a:lnTo>
                    <a:pt x="1347" y="937"/>
                  </a:lnTo>
                  <a:lnTo>
                    <a:pt x="1347" y="939"/>
                  </a:lnTo>
                  <a:lnTo>
                    <a:pt x="1347" y="940"/>
                  </a:lnTo>
                  <a:lnTo>
                    <a:pt x="1347" y="943"/>
                  </a:lnTo>
                  <a:lnTo>
                    <a:pt x="1347" y="943"/>
                  </a:lnTo>
                  <a:lnTo>
                    <a:pt x="1349" y="943"/>
                  </a:lnTo>
                  <a:lnTo>
                    <a:pt x="1352" y="944"/>
                  </a:lnTo>
                  <a:lnTo>
                    <a:pt x="1354" y="945"/>
                  </a:lnTo>
                  <a:lnTo>
                    <a:pt x="1355" y="945"/>
                  </a:lnTo>
                  <a:lnTo>
                    <a:pt x="1356" y="945"/>
                  </a:lnTo>
                  <a:lnTo>
                    <a:pt x="1359" y="946"/>
                  </a:lnTo>
                  <a:lnTo>
                    <a:pt x="1364" y="944"/>
                  </a:lnTo>
                  <a:lnTo>
                    <a:pt x="1366" y="944"/>
                  </a:lnTo>
                  <a:lnTo>
                    <a:pt x="1369" y="943"/>
                  </a:lnTo>
                  <a:lnTo>
                    <a:pt x="1372" y="941"/>
                  </a:lnTo>
                  <a:lnTo>
                    <a:pt x="1382" y="935"/>
                  </a:lnTo>
                  <a:lnTo>
                    <a:pt x="1385" y="931"/>
                  </a:lnTo>
                  <a:lnTo>
                    <a:pt x="1387" y="928"/>
                  </a:lnTo>
                  <a:lnTo>
                    <a:pt x="1390" y="924"/>
                  </a:lnTo>
                  <a:lnTo>
                    <a:pt x="1391" y="922"/>
                  </a:lnTo>
                  <a:lnTo>
                    <a:pt x="1392" y="920"/>
                  </a:lnTo>
                  <a:lnTo>
                    <a:pt x="1395" y="918"/>
                  </a:lnTo>
                  <a:lnTo>
                    <a:pt x="1397" y="917"/>
                  </a:lnTo>
                  <a:lnTo>
                    <a:pt x="1400" y="912"/>
                  </a:lnTo>
                  <a:lnTo>
                    <a:pt x="1402" y="910"/>
                  </a:lnTo>
                  <a:lnTo>
                    <a:pt x="1405" y="906"/>
                  </a:lnTo>
                  <a:lnTo>
                    <a:pt x="1416" y="895"/>
                  </a:lnTo>
                  <a:lnTo>
                    <a:pt x="1418" y="892"/>
                  </a:lnTo>
                  <a:lnTo>
                    <a:pt x="1420" y="890"/>
                  </a:lnTo>
                  <a:lnTo>
                    <a:pt x="1421" y="889"/>
                  </a:lnTo>
                  <a:lnTo>
                    <a:pt x="1424" y="883"/>
                  </a:lnTo>
                  <a:lnTo>
                    <a:pt x="1427" y="875"/>
                  </a:lnTo>
                  <a:lnTo>
                    <a:pt x="1429" y="872"/>
                  </a:lnTo>
                  <a:lnTo>
                    <a:pt x="1433" y="867"/>
                  </a:lnTo>
                  <a:lnTo>
                    <a:pt x="1437" y="860"/>
                  </a:lnTo>
                  <a:lnTo>
                    <a:pt x="1442" y="855"/>
                  </a:lnTo>
                  <a:lnTo>
                    <a:pt x="1444" y="853"/>
                  </a:lnTo>
                  <a:lnTo>
                    <a:pt x="1445" y="852"/>
                  </a:lnTo>
                  <a:lnTo>
                    <a:pt x="1447" y="851"/>
                  </a:lnTo>
                  <a:lnTo>
                    <a:pt x="1449" y="849"/>
                  </a:lnTo>
                  <a:lnTo>
                    <a:pt x="1450" y="844"/>
                  </a:lnTo>
                  <a:lnTo>
                    <a:pt x="1450" y="841"/>
                  </a:lnTo>
                  <a:lnTo>
                    <a:pt x="1450" y="839"/>
                  </a:lnTo>
                  <a:lnTo>
                    <a:pt x="1450" y="836"/>
                  </a:lnTo>
                  <a:lnTo>
                    <a:pt x="1452" y="832"/>
                  </a:lnTo>
                  <a:lnTo>
                    <a:pt x="1453" y="830"/>
                  </a:lnTo>
                  <a:lnTo>
                    <a:pt x="1452" y="823"/>
                  </a:lnTo>
                  <a:lnTo>
                    <a:pt x="1454" y="820"/>
                  </a:lnTo>
                  <a:lnTo>
                    <a:pt x="1454" y="819"/>
                  </a:lnTo>
                  <a:lnTo>
                    <a:pt x="1453" y="818"/>
                  </a:lnTo>
                  <a:lnTo>
                    <a:pt x="1451" y="812"/>
                  </a:lnTo>
                  <a:lnTo>
                    <a:pt x="1451" y="808"/>
                  </a:lnTo>
                  <a:lnTo>
                    <a:pt x="1453" y="806"/>
                  </a:lnTo>
                  <a:lnTo>
                    <a:pt x="1453" y="803"/>
                  </a:lnTo>
                  <a:lnTo>
                    <a:pt x="1454" y="798"/>
                  </a:lnTo>
                  <a:lnTo>
                    <a:pt x="1455" y="798"/>
                  </a:lnTo>
                  <a:lnTo>
                    <a:pt x="1455" y="796"/>
                  </a:lnTo>
                  <a:lnTo>
                    <a:pt x="1456" y="796"/>
                  </a:lnTo>
                  <a:lnTo>
                    <a:pt x="1455" y="795"/>
                  </a:lnTo>
                  <a:lnTo>
                    <a:pt x="1458" y="790"/>
                  </a:lnTo>
                  <a:lnTo>
                    <a:pt x="1460" y="789"/>
                  </a:lnTo>
                  <a:lnTo>
                    <a:pt x="1461" y="787"/>
                  </a:lnTo>
                  <a:lnTo>
                    <a:pt x="1463" y="785"/>
                  </a:lnTo>
                  <a:lnTo>
                    <a:pt x="1463" y="783"/>
                  </a:lnTo>
                  <a:lnTo>
                    <a:pt x="1464" y="781"/>
                  </a:lnTo>
                  <a:lnTo>
                    <a:pt x="1459" y="776"/>
                  </a:lnTo>
                  <a:lnTo>
                    <a:pt x="1461" y="772"/>
                  </a:lnTo>
                  <a:lnTo>
                    <a:pt x="1460" y="769"/>
                  </a:lnTo>
                  <a:lnTo>
                    <a:pt x="1460" y="766"/>
                  </a:lnTo>
                  <a:lnTo>
                    <a:pt x="1457" y="765"/>
                  </a:lnTo>
                  <a:lnTo>
                    <a:pt x="1455" y="763"/>
                  </a:lnTo>
                  <a:lnTo>
                    <a:pt x="1452" y="763"/>
                  </a:lnTo>
                  <a:lnTo>
                    <a:pt x="1449" y="762"/>
                  </a:lnTo>
                  <a:lnTo>
                    <a:pt x="1446" y="760"/>
                  </a:lnTo>
                  <a:lnTo>
                    <a:pt x="1444" y="761"/>
                  </a:lnTo>
                  <a:lnTo>
                    <a:pt x="1445" y="759"/>
                  </a:lnTo>
                  <a:lnTo>
                    <a:pt x="1449" y="759"/>
                  </a:lnTo>
                  <a:lnTo>
                    <a:pt x="1452" y="762"/>
                  </a:lnTo>
                  <a:lnTo>
                    <a:pt x="1454" y="762"/>
                  </a:lnTo>
                  <a:lnTo>
                    <a:pt x="1456" y="762"/>
                  </a:lnTo>
                  <a:lnTo>
                    <a:pt x="1460" y="764"/>
                  </a:lnTo>
                  <a:lnTo>
                    <a:pt x="1461" y="763"/>
                  </a:lnTo>
                  <a:lnTo>
                    <a:pt x="1463" y="761"/>
                  </a:lnTo>
                  <a:lnTo>
                    <a:pt x="1463" y="759"/>
                  </a:lnTo>
                  <a:lnTo>
                    <a:pt x="1461" y="758"/>
                  </a:lnTo>
                  <a:lnTo>
                    <a:pt x="1455" y="754"/>
                  </a:lnTo>
                  <a:lnTo>
                    <a:pt x="1452" y="751"/>
                  </a:lnTo>
                  <a:lnTo>
                    <a:pt x="1450" y="750"/>
                  </a:lnTo>
                  <a:lnTo>
                    <a:pt x="1449" y="749"/>
                  </a:lnTo>
                  <a:lnTo>
                    <a:pt x="1449" y="746"/>
                  </a:lnTo>
                  <a:lnTo>
                    <a:pt x="1447" y="744"/>
                  </a:lnTo>
                  <a:lnTo>
                    <a:pt x="1445" y="743"/>
                  </a:lnTo>
                  <a:lnTo>
                    <a:pt x="1443" y="742"/>
                  </a:lnTo>
                  <a:lnTo>
                    <a:pt x="1442" y="741"/>
                  </a:lnTo>
                  <a:lnTo>
                    <a:pt x="1442" y="740"/>
                  </a:lnTo>
                  <a:lnTo>
                    <a:pt x="1442" y="740"/>
                  </a:lnTo>
                  <a:lnTo>
                    <a:pt x="1440" y="740"/>
                  </a:lnTo>
                  <a:lnTo>
                    <a:pt x="1436" y="741"/>
                  </a:lnTo>
                  <a:lnTo>
                    <a:pt x="1434" y="741"/>
                  </a:lnTo>
                  <a:lnTo>
                    <a:pt x="1429" y="739"/>
                  </a:lnTo>
                  <a:lnTo>
                    <a:pt x="1429" y="743"/>
                  </a:lnTo>
                  <a:lnTo>
                    <a:pt x="1429" y="744"/>
                  </a:lnTo>
                  <a:lnTo>
                    <a:pt x="1429" y="745"/>
                  </a:lnTo>
                  <a:lnTo>
                    <a:pt x="1428" y="749"/>
                  </a:lnTo>
                  <a:lnTo>
                    <a:pt x="1426" y="753"/>
                  </a:lnTo>
                  <a:lnTo>
                    <a:pt x="1424" y="755"/>
                  </a:lnTo>
                  <a:lnTo>
                    <a:pt x="1425" y="751"/>
                  </a:lnTo>
                  <a:lnTo>
                    <a:pt x="1427" y="748"/>
                  </a:lnTo>
                  <a:lnTo>
                    <a:pt x="1426" y="746"/>
                  </a:lnTo>
                  <a:lnTo>
                    <a:pt x="1421" y="751"/>
                  </a:lnTo>
                  <a:lnTo>
                    <a:pt x="1418" y="752"/>
                  </a:lnTo>
                  <a:lnTo>
                    <a:pt x="1414" y="754"/>
                  </a:lnTo>
                  <a:lnTo>
                    <a:pt x="1410" y="753"/>
                  </a:lnTo>
                  <a:lnTo>
                    <a:pt x="1410" y="752"/>
                  </a:lnTo>
                  <a:lnTo>
                    <a:pt x="1412" y="751"/>
                  </a:lnTo>
                  <a:lnTo>
                    <a:pt x="1414" y="750"/>
                  </a:lnTo>
                  <a:lnTo>
                    <a:pt x="1415" y="747"/>
                  </a:lnTo>
                  <a:lnTo>
                    <a:pt x="1415" y="746"/>
                  </a:lnTo>
                  <a:lnTo>
                    <a:pt x="1412" y="745"/>
                  </a:lnTo>
                  <a:lnTo>
                    <a:pt x="1411" y="743"/>
                  </a:lnTo>
                  <a:lnTo>
                    <a:pt x="1413" y="742"/>
                  </a:lnTo>
                  <a:lnTo>
                    <a:pt x="1415" y="740"/>
                  </a:lnTo>
                  <a:lnTo>
                    <a:pt x="1415" y="739"/>
                  </a:lnTo>
                  <a:lnTo>
                    <a:pt x="1411" y="739"/>
                  </a:lnTo>
                  <a:lnTo>
                    <a:pt x="1409" y="741"/>
                  </a:lnTo>
                  <a:lnTo>
                    <a:pt x="1408" y="743"/>
                  </a:lnTo>
                  <a:lnTo>
                    <a:pt x="1410" y="744"/>
                  </a:lnTo>
                  <a:lnTo>
                    <a:pt x="1409" y="746"/>
                  </a:lnTo>
                  <a:lnTo>
                    <a:pt x="1407" y="748"/>
                  </a:lnTo>
                  <a:lnTo>
                    <a:pt x="1405" y="748"/>
                  </a:lnTo>
                  <a:lnTo>
                    <a:pt x="1404" y="750"/>
                  </a:lnTo>
                  <a:lnTo>
                    <a:pt x="1403" y="749"/>
                  </a:lnTo>
                  <a:lnTo>
                    <a:pt x="1403" y="745"/>
                  </a:lnTo>
                  <a:lnTo>
                    <a:pt x="1403" y="743"/>
                  </a:lnTo>
                  <a:lnTo>
                    <a:pt x="1404" y="740"/>
                  </a:lnTo>
                  <a:lnTo>
                    <a:pt x="1404" y="738"/>
                  </a:lnTo>
                  <a:lnTo>
                    <a:pt x="1404" y="737"/>
                  </a:lnTo>
                  <a:lnTo>
                    <a:pt x="1404" y="735"/>
                  </a:lnTo>
                  <a:lnTo>
                    <a:pt x="1403" y="733"/>
                  </a:lnTo>
                  <a:lnTo>
                    <a:pt x="1401" y="732"/>
                  </a:lnTo>
                  <a:lnTo>
                    <a:pt x="1396" y="734"/>
                  </a:lnTo>
                  <a:lnTo>
                    <a:pt x="1390" y="734"/>
                  </a:lnTo>
                  <a:lnTo>
                    <a:pt x="1388" y="732"/>
                  </a:lnTo>
                  <a:lnTo>
                    <a:pt x="1384" y="730"/>
                  </a:lnTo>
                  <a:lnTo>
                    <a:pt x="1384" y="729"/>
                  </a:lnTo>
                  <a:lnTo>
                    <a:pt x="1385" y="726"/>
                  </a:lnTo>
                  <a:lnTo>
                    <a:pt x="1391" y="721"/>
                  </a:lnTo>
                  <a:lnTo>
                    <a:pt x="1393" y="720"/>
                  </a:lnTo>
                  <a:lnTo>
                    <a:pt x="1397" y="717"/>
                  </a:lnTo>
                  <a:lnTo>
                    <a:pt x="1399" y="714"/>
                  </a:lnTo>
                  <a:lnTo>
                    <a:pt x="1401" y="713"/>
                  </a:lnTo>
                  <a:lnTo>
                    <a:pt x="1402" y="712"/>
                  </a:lnTo>
                  <a:lnTo>
                    <a:pt x="1404" y="711"/>
                  </a:lnTo>
                  <a:lnTo>
                    <a:pt x="1416" y="701"/>
                  </a:lnTo>
                  <a:lnTo>
                    <a:pt x="1418" y="697"/>
                  </a:lnTo>
                  <a:lnTo>
                    <a:pt x="1420" y="695"/>
                  </a:lnTo>
                  <a:lnTo>
                    <a:pt x="1421" y="694"/>
                  </a:lnTo>
                  <a:lnTo>
                    <a:pt x="1421" y="692"/>
                  </a:lnTo>
                  <a:lnTo>
                    <a:pt x="1422" y="691"/>
                  </a:lnTo>
                  <a:lnTo>
                    <a:pt x="1424" y="688"/>
                  </a:lnTo>
                  <a:lnTo>
                    <a:pt x="1425" y="687"/>
                  </a:lnTo>
                  <a:lnTo>
                    <a:pt x="1426" y="687"/>
                  </a:lnTo>
                  <a:lnTo>
                    <a:pt x="1428" y="684"/>
                  </a:lnTo>
                  <a:lnTo>
                    <a:pt x="1431" y="681"/>
                  </a:lnTo>
                  <a:lnTo>
                    <a:pt x="1435" y="676"/>
                  </a:lnTo>
                  <a:lnTo>
                    <a:pt x="1437" y="677"/>
                  </a:lnTo>
                  <a:lnTo>
                    <a:pt x="1442" y="672"/>
                  </a:lnTo>
                  <a:lnTo>
                    <a:pt x="1444" y="669"/>
                  </a:lnTo>
                  <a:lnTo>
                    <a:pt x="1444" y="669"/>
                  </a:lnTo>
                  <a:lnTo>
                    <a:pt x="1447" y="667"/>
                  </a:lnTo>
                  <a:lnTo>
                    <a:pt x="1450" y="665"/>
                  </a:lnTo>
                  <a:lnTo>
                    <a:pt x="1452" y="662"/>
                  </a:lnTo>
                  <a:lnTo>
                    <a:pt x="1452" y="659"/>
                  </a:lnTo>
                  <a:lnTo>
                    <a:pt x="1456" y="654"/>
                  </a:lnTo>
                  <a:lnTo>
                    <a:pt x="1465" y="647"/>
                  </a:lnTo>
                  <a:lnTo>
                    <a:pt x="1468" y="644"/>
                  </a:lnTo>
                  <a:lnTo>
                    <a:pt x="1470" y="640"/>
                  </a:lnTo>
                  <a:lnTo>
                    <a:pt x="1474" y="636"/>
                  </a:lnTo>
                  <a:lnTo>
                    <a:pt x="1479" y="634"/>
                  </a:lnTo>
                  <a:lnTo>
                    <a:pt x="1485" y="630"/>
                  </a:lnTo>
                  <a:lnTo>
                    <a:pt x="1498" y="629"/>
                  </a:lnTo>
                  <a:lnTo>
                    <a:pt x="1507" y="629"/>
                  </a:lnTo>
                  <a:lnTo>
                    <a:pt x="1511" y="629"/>
                  </a:lnTo>
                  <a:lnTo>
                    <a:pt x="1513" y="629"/>
                  </a:lnTo>
                  <a:lnTo>
                    <a:pt x="1516" y="629"/>
                  </a:lnTo>
                  <a:lnTo>
                    <a:pt x="1519" y="630"/>
                  </a:lnTo>
                  <a:lnTo>
                    <a:pt x="1520" y="630"/>
                  </a:lnTo>
                  <a:lnTo>
                    <a:pt x="1520" y="632"/>
                  </a:lnTo>
                  <a:lnTo>
                    <a:pt x="1522" y="634"/>
                  </a:lnTo>
                  <a:lnTo>
                    <a:pt x="1523" y="634"/>
                  </a:lnTo>
                  <a:lnTo>
                    <a:pt x="1526" y="634"/>
                  </a:lnTo>
                  <a:lnTo>
                    <a:pt x="1526" y="633"/>
                  </a:lnTo>
                  <a:lnTo>
                    <a:pt x="1527" y="628"/>
                  </a:lnTo>
                  <a:lnTo>
                    <a:pt x="1528" y="628"/>
                  </a:lnTo>
                  <a:lnTo>
                    <a:pt x="1541" y="633"/>
                  </a:lnTo>
                  <a:lnTo>
                    <a:pt x="1545" y="632"/>
                  </a:lnTo>
                  <a:lnTo>
                    <a:pt x="1545" y="630"/>
                  </a:lnTo>
                  <a:lnTo>
                    <a:pt x="1547" y="629"/>
                  </a:lnTo>
                  <a:lnTo>
                    <a:pt x="1552" y="630"/>
                  </a:lnTo>
                  <a:lnTo>
                    <a:pt x="1554" y="631"/>
                  </a:lnTo>
                  <a:lnTo>
                    <a:pt x="1555" y="633"/>
                  </a:lnTo>
                  <a:lnTo>
                    <a:pt x="1556" y="633"/>
                  </a:lnTo>
                  <a:lnTo>
                    <a:pt x="1559" y="632"/>
                  </a:lnTo>
                  <a:lnTo>
                    <a:pt x="1559" y="630"/>
                  </a:lnTo>
                  <a:lnTo>
                    <a:pt x="1558" y="630"/>
                  </a:lnTo>
                  <a:lnTo>
                    <a:pt x="1557" y="628"/>
                  </a:lnTo>
                  <a:lnTo>
                    <a:pt x="1559" y="627"/>
                  </a:lnTo>
                  <a:lnTo>
                    <a:pt x="1562" y="627"/>
                  </a:lnTo>
                  <a:lnTo>
                    <a:pt x="1562" y="626"/>
                  </a:lnTo>
                  <a:lnTo>
                    <a:pt x="1561" y="625"/>
                  </a:lnTo>
                  <a:lnTo>
                    <a:pt x="1561" y="623"/>
                  </a:lnTo>
                  <a:lnTo>
                    <a:pt x="1564" y="622"/>
                  </a:lnTo>
                  <a:lnTo>
                    <a:pt x="1567" y="621"/>
                  </a:lnTo>
                  <a:lnTo>
                    <a:pt x="1570" y="622"/>
                  </a:lnTo>
                  <a:lnTo>
                    <a:pt x="1577" y="625"/>
                  </a:lnTo>
                  <a:lnTo>
                    <a:pt x="1579" y="625"/>
                  </a:lnTo>
                  <a:lnTo>
                    <a:pt x="1582" y="626"/>
                  </a:lnTo>
                  <a:lnTo>
                    <a:pt x="1583" y="627"/>
                  </a:lnTo>
                  <a:lnTo>
                    <a:pt x="1585" y="628"/>
                  </a:lnTo>
                  <a:lnTo>
                    <a:pt x="1586" y="625"/>
                  </a:lnTo>
                  <a:lnTo>
                    <a:pt x="1588" y="625"/>
                  </a:lnTo>
                  <a:lnTo>
                    <a:pt x="1591" y="626"/>
                  </a:lnTo>
                  <a:lnTo>
                    <a:pt x="1594" y="627"/>
                  </a:lnTo>
                  <a:lnTo>
                    <a:pt x="1596" y="629"/>
                  </a:lnTo>
                  <a:lnTo>
                    <a:pt x="1597" y="631"/>
                  </a:lnTo>
                  <a:lnTo>
                    <a:pt x="1601" y="632"/>
                  </a:lnTo>
                  <a:lnTo>
                    <a:pt x="1602" y="634"/>
                  </a:lnTo>
                  <a:lnTo>
                    <a:pt x="1600" y="635"/>
                  </a:lnTo>
                  <a:lnTo>
                    <a:pt x="1596" y="635"/>
                  </a:lnTo>
                  <a:lnTo>
                    <a:pt x="1591" y="635"/>
                  </a:lnTo>
                  <a:lnTo>
                    <a:pt x="1588" y="636"/>
                  </a:lnTo>
                  <a:lnTo>
                    <a:pt x="1588" y="638"/>
                  </a:lnTo>
                  <a:lnTo>
                    <a:pt x="1592" y="642"/>
                  </a:lnTo>
                  <a:lnTo>
                    <a:pt x="1596" y="642"/>
                  </a:lnTo>
                  <a:lnTo>
                    <a:pt x="1599" y="642"/>
                  </a:lnTo>
                  <a:lnTo>
                    <a:pt x="1602" y="641"/>
                  </a:lnTo>
                  <a:lnTo>
                    <a:pt x="1603" y="639"/>
                  </a:lnTo>
                  <a:lnTo>
                    <a:pt x="1606" y="638"/>
                  </a:lnTo>
                  <a:lnTo>
                    <a:pt x="1607" y="639"/>
                  </a:lnTo>
                  <a:lnTo>
                    <a:pt x="1610" y="640"/>
                  </a:lnTo>
                  <a:lnTo>
                    <a:pt x="1612" y="639"/>
                  </a:lnTo>
                  <a:lnTo>
                    <a:pt x="1613" y="637"/>
                  </a:lnTo>
                  <a:lnTo>
                    <a:pt x="1616" y="636"/>
                  </a:lnTo>
                  <a:lnTo>
                    <a:pt x="1617" y="635"/>
                  </a:lnTo>
                  <a:lnTo>
                    <a:pt x="1620" y="634"/>
                  </a:lnTo>
                  <a:lnTo>
                    <a:pt x="1624" y="634"/>
                  </a:lnTo>
                  <a:lnTo>
                    <a:pt x="1625" y="637"/>
                  </a:lnTo>
                  <a:lnTo>
                    <a:pt x="1627" y="637"/>
                  </a:lnTo>
                  <a:lnTo>
                    <a:pt x="1630" y="636"/>
                  </a:lnTo>
                  <a:lnTo>
                    <a:pt x="1631" y="634"/>
                  </a:lnTo>
                  <a:lnTo>
                    <a:pt x="1634" y="634"/>
                  </a:lnTo>
                  <a:lnTo>
                    <a:pt x="1636" y="636"/>
                  </a:lnTo>
                  <a:lnTo>
                    <a:pt x="1637" y="634"/>
                  </a:lnTo>
                  <a:lnTo>
                    <a:pt x="1639" y="634"/>
                  </a:lnTo>
                  <a:lnTo>
                    <a:pt x="1639" y="633"/>
                  </a:lnTo>
                  <a:lnTo>
                    <a:pt x="1639" y="631"/>
                  </a:lnTo>
                  <a:lnTo>
                    <a:pt x="1637" y="628"/>
                  </a:lnTo>
                  <a:lnTo>
                    <a:pt x="1632" y="626"/>
                  </a:lnTo>
                  <a:lnTo>
                    <a:pt x="1627" y="627"/>
                  </a:lnTo>
                  <a:lnTo>
                    <a:pt x="1627" y="626"/>
                  </a:lnTo>
                  <a:lnTo>
                    <a:pt x="1629" y="624"/>
                  </a:lnTo>
                  <a:lnTo>
                    <a:pt x="1627" y="619"/>
                  </a:lnTo>
                  <a:lnTo>
                    <a:pt x="1628" y="618"/>
                  </a:lnTo>
                  <a:lnTo>
                    <a:pt x="1629" y="619"/>
                  </a:lnTo>
                  <a:lnTo>
                    <a:pt x="1630" y="619"/>
                  </a:lnTo>
                  <a:lnTo>
                    <a:pt x="1633" y="613"/>
                  </a:lnTo>
                  <a:lnTo>
                    <a:pt x="1635" y="610"/>
                  </a:lnTo>
                  <a:lnTo>
                    <a:pt x="1635" y="608"/>
                  </a:lnTo>
                  <a:lnTo>
                    <a:pt x="1638" y="605"/>
                  </a:lnTo>
                  <a:lnTo>
                    <a:pt x="1641" y="604"/>
                  </a:lnTo>
                  <a:lnTo>
                    <a:pt x="1650" y="597"/>
                  </a:lnTo>
                  <a:lnTo>
                    <a:pt x="1650" y="595"/>
                  </a:lnTo>
                  <a:lnTo>
                    <a:pt x="1651" y="593"/>
                  </a:lnTo>
                  <a:lnTo>
                    <a:pt x="1656" y="587"/>
                  </a:lnTo>
                  <a:lnTo>
                    <a:pt x="1658" y="585"/>
                  </a:lnTo>
                  <a:lnTo>
                    <a:pt x="1659" y="580"/>
                  </a:lnTo>
                  <a:lnTo>
                    <a:pt x="1662" y="578"/>
                  </a:lnTo>
                  <a:lnTo>
                    <a:pt x="1666" y="574"/>
                  </a:lnTo>
                  <a:lnTo>
                    <a:pt x="1669" y="573"/>
                  </a:lnTo>
                  <a:lnTo>
                    <a:pt x="1671" y="572"/>
                  </a:lnTo>
                  <a:lnTo>
                    <a:pt x="1677" y="572"/>
                  </a:lnTo>
                  <a:lnTo>
                    <a:pt x="1687" y="570"/>
                  </a:lnTo>
                  <a:lnTo>
                    <a:pt x="1688" y="569"/>
                  </a:lnTo>
                  <a:lnTo>
                    <a:pt x="1689" y="568"/>
                  </a:lnTo>
                  <a:lnTo>
                    <a:pt x="1691" y="568"/>
                  </a:lnTo>
                  <a:lnTo>
                    <a:pt x="1694" y="570"/>
                  </a:lnTo>
                  <a:lnTo>
                    <a:pt x="1695" y="572"/>
                  </a:lnTo>
                  <a:lnTo>
                    <a:pt x="1696" y="574"/>
                  </a:lnTo>
                  <a:lnTo>
                    <a:pt x="1700" y="574"/>
                  </a:lnTo>
                  <a:lnTo>
                    <a:pt x="1702" y="572"/>
                  </a:lnTo>
                  <a:lnTo>
                    <a:pt x="1706" y="567"/>
                  </a:lnTo>
                  <a:lnTo>
                    <a:pt x="1705" y="577"/>
                  </a:lnTo>
                  <a:lnTo>
                    <a:pt x="1703" y="579"/>
                  </a:lnTo>
                  <a:lnTo>
                    <a:pt x="1702" y="581"/>
                  </a:lnTo>
                  <a:lnTo>
                    <a:pt x="1700" y="583"/>
                  </a:lnTo>
                  <a:lnTo>
                    <a:pt x="1700" y="586"/>
                  </a:lnTo>
                  <a:lnTo>
                    <a:pt x="1702" y="588"/>
                  </a:lnTo>
                  <a:lnTo>
                    <a:pt x="1702" y="589"/>
                  </a:lnTo>
                  <a:lnTo>
                    <a:pt x="1700" y="590"/>
                  </a:lnTo>
                  <a:lnTo>
                    <a:pt x="1700" y="592"/>
                  </a:lnTo>
                  <a:lnTo>
                    <a:pt x="1701" y="593"/>
                  </a:lnTo>
                  <a:lnTo>
                    <a:pt x="1704" y="591"/>
                  </a:lnTo>
                  <a:lnTo>
                    <a:pt x="1707" y="590"/>
                  </a:lnTo>
                  <a:lnTo>
                    <a:pt x="1705" y="596"/>
                  </a:lnTo>
                  <a:lnTo>
                    <a:pt x="1704" y="599"/>
                  </a:lnTo>
                  <a:lnTo>
                    <a:pt x="1704" y="601"/>
                  </a:lnTo>
                  <a:lnTo>
                    <a:pt x="1706" y="600"/>
                  </a:lnTo>
                  <a:lnTo>
                    <a:pt x="1709" y="598"/>
                  </a:lnTo>
                  <a:lnTo>
                    <a:pt x="1711" y="598"/>
                  </a:lnTo>
                  <a:lnTo>
                    <a:pt x="1719" y="588"/>
                  </a:lnTo>
                  <a:lnTo>
                    <a:pt x="1722" y="587"/>
                  </a:lnTo>
                  <a:lnTo>
                    <a:pt x="1724" y="583"/>
                  </a:lnTo>
                  <a:lnTo>
                    <a:pt x="1727" y="581"/>
                  </a:lnTo>
                  <a:lnTo>
                    <a:pt x="1732" y="576"/>
                  </a:lnTo>
                  <a:lnTo>
                    <a:pt x="1736" y="576"/>
                  </a:lnTo>
                  <a:lnTo>
                    <a:pt x="1737" y="575"/>
                  </a:lnTo>
                  <a:lnTo>
                    <a:pt x="1737" y="573"/>
                  </a:lnTo>
                  <a:lnTo>
                    <a:pt x="1739" y="574"/>
                  </a:lnTo>
                  <a:lnTo>
                    <a:pt x="1739" y="576"/>
                  </a:lnTo>
                  <a:lnTo>
                    <a:pt x="1739" y="578"/>
                  </a:lnTo>
                  <a:lnTo>
                    <a:pt x="1741" y="578"/>
                  </a:lnTo>
                  <a:lnTo>
                    <a:pt x="1743" y="574"/>
                  </a:lnTo>
                  <a:lnTo>
                    <a:pt x="1741" y="573"/>
                  </a:lnTo>
                  <a:lnTo>
                    <a:pt x="1740" y="571"/>
                  </a:lnTo>
                  <a:lnTo>
                    <a:pt x="1741" y="568"/>
                  </a:lnTo>
                  <a:lnTo>
                    <a:pt x="1741" y="565"/>
                  </a:lnTo>
                  <a:lnTo>
                    <a:pt x="1741" y="563"/>
                  </a:lnTo>
                  <a:lnTo>
                    <a:pt x="1743" y="559"/>
                  </a:lnTo>
                  <a:lnTo>
                    <a:pt x="1743" y="558"/>
                  </a:lnTo>
                  <a:lnTo>
                    <a:pt x="1744" y="555"/>
                  </a:lnTo>
                  <a:lnTo>
                    <a:pt x="1748" y="552"/>
                  </a:lnTo>
                  <a:lnTo>
                    <a:pt x="1758" y="549"/>
                  </a:lnTo>
                  <a:lnTo>
                    <a:pt x="1762" y="550"/>
                  </a:lnTo>
                  <a:lnTo>
                    <a:pt x="1766" y="553"/>
                  </a:lnTo>
                  <a:lnTo>
                    <a:pt x="1764" y="556"/>
                  </a:lnTo>
                  <a:lnTo>
                    <a:pt x="1761" y="555"/>
                  </a:lnTo>
                  <a:lnTo>
                    <a:pt x="1757" y="558"/>
                  </a:lnTo>
                  <a:lnTo>
                    <a:pt x="1755" y="561"/>
                  </a:lnTo>
                  <a:lnTo>
                    <a:pt x="1754" y="564"/>
                  </a:lnTo>
                  <a:lnTo>
                    <a:pt x="1753" y="566"/>
                  </a:lnTo>
                  <a:lnTo>
                    <a:pt x="1753" y="569"/>
                  </a:lnTo>
                  <a:lnTo>
                    <a:pt x="1753" y="574"/>
                  </a:lnTo>
                  <a:lnTo>
                    <a:pt x="1751" y="577"/>
                  </a:lnTo>
                  <a:lnTo>
                    <a:pt x="1750" y="578"/>
                  </a:lnTo>
                  <a:lnTo>
                    <a:pt x="1751" y="580"/>
                  </a:lnTo>
                  <a:lnTo>
                    <a:pt x="1751" y="582"/>
                  </a:lnTo>
                  <a:lnTo>
                    <a:pt x="1751" y="585"/>
                  </a:lnTo>
                  <a:lnTo>
                    <a:pt x="1749" y="587"/>
                  </a:lnTo>
                  <a:lnTo>
                    <a:pt x="1747" y="587"/>
                  </a:lnTo>
                  <a:lnTo>
                    <a:pt x="1747" y="589"/>
                  </a:lnTo>
                  <a:lnTo>
                    <a:pt x="1747" y="591"/>
                  </a:lnTo>
                  <a:lnTo>
                    <a:pt x="1749" y="592"/>
                  </a:lnTo>
                  <a:lnTo>
                    <a:pt x="1749" y="594"/>
                  </a:lnTo>
                  <a:lnTo>
                    <a:pt x="1747" y="596"/>
                  </a:lnTo>
                  <a:lnTo>
                    <a:pt x="1744" y="597"/>
                  </a:lnTo>
                  <a:lnTo>
                    <a:pt x="1742" y="596"/>
                  </a:lnTo>
                  <a:lnTo>
                    <a:pt x="1739" y="597"/>
                  </a:lnTo>
                  <a:lnTo>
                    <a:pt x="1736" y="601"/>
                  </a:lnTo>
                  <a:lnTo>
                    <a:pt x="1733" y="602"/>
                  </a:lnTo>
                  <a:lnTo>
                    <a:pt x="1727" y="604"/>
                  </a:lnTo>
                  <a:lnTo>
                    <a:pt x="1726" y="605"/>
                  </a:lnTo>
                  <a:lnTo>
                    <a:pt x="1726" y="608"/>
                  </a:lnTo>
                  <a:lnTo>
                    <a:pt x="1724" y="610"/>
                  </a:lnTo>
                  <a:lnTo>
                    <a:pt x="1722" y="612"/>
                  </a:lnTo>
                  <a:lnTo>
                    <a:pt x="1719" y="616"/>
                  </a:lnTo>
                  <a:lnTo>
                    <a:pt x="1713" y="623"/>
                  </a:lnTo>
                  <a:lnTo>
                    <a:pt x="1707" y="626"/>
                  </a:lnTo>
                  <a:lnTo>
                    <a:pt x="1706" y="630"/>
                  </a:lnTo>
                  <a:lnTo>
                    <a:pt x="1703" y="631"/>
                  </a:lnTo>
                  <a:lnTo>
                    <a:pt x="1699" y="636"/>
                  </a:lnTo>
                  <a:lnTo>
                    <a:pt x="1698" y="640"/>
                  </a:lnTo>
                  <a:lnTo>
                    <a:pt x="1694" y="645"/>
                  </a:lnTo>
                  <a:lnTo>
                    <a:pt x="1691" y="649"/>
                  </a:lnTo>
                  <a:lnTo>
                    <a:pt x="1688" y="652"/>
                  </a:lnTo>
                  <a:lnTo>
                    <a:pt x="1684" y="655"/>
                  </a:lnTo>
                  <a:lnTo>
                    <a:pt x="1681" y="659"/>
                  </a:lnTo>
                  <a:lnTo>
                    <a:pt x="1677" y="661"/>
                  </a:lnTo>
                  <a:lnTo>
                    <a:pt x="1672" y="661"/>
                  </a:lnTo>
                  <a:lnTo>
                    <a:pt x="1671" y="663"/>
                  </a:lnTo>
                  <a:lnTo>
                    <a:pt x="1669" y="666"/>
                  </a:lnTo>
                  <a:lnTo>
                    <a:pt x="1664" y="664"/>
                  </a:lnTo>
                  <a:lnTo>
                    <a:pt x="1662" y="665"/>
                  </a:lnTo>
                  <a:lnTo>
                    <a:pt x="1663" y="668"/>
                  </a:lnTo>
                  <a:lnTo>
                    <a:pt x="1664" y="672"/>
                  </a:lnTo>
                  <a:lnTo>
                    <a:pt x="1661" y="680"/>
                  </a:lnTo>
                  <a:lnTo>
                    <a:pt x="1657" y="682"/>
                  </a:lnTo>
                  <a:lnTo>
                    <a:pt x="1654" y="685"/>
                  </a:lnTo>
                  <a:lnTo>
                    <a:pt x="1651" y="687"/>
                  </a:lnTo>
                  <a:lnTo>
                    <a:pt x="1649" y="689"/>
                  </a:lnTo>
                  <a:lnTo>
                    <a:pt x="1648" y="694"/>
                  </a:lnTo>
                  <a:lnTo>
                    <a:pt x="1645" y="705"/>
                  </a:lnTo>
                  <a:lnTo>
                    <a:pt x="1645" y="716"/>
                  </a:lnTo>
                  <a:lnTo>
                    <a:pt x="1645" y="721"/>
                  </a:lnTo>
                  <a:lnTo>
                    <a:pt x="1646" y="725"/>
                  </a:lnTo>
                  <a:lnTo>
                    <a:pt x="1646" y="732"/>
                  </a:lnTo>
                  <a:lnTo>
                    <a:pt x="1647" y="735"/>
                  </a:lnTo>
                  <a:lnTo>
                    <a:pt x="1648" y="744"/>
                  </a:lnTo>
                  <a:lnTo>
                    <a:pt x="1649" y="744"/>
                  </a:lnTo>
                  <a:lnTo>
                    <a:pt x="1649" y="745"/>
                  </a:lnTo>
                  <a:lnTo>
                    <a:pt x="1651" y="753"/>
                  </a:lnTo>
                  <a:lnTo>
                    <a:pt x="1652" y="758"/>
                  </a:lnTo>
                  <a:lnTo>
                    <a:pt x="1652" y="763"/>
                  </a:lnTo>
                  <a:lnTo>
                    <a:pt x="1653" y="768"/>
                  </a:lnTo>
                  <a:lnTo>
                    <a:pt x="1654" y="773"/>
                  </a:lnTo>
                  <a:lnTo>
                    <a:pt x="1656" y="778"/>
                  </a:lnTo>
                  <a:lnTo>
                    <a:pt x="1658" y="783"/>
                  </a:lnTo>
                  <a:lnTo>
                    <a:pt x="1658" y="792"/>
                  </a:lnTo>
                  <a:lnTo>
                    <a:pt x="1658" y="796"/>
                  </a:lnTo>
                  <a:lnTo>
                    <a:pt x="1660" y="802"/>
                  </a:lnTo>
                  <a:lnTo>
                    <a:pt x="1661" y="804"/>
                  </a:lnTo>
                  <a:lnTo>
                    <a:pt x="1664" y="801"/>
                  </a:lnTo>
                  <a:lnTo>
                    <a:pt x="1667" y="799"/>
                  </a:lnTo>
                  <a:lnTo>
                    <a:pt x="1669" y="796"/>
                  </a:lnTo>
                  <a:lnTo>
                    <a:pt x="1671" y="793"/>
                  </a:lnTo>
                  <a:lnTo>
                    <a:pt x="1674" y="792"/>
                  </a:lnTo>
                  <a:lnTo>
                    <a:pt x="1679" y="786"/>
                  </a:lnTo>
                  <a:lnTo>
                    <a:pt x="1682" y="780"/>
                  </a:lnTo>
                  <a:lnTo>
                    <a:pt x="1682" y="777"/>
                  </a:lnTo>
                  <a:lnTo>
                    <a:pt x="1682" y="773"/>
                  </a:lnTo>
                  <a:lnTo>
                    <a:pt x="1683" y="772"/>
                  </a:lnTo>
                  <a:lnTo>
                    <a:pt x="1684" y="768"/>
                  </a:lnTo>
                  <a:lnTo>
                    <a:pt x="1683" y="767"/>
                  </a:lnTo>
                  <a:lnTo>
                    <a:pt x="1684" y="766"/>
                  </a:lnTo>
                  <a:lnTo>
                    <a:pt x="1685" y="766"/>
                  </a:lnTo>
                  <a:lnTo>
                    <a:pt x="1686" y="767"/>
                  </a:lnTo>
                  <a:lnTo>
                    <a:pt x="1688" y="765"/>
                  </a:lnTo>
                  <a:lnTo>
                    <a:pt x="1692" y="762"/>
                  </a:lnTo>
                  <a:lnTo>
                    <a:pt x="1698" y="760"/>
                  </a:lnTo>
                  <a:lnTo>
                    <a:pt x="1702" y="762"/>
                  </a:lnTo>
                  <a:lnTo>
                    <a:pt x="1702" y="760"/>
                  </a:lnTo>
                  <a:lnTo>
                    <a:pt x="1701" y="759"/>
                  </a:lnTo>
                  <a:lnTo>
                    <a:pt x="1700" y="756"/>
                  </a:lnTo>
                  <a:lnTo>
                    <a:pt x="1700" y="748"/>
                  </a:lnTo>
                  <a:lnTo>
                    <a:pt x="1700" y="744"/>
                  </a:lnTo>
                  <a:lnTo>
                    <a:pt x="1703" y="742"/>
                  </a:lnTo>
                  <a:lnTo>
                    <a:pt x="1709" y="736"/>
                  </a:lnTo>
                  <a:lnTo>
                    <a:pt x="1713" y="734"/>
                  </a:lnTo>
                  <a:lnTo>
                    <a:pt x="1717" y="733"/>
                  </a:lnTo>
                  <a:lnTo>
                    <a:pt x="1718" y="735"/>
                  </a:lnTo>
                  <a:lnTo>
                    <a:pt x="1721" y="735"/>
                  </a:lnTo>
                  <a:lnTo>
                    <a:pt x="1724" y="734"/>
                  </a:lnTo>
                  <a:lnTo>
                    <a:pt x="1728" y="731"/>
                  </a:lnTo>
                  <a:lnTo>
                    <a:pt x="1728" y="729"/>
                  </a:lnTo>
                  <a:lnTo>
                    <a:pt x="1724" y="723"/>
                  </a:lnTo>
                  <a:lnTo>
                    <a:pt x="1723" y="720"/>
                  </a:lnTo>
                  <a:lnTo>
                    <a:pt x="1722" y="717"/>
                  </a:lnTo>
                  <a:lnTo>
                    <a:pt x="1723" y="714"/>
                  </a:lnTo>
                  <a:lnTo>
                    <a:pt x="1723" y="711"/>
                  </a:lnTo>
                  <a:lnTo>
                    <a:pt x="1725" y="708"/>
                  </a:lnTo>
                  <a:lnTo>
                    <a:pt x="1726" y="705"/>
                  </a:lnTo>
                  <a:lnTo>
                    <a:pt x="1728" y="702"/>
                  </a:lnTo>
                  <a:lnTo>
                    <a:pt x="1732" y="700"/>
                  </a:lnTo>
                  <a:lnTo>
                    <a:pt x="1731" y="698"/>
                  </a:lnTo>
                  <a:lnTo>
                    <a:pt x="1730" y="697"/>
                  </a:lnTo>
                  <a:lnTo>
                    <a:pt x="1730" y="696"/>
                  </a:lnTo>
                  <a:lnTo>
                    <a:pt x="1733" y="695"/>
                  </a:lnTo>
                  <a:lnTo>
                    <a:pt x="1737" y="694"/>
                  </a:lnTo>
                  <a:lnTo>
                    <a:pt x="1739" y="693"/>
                  </a:lnTo>
                  <a:lnTo>
                    <a:pt x="1739" y="694"/>
                  </a:lnTo>
                  <a:lnTo>
                    <a:pt x="1738" y="696"/>
                  </a:lnTo>
                  <a:lnTo>
                    <a:pt x="1736" y="697"/>
                  </a:lnTo>
                  <a:lnTo>
                    <a:pt x="1735" y="699"/>
                  </a:lnTo>
                  <a:lnTo>
                    <a:pt x="1737" y="703"/>
                  </a:lnTo>
                  <a:lnTo>
                    <a:pt x="1739" y="704"/>
                  </a:lnTo>
                  <a:lnTo>
                    <a:pt x="1740" y="704"/>
                  </a:lnTo>
                  <a:lnTo>
                    <a:pt x="1743" y="700"/>
                  </a:lnTo>
                  <a:lnTo>
                    <a:pt x="1743" y="698"/>
                  </a:lnTo>
                  <a:lnTo>
                    <a:pt x="1742" y="691"/>
                  </a:lnTo>
                  <a:lnTo>
                    <a:pt x="1741" y="689"/>
                  </a:lnTo>
                  <a:lnTo>
                    <a:pt x="1737" y="689"/>
                  </a:lnTo>
                  <a:lnTo>
                    <a:pt x="1737" y="688"/>
                  </a:lnTo>
                  <a:lnTo>
                    <a:pt x="1737" y="684"/>
                  </a:lnTo>
                  <a:lnTo>
                    <a:pt x="1736" y="679"/>
                  </a:lnTo>
                  <a:lnTo>
                    <a:pt x="1736" y="677"/>
                  </a:lnTo>
                  <a:lnTo>
                    <a:pt x="1737" y="675"/>
                  </a:lnTo>
                  <a:lnTo>
                    <a:pt x="1740" y="672"/>
                  </a:lnTo>
                  <a:lnTo>
                    <a:pt x="1743" y="668"/>
                  </a:lnTo>
                  <a:lnTo>
                    <a:pt x="1742" y="666"/>
                  </a:lnTo>
                  <a:lnTo>
                    <a:pt x="1735" y="662"/>
                  </a:lnTo>
                  <a:lnTo>
                    <a:pt x="1732" y="663"/>
                  </a:lnTo>
                  <a:lnTo>
                    <a:pt x="1732" y="666"/>
                  </a:lnTo>
                  <a:lnTo>
                    <a:pt x="1731" y="667"/>
                  </a:lnTo>
                  <a:lnTo>
                    <a:pt x="1729" y="666"/>
                  </a:lnTo>
                  <a:lnTo>
                    <a:pt x="1728" y="665"/>
                  </a:lnTo>
                  <a:lnTo>
                    <a:pt x="1727" y="662"/>
                  </a:lnTo>
                  <a:lnTo>
                    <a:pt x="1727" y="659"/>
                  </a:lnTo>
                  <a:lnTo>
                    <a:pt x="1728" y="656"/>
                  </a:lnTo>
                  <a:lnTo>
                    <a:pt x="1729" y="652"/>
                  </a:lnTo>
                  <a:lnTo>
                    <a:pt x="1731" y="649"/>
                  </a:lnTo>
                  <a:lnTo>
                    <a:pt x="1734" y="645"/>
                  </a:lnTo>
                  <a:lnTo>
                    <a:pt x="1737" y="641"/>
                  </a:lnTo>
                  <a:lnTo>
                    <a:pt x="1739" y="639"/>
                  </a:lnTo>
                  <a:lnTo>
                    <a:pt x="1738" y="636"/>
                  </a:lnTo>
                  <a:lnTo>
                    <a:pt x="1739" y="635"/>
                  </a:lnTo>
                  <a:lnTo>
                    <a:pt x="1742" y="636"/>
                  </a:lnTo>
                  <a:lnTo>
                    <a:pt x="1741" y="634"/>
                  </a:lnTo>
                  <a:lnTo>
                    <a:pt x="1741" y="633"/>
                  </a:lnTo>
                  <a:lnTo>
                    <a:pt x="1743" y="632"/>
                  </a:lnTo>
                  <a:lnTo>
                    <a:pt x="1744" y="630"/>
                  </a:lnTo>
                  <a:lnTo>
                    <a:pt x="1743" y="627"/>
                  </a:lnTo>
                  <a:lnTo>
                    <a:pt x="1743" y="625"/>
                  </a:lnTo>
                  <a:lnTo>
                    <a:pt x="1745" y="622"/>
                  </a:lnTo>
                  <a:lnTo>
                    <a:pt x="1745" y="619"/>
                  </a:lnTo>
                  <a:lnTo>
                    <a:pt x="1747" y="618"/>
                  </a:lnTo>
                  <a:lnTo>
                    <a:pt x="1749" y="617"/>
                  </a:lnTo>
                  <a:lnTo>
                    <a:pt x="1752" y="615"/>
                  </a:lnTo>
                  <a:lnTo>
                    <a:pt x="1754" y="616"/>
                  </a:lnTo>
                  <a:lnTo>
                    <a:pt x="1755" y="618"/>
                  </a:lnTo>
                  <a:lnTo>
                    <a:pt x="1757" y="616"/>
                  </a:lnTo>
                  <a:lnTo>
                    <a:pt x="1760" y="614"/>
                  </a:lnTo>
                  <a:lnTo>
                    <a:pt x="1762" y="616"/>
                  </a:lnTo>
                  <a:lnTo>
                    <a:pt x="1763" y="619"/>
                  </a:lnTo>
                  <a:lnTo>
                    <a:pt x="1766" y="619"/>
                  </a:lnTo>
                  <a:lnTo>
                    <a:pt x="1767" y="616"/>
                  </a:lnTo>
                  <a:lnTo>
                    <a:pt x="1767" y="613"/>
                  </a:lnTo>
                  <a:lnTo>
                    <a:pt x="1769" y="611"/>
                  </a:lnTo>
                  <a:lnTo>
                    <a:pt x="1770" y="610"/>
                  </a:lnTo>
                  <a:lnTo>
                    <a:pt x="1775" y="608"/>
                  </a:lnTo>
                  <a:lnTo>
                    <a:pt x="1776" y="607"/>
                  </a:lnTo>
                  <a:lnTo>
                    <a:pt x="1779" y="604"/>
                  </a:lnTo>
                  <a:lnTo>
                    <a:pt x="1780" y="603"/>
                  </a:lnTo>
                  <a:lnTo>
                    <a:pt x="1781" y="603"/>
                  </a:lnTo>
                  <a:lnTo>
                    <a:pt x="1782" y="605"/>
                  </a:lnTo>
                  <a:lnTo>
                    <a:pt x="1781" y="607"/>
                  </a:lnTo>
                  <a:lnTo>
                    <a:pt x="1781" y="611"/>
                  </a:lnTo>
                  <a:lnTo>
                    <a:pt x="1780" y="614"/>
                  </a:lnTo>
                  <a:lnTo>
                    <a:pt x="1780" y="616"/>
                  </a:lnTo>
                  <a:lnTo>
                    <a:pt x="1780" y="617"/>
                  </a:lnTo>
                  <a:lnTo>
                    <a:pt x="1780" y="618"/>
                  </a:lnTo>
                  <a:lnTo>
                    <a:pt x="1780" y="619"/>
                  </a:lnTo>
                  <a:lnTo>
                    <a:pt x="1780" y="619"/>
                  </a:lnTo>
                  <a:lnTo>
                    <a:pt x="1783" y="615"/>
                  </a:lnTo>
                  <a:lnTo>
                    <a:pt x="1790" y="610"/>
                  </a:lnTo>
                  <a:lnTo>
                    <a:pt x="1791" y="608"/>
                  </a:lnTo>
                  <a:lnTo>
                    <a:pt x="1790" y="606"/>
                  </a:lnTo>
                  <a:lnTo>
                    <a:pt x="1791" y="605"/>
                  </a:lnTo>
                  <a:lnTo>
                    <a:pt x="1793" y="607"/>
                  </a:lnTo>
                  <a:lnTo>
                    <a:pt x="1795" y="605"/>
                  </a:lnTo>
                  <a:lnTo>
                    <a:pt x="1797" y="605"/>
                  </a:lnTo>
                  <a:lnTo>
                    <a:pt x="1801" y="602"/>
                  </a:lnTo>
                  <a:lnTo>
                    <a:pt x="1804" y="602"/>
                  </a:lnTo>
                  <a:lnTo>
                    <a:pt x="1806" y="600"/>
                  </a:lnTo>
                  <a:lnTo>
                    <a:pt x="1807" y="601"/>
                  </a:lnTo>
                  <a:lnTo>
                    <a:pt x="1809" y="601"/>
                  </a:lnTo>
                  <a:lnTo>
                    <a:pt x="1815" y="601"/>
                  </a:lnTo>
                  <a:lnTo>
                    <a:pt x="1819" y="602"/>
                  </a:lnTo>
                  <a:lnTo>
                    <a:pt x="1822" y="603"/>
                  </a:lnTo>
                  <a:lnTo>
                    <a:pt x="1825" y="605"/>
                  </a:lnTo>
                  <a:lnTo>
                    <a:pt x="1826" y="608"/>
                  </a:lnTo>
                  <a:lnTo>
                    <a:pt x="1830" y="614"/>
                  </a:lnTo>
                  <a:lnTo>
                    <a:pt x="1831" y="615"/>
                  </a:lnTo>
                  <a:lnTo>
                    <a:pt x="1834" y="616"/>
                  </a:lnTo>
                  <a:lnTo>
                    <a:pt x="1834" y="615"/>
                  </a:lnTo>
                  <a:lnTo>
                    <a:pt x="1834" y="612"/>
                  </a:lnTo>
                  <a:lnTo>
                    <a:pt x="1837" y="606"/>
                  </a:lnTo>
                  <a:lnTo>
                    <a:pt x="1837" y="605"/>
                  </a:lnTo>
                  <a:lnTo>
                    <a:pt x="1836" y="604"/>
                  </a:lnTo>
                  <a:lnTo>
                    <a:pt x="1838" y="604"/>
                  </a:lnTo>
                  <a:lnTo>
                    <a:pt x="1841" y="602"/>
                  </a:lnTo>
                  <a:lnTo>
                    <a:pt x="1843" y="602"/>
                  </a:lnTo>
                  <a:lnTo>
                    <a:pt x="1844" y="600"/>
                  </a:lnTo>
                  <a:lnTo>
                    <a:pt x="1844" y="601"/>
                  </a:lnTo>
                  <a:lnTo>
                    <a:pt x="1846" y="601"/>
                  </a:lnTo>
                  <a:lnTo>
                    <a:pt x="1849" y="597"/>
                  </a:lnTo>
                  <a:lnTo>
                    <a:pt x="1850" y="597"/>
                  </a:lnTo>
                  <a:lnTo>
                    <a:pt x="1850" y="596"/>
                  </a:lnTo>
                  <a:lnTo>
                    <a:pt x="1852" y="595"/>
                  </a:lnTo>
                  <a:lnTo>
                    <a:pt x="1854" y="594"/>
                  </a:lnTo>
                  <a:lnTo>
                    <a:pt x="1855" y="593"/>
                  </a:lnTo>
                  <a:lnTo>
                    <a:pt x="1857" y="593"/>
                  </a:lnTo>
                  <a:lnTo>
                    <a:pt x="1857" y="592"/>
                  </a:lnTo>
                  <a:lnTo>
                    <a:pt x="1857" y="591"/>
                  </a:lnTo>
                  <a:lnTo>
                    <a:pt x="1855" y="590"/>
                  </a:lnTo>
                  <a:lnTo>
                    <a:pt x="1856" y="589"/>
                  </a:lnTo>
                  <a:lnTo>
                    <a:pt x="1858" y="590"/>
                  </a:lnTo>
                  <a:lnTo>
                    <a:pt x="1859" y="591"/>
                  </a:lnTo>
                  <a:lnTo>
                    <a:pt x="1860" y="590"/>
                  </a:lnTo>
                  <a:lnTo>
                    <a:pt x="1861" y="588"/>
                  </a:lnTo>
                  <a:lnTo>
                    <a:pt x="1860" y="586"/>
                  </a:lnTo>
                  <a:lnTo>
                    <a:pt x="1863" y="586"/>
                  </a:lnTo>
                  <a:lnTo>
                    <a:pt x="1865" y="585"/>
                  </a:lnTo>
                  <a:lnTo>
                    <a:pt x="1866" y="585"/>
                  </a:lnTo>
                  <a:lnTo>
                    <a:pt x="1866" y="584"/>
                  </a:lnTo>
                  <a:lnTo>
                    <a:pt x="1865" y="581"/>
                  </a:lnTo>
                  <a:lnTo>
                    <a:pt x="1866" y="581"/>
                  </a:lnTo>
                  <a:lnTo>
                    <a:pt x="1868" y="582"/>
                  </a:lnTo>
                  <a:lnTo>
                    <a:pt x="1868" y="582"/>
                  </a:lnTo>
                  <a:lnTo>
                    <a:pt x="1870" y="581"/>
                  </a:lnTo>
                  <a:lnTo>
                    <a:pt x="1871" y="580"/>
                  </a:lnTo>
                  <a:lnTo>
                    <a:pt x="1872" y="578"/>
                  </a:lnTo>
                  <a:lnTo>
                    <a:pt x="1873" y="578"/>
                  </a:lnTo>
                  <a:lnTo>
                    <a:pt x="1873" y="577"/>
                  </a:lnTo>
                  <a:lnTo>
                    <a:pt x="1874" y="574"/>
                  </a:lnTo>
                  <a:lnTo>
                    <a:pt x="1874" y="573"/>
                  </a:lnTo>
                  <a:lnTo>
                    <a:pt x="1876" y="573"/>
                  </a:lnTo>
                  <a:lnTo>
                    <a:pt x="1877" y="575"/>
                  </a:lnTo>
                  <a:lnTo>
                    <a:pt x="1878" y="575"/>
                  </a:lnTo>
                  <a:lnTo>
                    <a:pt x="1879" y="574"/>
                  </a:lnTo>
                  <a:lnTo>
                    <a:pt x="1882" y="572"/>
                  </a:lnTo>
                  <a:lnTo>
                    <a:pt x="1889" y="570"/>
                  </a:lnTo>
                  <a:lnTo>
                    <a:pt x="1890" y="569"/>
                  </a:lnTo>
                  <a:lnTo>
                    <a:pt x="1894" y="567"/>
                  </a:lnTo>
                  <a:lnTo>
                    <a:pt x="1895" y="565"/>
                  </a:lnTo>
                  <a:lnTo>
                    <a:pt x="1895" y="564"/>
                  </a:lnTo>
                  <a:lnTo>
                    <a:pt x="1895" y="562"/>
                  </a:lnTo>
                  <a:lnTo>
                    <a:pt x="1897" y="562"/>
                  </a:lnTo>
                  <a:lnTo>
                    <a:pt x="1896" y="563"/>
                  </a:lnTo>
                  <a:lnTo>
                    <a:pt x="1896" y="564"/>
                  </a:lnTo>
                  <a:lnTo>
                    <a:pt x="1897" y="564"/>
                  </a:lnTo>
                  <a:lnTo>
                    <a:pt x="1902" y="562"/>
                  </a:lnTo>
                  <a:lnTo>
                    <a:pt x="1904" y="562"/>
                  </a:lnTo>
                  <a:lnTo>
                    <a:pt x="1907" y="560"/>
                  </a:lnTo>
                  <a:lnTo>
                    <a:pt x="1915" y="555"/>
                  </a:lnTo>
                  <a:lnTo>
                    <a:pt x="1922" y="552"/>
                  </a:lnTo>
                  <a:lnTo>
                    <a:pt x="1922" y="552"/>
                  </a:lnTo>
                  <a:lnTo>
                    <a:pt x="1922" y="551"/>
                  </a:lnTo>
                  <a:lnTo>
                    <a:pt x="1921" y="550"/>
                  </a:lnTo>
                  <a:lnTo>
                    <a:pt x="1919" y="547"/>
                  </a:lnTo>
                  <a:lnTo>
                    <a:pt x="1919" y="545"/>
                  </a:lnTo>
                  <a:lnTo>
                    <a:pt x="1919" y="544"/>
                  </a:lnTo>
                  <a:lnTo>
                    <a:pt x="1920" y="545"/>
                  </a:lnTo>
                  <a:lnTo>
                    <a:pt x="1922" y="548"/>
                  </a:lnTo>
                  <a:lnTo>
                    <a:pt x="1923" y="550"/>
                  </a:lnTo>
                  <a:lnTo>
                    <a:pt x="1924" y="550"/>
                  </a:lnTo>
                  <a:lnTo>
                    <a:pt x="1924" y="551"/>
                  </a:lnTo>
                  <a:lnTo>
                    <a:pt x="1924" y="552"/>
                  </a:lnTo>
                  <a:lnTo>
                    <a:pt x="1927" y="552"/>
                  </a:lnTo>
                  <a:lnTo>
                    <a:pt x="1927" y="550"/>
                  </a:lnTo>
                  <a:lnTo>
                    <a:pt x="1926" y="549"/>
                  </a:lnTo>
                  <a:lnTo>
                    <a:pt x="1927" y="549"/>
                  </a:lnTo>
                  <a:lnTo>
                    <a:pt x="1928" y="551"/>
                  </a:lnTo>
                  <a:lnTo>
                    <a:pt x="1930" y="552"/>
                  </a:lnTo>
                  <a:lnTo>
                    <a:pt x="1932" y="552"/>
                  </a:lnTo>
                  <a:lnTo>
                    <a:pt x="1935" y="553"/>
                  </a:lnTo>
                  <a:lnTo>
                    <a:pt x="1937" y="555"/>
                  </a:lnTo>
                  <a:lnTo>
                    <a:pt x="1941" y="557"/>
                  </a:lnTo>
                  <a:lnTo>
                    <a:pt x="1944" y="558"/>
                  </a:lnTo>
                  <a:lnTo>
                    <a:pt x="1945" y="558"/>
                  </a:lnTo>
                  <a:lnTo>
                    <a:pt x="1946" y="555"/>
                  </a:lnTo>
                  <a:lnTo>
                    <a:pt x="1948" y="555"/>
                  </a:lnTo>
                  <a:lnTo>
                    <a:pt x="1951" y="550"/>
                  </a:lnTo>
                  <a:lnTo>
                    <a:pt x="1952" y="547"/>
                  </a:lnTo>
                  <a:lnTo>
                    <a:pt x="1951" y="545"/>
                  </a:lnTo>
                  <a:lnTo>
                    <a:pt x="1949" y="543"/>
                  </a:lnTo>
                  <a:lnTo>
                    <a:pt x="1945" y="542"/>
                  </a:lnTo>
                  <a:lnTo>
                    <a:pt x="1945" y="541"/>
                  </a:lnTo>
                  <a:lnTo>
                    <a:pt x="1945" y="540"/>
                  </a:lnTo>
                  <a:lnTo>
                    <a:pt x="1945" y="540"/>
                  </a:lnTo>
                  <a:lnTo>
                    <a:pt x="1947" y="540"/>
                  </a:lnTo>
                  <a:lnTo>
                    <a:pt x="1949" y="540"/>
                  </a:lnTo>
                  <a:lnTo>
                    <a:pt x="1950" y="539"/>
                  </a:lnTo>
                  <a:lnTo>
                    <a:pt x="1949" y="536"/>
                  </a:lnTo>
                  <a:lnTo>
                    <a:pt x="1947" y="536"/>
                  </a:lnTo>
                  <a:lnTo>
                    <a:pt x="1945" y="533"/>
                  </a:lnTo>
                  <a:lnTo>
                    <a:pt x="1943" y="530"/>
                  </a:lnTo>
                  <a:lnTo>
                    <a:pt x="1942" y="525"/>
                  </a:lnTo>
                  <a:lnTo>
                    <a:pt x="1942" y="524"/>
                  </a:lnTo>
                  <a:lnTo>
                    <a:pt x="1941" y="515"/>
                  </a:lnTo>
                  <a:lnTo>
                    <a:pt x="1938" y="517"/>
                  </a:lnTo>
                  <a:lnTo>
                    <a:pt x="1936" y="514"/>
                  </a:lnTo>
                  <a:lnTo>
                    <a:pt x="1936" y="513"/>
                  </a:lnTo>
                  <a:lnTo>
                    <a:pt x="1938" y="512"/>
                  </a:lnTo>
                  <a:lnTo>
                    <a:pt x="1939" y="513"/>
                  </a:lnTo>
                  <a:lnTo>
                    <a:pt x="1938" y="509"/>
                  </a:lnTo>
                  <a:lnTo>
                    <a:pt x="1937" y="505"/>
                  </a:lnTo>
                  <a:lnTo>
                    <a:pt x="1935" y="507"/>
                  </a:lnTo>
                  <a:lnTo>
                    <a:pt x="1934" y="508"/>
                  </a:lnTo>
                  <a:lnTo>
                    <a:pt x="1931" y="507"/>
                  </a:lnTo>
                  <a:lnTo>
                    <a:pt x="1929" y="505"/>
                  </a:lnTo>
                  <a:lnTo>
                    <a:pt x="1927" y="505"/>
                  </a:lnTo>
                  <a:lnTo>
                    <a:pt x="1925" y="502"/>
                  </a:lnTo>
                  <a:lnTo>
                    <a:pt x="1924" y="499"/>
                  </a:lnTo>
                  <a:lnTo>
                    <a:pt x="1924" y="497"/>
                  </a:lnTo>
                  <a:lnTo>
                    <a:pt x="1925" y="494"/>
                  </a:lnTo>
                  <a:lnTo>
                    <a:pt x="1926" y="493"/>
                  </a:lnTo>
                  <a:lnTo>
                    <a:pt x="1929" y="494"/>
                  </a:lnTo>
                  <a:lnTo>
                    <a:pt x="1933" y="496"/>
                  </a:lnTo>
                  <a:lnTo>
                    <a:pt x="1935" y="494"/>
                  </a:lnTo>
                  <a:lnTo>
                    <a:pt x="1935" y="495"/>
                  </a:lnTo>
                  <a:lnTo>
                    <a:pt x="1936" y="497"/>
                  </a:lnTo>
                  <a:lnTo>
                    <a:pt x="1940" y="496"/>
                  </a:lnTo>
                  <a:lnTo>
                    <a:pt x="1939" y="498"/>
                  </a:lnTo>
                  <a:lnTo>
                    <a:pt x="1940" y="499"/>
                  </a:lnTo>
                  <a:lnTo>
                    <a:pt x="1942" y="497"/>
                  </a:lnTo>
                  <a:lnTo>
                    <a:pt x="1944" y="494"/>
                  </a:lnTo>
                  <a:lnTo>
                    <a:pt x="1948" y="493"/>
                  </a:lnTo>
                  <a:lnTo>
                    <a:pt x="1951" y="492"/>
                  </a:lnTo>
                  <a:lnTo>
                    <a:pt x="1956" y="487"/>
                  </a:lnTo>
                  <a:lnTo>
                    <a:pt x="1958" y="485"/>
                  </a:lnTo>
                  <a:lnTo>
                    <a:pt x="1958" y="485"/>
                  </a:lnTo>
                  <a:lnTo>
                    <a:pt x="1961" y="482"/>
                  </a:lnTo>
                  <a:lnTo>
                    <a:pt x="1965" y="477"/>
                  </a:lnTo>
                  <a:lnTo>
                    <a:pt x="1965" y="474"/>
                  </a:lnTo>
                  <a:lnTo>
                    <a:pt x="1967" y="472"/>
                  </a:lnTo>
                  <a:lnTo>
                    <a:pt x="1967" y="469"/>
                  </a:lnTo>
                  <a:lnTo>
                    <a:pt x="1964" y="467"/>
                  </a:lnTo>
                  <a:lnTo>
                    <a:pt x="1960" y="462"/>
                  </a:lnTo>
                  <a:lnTo>
                    <a:pt x="1960" y="458"/>
                  </a:lnTo>
                  <a:lnTo>
                    <a:pt x="1959" y="455"/>
                  </a:lnTo>
                  <a:lnTo>
                    <a:pt x="1961" y="455"/>
                  </a:lnTo>
                  <a:lnTo>
                    <a:pt x="1963" y="454"/>
                  </a:lnTo>
                  <a:lnTo>
                    <a:pt x="1964" y="456"/>
                  </a:lnTo>
                  <a:lnTo>
                    <a:pt x="1967" y="454"/>
                  </a:lnTo>
                  <a:lnTo>
                    <a:pt x="1966" y="449"/>
                  </a:lnTo>
                  <a:lnTo>
                    <a:pt x="1968" y="451"/>
                  </a:lnTo>
                  <a:lnTo>
                    <a:pt x="1969" y="448"/>
                  </a:lnTo>
                  <a:lnTo>
                    <a:pt x="1969" y="451"/>
                  </a:lnTo>
                  <a:lnTo>
                    <a:pt x="1972" y="454"/>
                  </a:lnTo>
                  <a:lnTo>
                    <a:pt x="1974" y="453"/>
                  </a:lnTo>
                  <a:lnTo>
                    <a:pt x="1975" y="451"/>
                  </a:lnTo>
                  <a:lnTo>
                    <a:pt x="1976" y="448"/>
                  </a:lnTo>
                  <a:lnTo>
                    <a:pt x="1977" y="448"/>
                  </a:lnTo>
                  <a:lnTo>
                    <a:pt x="1977" y="449"/>
                  </a:lnTo>
                  <a:lnTo>
                    <a:pt x="1976" y="453"/>
                  </a:lnTo>
                  <a:lnTo>
                    <a:pt x="1977" y="456"/>
                  </a:lnTo>
                  <a:lnTo>
                    <a:pt x="1975" y="457"/>
                  </a:lnTo>
                  <a:lnTo>
                    <a:pt x="1973" y="457"/>
                  </a:lnTo>
                  <a:lnTo>
                    <a:pt x="1971" y="457"/>
                  </a:lnTo>
                  <a:lnTo>
                    <a:pt x="1973" y="460"/>
                  </a:lnTo>
                  <a:lnTo>
                    <a:pt x="1974" y="462"/>
                  </a:lnTo>
                  <a:lnTo>
                    <a:pt x="1975" y="464"/>
                  </a:lnTo>
                  <a:lnTo>
                    <a:pt x="1976" y="464"/>
                  </a:lnTo>
                  <a:lnTo>
                    <a:pt x="1978" y="467"/>
                  </a:lnTo>
                  <a:lnTo>
                    <a:pt x="1978" y="471"/>
                  </a:lnTo>
                  <a:lnTo>
                    <a:pt x="1980" y="472"/>
                  </a:lnTo>
                  <a:lnTo>
                    <a:pt x="1983" y="472"/>
                  </a:lnTo>
                  <a:lnTo>
                    <a:pt x="1988" y="473"/>
                  </a:lnTo>
                  <a:lnTo>
                    <a:pt x="1992" y="472"/>
                  </a:lnTo>
                  <a:lnTo>
                    <a:pt x="1993" y="470"/>
                  </a:lnTo>
                  <a:lnTo>
                    <a:pt x="1996" y="470"/>
                  </a:lnTo>
                  <a:lnTo>
                    <a:pt x="2001" y="470"/>
                  </a:lnTo>
                  <a:lnTo>
                    <a:pt x="2003" y="470"/>
                  </a:lnTo>
                  <a:lnTo>
                    <a:pt x="2005" y="471"/>
                  </a:lnTo>
                  <a:lnTo>
                    <a:pt x="2006" y="473"/>
                  </a:lnTo>
                  <a:lnTo>
                    <a:pt x="2008" y="473"/>
                  </a:lnTo>
                  <a:lnTo>
                    <a:pt x="2011" y="474"/>
                  </a:lnTo>
                  <a:lnTo>
                    <a:pt x="2010" y="478"/>
                  </a:lnTo>
                  <a:lnTo>
                    <a:pt x="2012" y="480"/>
                  </a:lnTo>
                  <a:lnTo>
                    <a:pt x="2012" y="483"/>
                  </a:lnTo>
                  <a:lnTo>
                    <a:pt x="2011" y="486"/>
                  </a:lnTo>
                  <a:lnTo>
                    <a:pt x="2016" y="490"/>
                  </a:lnTo>
                  <a:lnTo>
                    <a:pt x="2017" y="492"/>
                  </a:lnTo>
                  <a:lnTo>
                    <a:pt x="2018" y="493"/>
                  </a:lnTo>
                  <a:lnTo>
                    <a:pt x="2020" y="493"/>
                  </a:lnTo>
                  <a:lnTo>
                    <a:pt x="2023" y="494"/>
                  </a:lnTo>
                  <a:lnTo>
                    <a:pt x="2024" y="494"/>
                  </a:lnTo>
                  <a:lnTo>
                    <a:pt x="2022" y="493"/>
                  </a:lnTo>
                  <a:lnTo>
                    <a:pt x="2023" y="491"/>
                  </a:lnTo>
                  <a:lnTo>
                    <a:pt x="2024" y="492"/>
                  </a:lnTo>
                  <a:lnTo>
                    <a:pt x="2026" y="492"/>
                  </a:lnTo>
                  <a:lnTo>
                    <a:pt x="2026" y="489"/>
                  </a:lnTo>
                  <a:lnTo>
                    <a:pt x="2027" y="487"/>
                  </a:lnTo>
                  <a:lnTo>
                    <a:pt x="2027" y="488"/>
                  </a:lnTo>
                  <a:lnTo>
                    <a:pt x="2027" y="492"/>
                  </a:lnTo>
                  <a:lnTo>
                    <a:pt x="2025" y="494"/>
                  </a:lnTo>
                  <a:lnTo>
                    <a:pt x="2029" y="497"/>
                  </a:lnTo>
                  <a:lnTo>
                    <a:pt x="2031" y="497"/>
                  </a:lnTo>
                  <a:lnTo>
                    <a:pt x="2033" y="497"/>
                  </a:lnTo>
                  <a:lnTo>
                    <a:pt x="2032" y="499"/>
                  </a:lnTo>
                  <a:lnTo>
                    <a:pt x="2035" y="501"/>
                  </a:lnTo>
                  <a:lnTo>
                    <a:pt x="2035" y="503"/>
                  </a:lnTo>
                  <a:lnTo>
                    <a:pt x="2038" y="503"/>
                  </a:lnTo>
                  <a:lnTo>
                    <a:pt x="2039" y="501"/>
                  </a:lnTo>
                  <a:lnTo>
                    <a:pt x="2038" y="504"/>
                  </a:lnTo>
                  <a:lnTo>
                    <a:pt x="2041" y="505"/>
                  </a:lnTo>
                  <a:lnTo>
                    <a:pt x="2043" y="504"/>
                  </a:lnTo>
                  <a:lnTo>
                    <a:pt x="2044" y="501"/>
                  </a:lnTo>
                  <a:lnTo>
                    <a:pt x="2044" y="498"/>
                  </a:lnTo>
                  <a:lnTo>
                    <a:pt x="2045" y="500"/>
                  </a:lnTo>
                  <a:lnTo>
                    <a:pt x="2045" y="502"/>
                  </a:lnTo>
                  <a:lnTo>
                    <a:pt x="2043" y="506"/>
                  </a:lnTo>
                  <a:lnTo>
                    <a:pt x="2045" y="507"/>
                  </a:lnTo>
                  <a:lnTo>
                    <a:pt x="2047" y="507"/>
                  </a:lnTo>
                  <a:lnTo>
                    <a:pt x="2048" y="507"/>
                  </a:lnTo>
                  <a:lnTo>
                    <a:pt x="2050" y="506"/>
                  </a:lnTo>
                  <a:lnTo>
                    <a:pt x="2050" y="502"/>
                  </a:lnTo>
                  <a:lnTo>
                    <a:pt x="2048" y="502"/>
                  </a:lnTo>
                  <a:lnTo>
                    <a:pt x="2047" y="501"/>
                  </a:lnTo>
                  <a:lnTo>
                    <a:pt x="2049" y="500"/>
                  </a:lnTo>
                  <a:lnTo>
                    <a:pt x="2052" y="501"/>
                  </a:lnTo>
                  <a:lnTo>
                    <a:pt x="2054" y="503"/>
                  </a:lnTo>
                  <a:lnTo>
                    <a:pt x="2057" y="502"/>
                  </a:lnTo>
                  <a:lnTo>
                    <a:pt x="2054" y="499"/>
                  </a:lnTo>
                  <a:lnTo>
                    <a:pt x="2054" y="498"/>
                  </a:lnTo>
                  <a:lnTo>
                    <a:pt x="2053" y="497"/>
                  </a:lnTo>
                  <a:lnTo>
                    <a:pt x="2050" y="497"/>
                  </a:lnTo>
                  <a:lnTo>
                    <a:pt x="2050" y="497"/>
                  </a:lnTo>
                  <a:lnTo>
                    <a:pt x="2049" y="496"/>
                  </a:lnTo>
                  <a:lnTo>
                    <a:pt x="2048" y="494"/>
                  </a:lnTo>
                  <a:lnTo>
                    <a:pt x="2051" y="494"/>
                  </a:lnTo>
                  <a:lnTo>
                    <a:pt x="2052" y="493"/>
                  </a:lnTo>
                  <a:lnTo>
                    <a:pt x="2050" y="492"/>
                  </a:lnTo>
                  <a:lnTo>
                    <a:pt x="2047" y="492"/>
                  </a:lnTo>
                  <a:lnTo>
                    <a:pt x="2049" y="491"/>
                  </a:lnTo>
                  <a:lnTo>
                    <a:pt x="2052" y="491"/>
                  </a:lnTo>
                  <a:lnTo>
                    <a:pt x="2053" y="490"/>
                  </a:lnTo>
                  <a:lnTo>
                    <a:pt x="2053" y="488"/>
                  </a:lnTo>
                  <a:lnTo>
                    <a:pt x="2055" y="489"/>
                  </a:lnTo>
                  <a:lnTo>
                    <a:pt x="2060" y="485"/>
                  </a:lnTo>
                  <a:lnTo>
                    <a:pt x="2059" y="484"/>
                  </a:lnTo>
                  <a:lnTo>
                    <a:pt x="2058" y="481"/>
                  </a:lnTo>
                  <a:lnTo>
                    <a:pt x="2055" y="481"/>
                  </a:lnTo>
                  <a:lnTo>
                    <a:pt x="2053" y="480"/>
                  </a:lnTo>
                  <a:lnTo>
                    <a:pt x="2059" y="480"/>
                  </a:lnTo>
                  <a:lnTo>
                    <a:pt x="2058" y="477"/>
                  </a:lnTo>
                  <a:lnTo>
                    <a:pt x="2059" y="475"/>
                  </a:lnTo>
                  <a:lnTo>
                    <a:pt x="2063" y="472"/>
                  </a:lnTo>
                  <a:lnTo>
                    <a:pt x="2066" y="472"/>
                  </a:lnTo>
                  <a:lnTo>
                    <a:pt x="2070" y="473"/>
                  </a:lnTo>
                  <a:lnTo>
                    <a:pt x="2072" y="473"/>
                  </a:lnTo>
                  <a:lnTo>
                    <a:pt x="2073" y="472"/>
                  </a:lnTo>
                  <a:lnTo>
                    <a:pt x="2073" y="470"/>
                  </a:lnTo>
                  <a:lnTo>
                    <a:pt x="2069" y="468"/>
                  </a:lnTo>
                  <a:lnTo>
                    <a:pt x="2068" y="464"/>
                  </a:lnTo>
                  <a:lnTo>
                    <a:pt x="2069" y="463"/>
                  </a:lnTo>
                  <a:lnTo>
                    <a:pt x="2072" y="466"/>
                  </a:lnTo>
                  <a:lnTo>
                    <a:pt x="2074" y="467"/>
                  </a:lnTo>
                  <a:lnTo>
                    <a:pt x="2076" y="469"/>
                  </a:lnTo>
                  <a:lnTo>
                    <a:pt x="2079" y="470"/>
                  </a:lnTo>
                  <a:lnTo>
                    <a:pt x="2079" y="468"/>
                  </a:lnTo>
                  <a:lnTo>
                    <a:pt x="2079" y="465"/>
                  </a:lnTo>
                  <a:lnTo>
                    <a:pt x="2080" y="461"/>
                  </a:lnTo>
                  <a:lnTo>
                    <a:pt x="2083" y="460"/>
                  </a:lnTo>
                  <a:lnTo>
                    <a:pt x="2085" y="457"/>
                  </a:lnTo>
                  <a:lnTo>
                    <a:pt x="2087" y="457"/>
                  </a:lnTo>
                  <a:lnTo>
                    <a:pt x="2089" y="457"/>
                  </a:lnTo>
                  <a:lnTo>
                    <a:pt x="2091" y="455"/>
                  </a:lnTo>
                  <a:lnTo>
                    <a:pt x="2088" y="455"/>
                  </a:lnTo>
                  <a:lnTo>
                    <a:pt x="2087" y="455"/>
                  </a:lnTo>
                  <a:lnTo>
                    <a:pt x="2085" y="454"/>
                  </a:lnTo>
                  <a:lnTo>
                    <a:pt x="2084" y="453"/>
                  </a:lnTo>
                  <a:lnTo>
                    <a:pt x="2084" y="452"/>
                  </a:lnTo>
                  <a:lnTo>
                    <a:pt x="2082" y="450"/>
                  </a:lnTo>
                  <a:lnTo>
                    <a:pt x="2079" y="453"/>
                  </a:lnTo>
                  <a:lnTo>
                    <a:pt x="2078" y="451"/>
                  </a:lnTo>
                  <a:lnTo>
                    <a:pt x="2080" y="450"/>
                  </a:lnTo>
                  <a:lnTo>
                    <a:pt x="2080" y="449"/>
                  </a:lnTo>
                  <a:lnTo>
                    <a:pt x="2077" y="447"/>
                  </a:lnTo>
                  <a:lnTo>
                    <a:pt x="2075" y="445"/>
                  </a:lnTo>
                  <a:lnTo>
                    <a:pt x="2073" y="443"/>
                  </a:lnTo>
                  <a:lnTo>
                    <a:pt x="2070" y="440"/>
                  </a:lnTo>
                  <a:lnTo>
                    <a:pt x="2068" y="438"/>
                  </a:lnTo>
                  <a:lnTo>
                    <a:pt x="2068" y="436"/>
                  </a:lnTo>
                  <a:lnTo>
                    <a:pt x="2065" y="434"/>
                  </a:lnTo>
                  <a:lnTo>
                    <a:pt x="2064" y="433"/>
                  </a:lnTo>
                  <a:lnTo>
                    <a:pt x="2064" y="430"/>
                  </a:lnTo>
                  <a:lnTo>
                    <a:pt x="2053" y="428"/>
                  </a:lnTo>
                  <a:lnTo>
                    <a:pt x="2050" y="429"/>
                  </a:lnTo>
                  <a:lnTo>
                    <a:pt x="2056" y="430"/>
                  </a:lnTo>
                  <a:lnTo>
                    <a:pt x="2055" y="432"/>
                  </a:lnTo>
                  <a:lnTo>
                    <a:pt x="2052" y="432"/>
                  </a:lnTo>
                  <a:lnTo>
                    <a:pt x="2049" y="432"/>
                  </a:lnTo>
                  <a:lnTo>
                    <a:pt x="2045" y="430"/>
                  </a:lnTo>
                  <a:lnTo>
                    <a:pt x="2046" y="432"/>
                  </a:lnTo>
                  <a:lnTo>
                    <a:pt x="2045" y="434"/>
                  </a:lnTo>
                  <a:lnTo>
                    <a:pt x="2044" y="434"/>
                  </a:lnTo>
                  <a:lnTo>
                    <a:pt x="2043" y="432"/>
                  </a:lnTo>
                  <a:lnTo>
                    <a:pt x="2042" y="430"/>
                  </a:lnTo>
                  <a:lnTo>
                    <a:pt x="2043" y="428"/>
                  </a:lnTo>
                  <a:lnTo>
                    <a:pt x="2045" y="428"/>
                  </a:lnTo>
                  <a:lnTo>
                    <a:pt x="2042" y="426"/>
                  </a:lnTo>
                  <a:lnTo>
                    <a:pt x="2041" y="426"/>
                  </a:lnTo>
                  <a:lnTo>
                    <a:pt x="2040" y="425"/>
                  </a:lnTo>
                  <a:lnTo>
                    <a:pt x="2038" y="425"/>
                  </a:lnTo>
                  <a:lnTo>
                    <a:pt x="2039" y="426"/>
                  </a:lnTo>
                  <a:lnTo>
                    <a:pt x="2038" y="429"/>
                  </a:lnTo>
                  <a:lnTo>
                    <a:pt x="2037" y="428"/>
                  </a:lnTo>
                  <a:lnTo>
                    <a:pt x="2036" y="427"/>
                  </a:lnTo>
                  <a:lnTo>
                    <a:pt x="2033" y="426"/>
                  </a:lnTo>
                  <a:lnTo>
                    <a:pt x="2031" y="426"/>
                  </a:lnTo>
                  <a:lnTo>
                    <a:pt x="2028" y="427"/>
                  </a:lnTo>
                  <a:lnTo>
                    <a:pt x="2029" y="429"/>
                  </a:lnTo>
                  <a:lnTo>
                    <a:pt x="2030" y="427"/>
                  </a:lnTo>
                  <a:lnTo>
                    <a:pt x="2033" y="426"/>
                  </a:lnTo>
                  <a:lnTo>
                    <a:pt x="2033" y="428"/>
                  </a:lnTo>
                  <a:lnTo>
                    <a:pt x="2031" y="428"/>
                  </a:lnTo>
                  <a:lnTo>
                    <a:pt x="2034" y="430"/>
                  </a:lnTo>
                  <a:lnTo>
                    <a:pt x="2034" y="435"/>
                  </a:lnTo>
                  <a:lnTo>
                    <a:pt x="2033" y="440"/>
                  </a:lnTo>
                  <a:lnTo>
                    <a:pt x="2035" y="440"/>
                  </a:lnTo>
                  <a:lnTo>
                    <a:pt x="2036" y="440"/>
                  </a:lnTo>
                  <a:lnTo>
                    <a:pt x="2037" y="440"/>
                  </a:lnTo>
                  <a:lnTo>
                    <a:pt x="2038" y="443"/>
                  </a:lnTo>
                  <a:lnTo>
                    <a:pt x="2038" y="445"/>
                  </a:lnTo>
                  <a:lnTo>
                    <a:pt x="2038" y="447"/>
                  </a:lnTo>
                  <a:lnTo>
                    <a:pt x="2036" y="447"/>
                  </a:lnTo>
                  <a:lnTo>
                    <a:pt x="2035" y="449"/>
                  </a:lnTo>
                  <a:lnTo>
                    <a:pt x="2035" y="447"/>
                  </a:lnTo>
                  <a:lnTo>
                    <a:pt x="2035" y="446"/>
                  </a:lnTo>
                  <a:lnTo>
                    <a:pt x="2035" y="443"/>
                  </a:lnTo>
                  <a:lnTo>
                    <a:pt x="2033" y="442"/>
                  </a:lnTo>
                  <a:lnTo>
                    <a:pt x="2030" y="442"/>
                  </a:lnTo>
                  <a:lnTo>
                    <a:pt x="2030" y="440"/>
                  </a:lnTo>
                  <a:lnTo>
                    <a:pt x="2030" y="439"/>
                  </a:lnTo>
                  <a:lnTo>
                    <a:pt x="2027" y="438"/>
                  </a:lnTo>
                  <a:lnTo>
                    <a:pt x="2026" y="435"/>
                  </a:lnTo>
                  <a:lnTo>
                    <a:pt x="2027" y="433"/>
                  </a:lnTo>
                  <a:lnTo>
                    <a:pt x="2026" y="430"/>
                  </a:lnTo>
                  <a:lnTo>
                    <a:pt x="2025" y="427"/>
                  </a:lnTo>
                  <a:lnTo>
                    <a:pt x="2024" y="424"/>
                  </a:lnTo>
                  <a:lnTo>
                    <a:pt x="2023" y="419"/>
                  </a:lnTo>
                  <a:lnTo>
                    <a:pt x="2022" y="417"/>
                  </a:lnTo>
                  <a:lnTo>
                    <a:pt x="2023" y="415"/>
                  </a:lnTo>
                  <a:lnTo>
                    <a:pt x="2024" y="417"/>
                  </a:lnTo>
                  <a:lnTo>
                    <a:pt x="2024" y="420"/>
                  </a:lnTo>
                  <a:lnTo>
                    <a:pt x="2025" y="419"/>
                  </a:lnTo>
                  <a:lnTo>
                    <a:pt x="2024" y="417"/>
                  </a:lnTo>
                  <a:lnTo>
                    <a:pt x="2019" y="413"/>
                  </a:lnTo>
                  <a:lnTo>
                    <a:pt x="2018" y="410"/>
                  </a:lnTo>
                  <a:lnTo>
                    <a:pt x="2017" y="408"/>
                  </a:lnTo>
                  <a:lnTo>
                    <a:pt x="2011" y="405"/>
                  </a:lnTo>
                  <a:lnTo>
                    <a:pt x="2010" y="406"/>
                  </a:lnTo>
                  <a:lnTo>
                    <a:pt x="2011" y="408"/>
                  </a:lnTo>
                  <a:lnTo>
                    <a:pt x="2013" y="411"/>
                  </a:lnTo>
                  <a:lnTo>
                    <a:pt x="2014" y="412"/>
                  </a:lnTo>
                  <a:lnTo>
                    <a:pt x="2016" y="412"/>
                  </a:lnTo>
                  <a:lnTo>
                    <a:pt x="2017" y="414"/>
                  </a:lnTo>
                  <a:lnTo>
                    <a:pt x="2017" y="415"/>
                  </a:lnTo>
                  <a:lnTo>
                    <a:pt x="2015" y="415"/>
                  </a:lnTo>
                  <a:lnTo>
                    <a:pt x="2008" y="410"/>
                  </a:lnTo>
                  <a:lnTo>
                    <a:pt x="2006" y="410"/>
                  </a:lnTo>
                  <a:lnTo>
                    <a:pt x="2004" y="408"/>
                  </a:lnTo>
                  <a:lnTo>
                    <a:pt x="2005" y="407"/>
                  </a:lnTo>
                  <a:lnTo>
                    <a:pt x="2007" y="406"/>
                  </a:lnTo>
                  <a:lnTo>
                    <a:pt x="2007" y="404"/>
                  </a:lnTo>
                  <a:lnTo>
                    <a:pt x="2008" y="403"/>
                  </a:lnTo>
                  <a:lnTo>
                    <a:pt x="2003" y="402"/>
                  </a:lnTo>
                  <a:lnTo>
                    <a:pt x="2000" y="402"/>
                  </a:lnTo>
                  <a:lnTo>
                    <a:pt x="1999" y="401"/>
                  </a:lnTo>
                  <a:lnTo>
                    <a:pt x="1996" y="400"/>
                  </a:lnTo>
                  <a:lnTo>
                    <a:pt x="1997" y="398"/>
                  </a:lnTo>
                  <a:lnTo>
                    <a:pt x="1998" y="398"/>
                  </a:lnTo>
                  <a:lnTo>
                    <a:pt x="1998" y="397"/>
                  </a:lnTo>
                  <a:lnTo>
                    <a:pt x="1997" y="395"/>
                  </a:lnTo>
                  <a:lnTo>
                    <a:pt x="1993" y="395"/>
                  </a:lnTo>
                  <a:lnTo>
                    <a:pt x="1994" y="393"/>
                  </a:lnTo>
                  <a:lnTo>
                    <a:pt x="1992" y="391"/>
                  </a:lnTo>
                  <a:lnTo>
                    <a:pt x="1990" y="392"/>
                  </a:lnTo>
                  <a:lnTo>
                    <a:pt x="1990" y="391"/>
                  </a:lnTo>
                  <a:lnTo>
                    <a:pt x="1987" y="389"/>
                  </a:lnTo>
                  <a:lnTo>
                    <a:pt x="1983" y="391"/>
                  </a:lnTo>
                  <a:lnTo>
                    <a:pt x="1982" y="389"/>
                  </a:lnTo>
                  <a:lnTo>
                    <a:pt x="1983" y="388"/>
                  </a:lnTo>
                  <a:lnTo>
                    <a:pt x="1983" y="386"/>
                  </a:lnTo>
                  <a:lnTo>
                    <a:pt x="1982" y="384"/>
                  </a:lnTo>
                  <a:lnTo>
                    <a:pt x="1979" y="382"/>
                  </a:lnTo>
                  <a:lnTo>
                    <a:pt x="1981" y="385"/>
                  </a:lnTo>
                  <a:lnTo>
                    <a:pt x="1978" y="383"/>
                  </a:lnTo>
                  <a:lnTo>
                    <a:pt x="1976" y="383"/>
                  </a:lnTo>
                  <a:lnTo>
                    <a:pt x="1974" y="381"/>
                  </a:lnTo>
                  <a:lnTo>
                    <a:pt x="1974" y="377"/>
                  </a:lnTo>
                  <a:lnTo>
                    <a:pt x="1972" y="374"/>
                  </a:lnTo>
                  <a:lnTo>
                    <a:pt x="1971" y="374"/>
                  </a:lnTo>
                  <a:lnTo>
                    <a:pt x="1965" y="372"/>
                  </a:lnTo>
                  <a:lnTo>
                    <a:pt x="1963" y="370"/>
                  </a:lnTo>
                  <a:lnTo>
                    <a:pt x="1960" y="370"/>
                  </a:lnTo>
                  <a:lnTo>
                    <a:pt x="1958" y="369"/>
                  </a:lnTo>
                  <a:lnTo>
                    <a:pt x="1947" y="358"/>
                  </a:lnTo>
                  <a:lnTo>
                    <a:pt x="1942" y="355"/>
                  </a:lnTo>
                  <a:lnTo>
                    <a:pt x="1939" y="355"/>
                  </a:lnTo>
                  <a:lnTo>
                    <a:pt x="1937" y="352"/>
                  </a:lnTo>
                  <a:lnTo>
                    <a:pt x="1936" y="353"/>
                  </a:lnTo>
                  <a:lnTo>
                    <a:pt x="1927" y="349"/>
                  </a:lnTo>
                  <a:lnTo>
                    <a:pt x="1924" y="345"/>
                  </a:lnTo>
                  <a:lnTo>
                    <a:pt x="1922" y="346"/>
                  </a:lnTo>
                  <a:lnTo>
                    <a:pt x="1917" y="344"/>
                  </a:lnTo>
                  <a:lnTo>
                    <a:pt x="1915" y="344"/>
                  </a:lnTo>
                  <a:lnTo>
                    <a:pt x="1908" y="337"/>
                  </a:lnTo>
                  <a:lnTo>
                    <a:pt x="1905" y="337"/>
                  </a:lnTo>
                  <a:lnTo>
                    <a:pt x="1893" y="337"/>
                  </a:lnTo>
                  <a:lnTo>
                    <a:pt x="1892" y="338"/>
                  </a:lnTo>
                  <a:lnTo>
                    <a:pt x="1888" y="339"/>
                  </a:lnTo>
                  <a:lnTo>
                    <a:pt x="1886" y="337"/>
                  </a:lnTo>
                  <a:lnTo>
                    <a:pt x="1883" y="336"/>
                  </a:lnTo>
                  <a:lnTo>
                    <a:pt x="1879" y="337"/>
                  </a:lnTo>
                  <a:lnTo>
                    <a:pt x="1874" y="337"/>
                  </a:lnTo>
                  <a:lnTo>
                    <a:pt x="1871" y="338"/>
                  </a:lnTo>
                  <a:lnTo>
                    <a:pt x="1868" y="337"/>
                  </a:lnTo>
                  <a:lnTo>
                    <a:pt x="1862" y="334"/>
                  </a:lnTo>
                  <a:lnTo>
                    <a:pt x="1860" y="335"/>
                  </a:lnTo>
                  <a:lnTo>
                    <a:pt x="1844" y="331"/>
                  </a:lnTo>
                  <a:lnTo>
                    <a:pt x="1838" y="331"/>
                  </a:lnTo>
                  <a:lnTo>
                    <a:pt x="1835" y="332"/>
                  </a:lnTo>
                  <a:lnTo>
                    <a:pt x="1835" y="335"/>
                  </a:lnTo>
                  <a:lnTo>
                    <a:pt x="1836" y="337"/>
                  </a:lnTo>
                  <a:lnTo>
                    <a:pt x="1836" y="342"/>
                  </a:lnTo>
                  <a:lnTo>
                    <a:pt x="1832" y="343"/>
                  </a:lnTo>
                  <a:lnTo>
                    <a:pt x="1830" y="346"/>
                  </a:lnTo>
                  <a:lnTo>
                    <a:pt x="1837" y="347"/>
                  </a:lnTo>
                  <a:lnTo>
                    <a:pt x="1840" y="355"/>
                  </a:lnTo>
                  <a:lnTo>
                    <a:pt x="1841" y="356"/>
                  </a:lnTo>
                  <a:lnTo>
                    <a:pt x="1841" y="358"/>
                  </a:lnTo>
                  <a:lnTo>
                    <a:pt x="1843" y="363"/>
                  </a:lnTo>
                  <a:lnTo>
                    <a:pt x="1835" y="371"/>
                  </a:lnTo>
                  <a:lnTo>
                    <a:pt x="1831" y="374"/>
                  </a:lnTo>
                  <a:lnTo>
                    <a:pt x="1825" y="374"/>
                  </a:lnTo>
                  <a:lnTo>
                    <a:pt x="1824" y="373"/>
                  </a:lnTo>
                  <a:lnTo>
                    <a:pt x="1822" y="368"/>
                  </a:lnTo>
                  <a:lnTo>
                    <a:pt x="1821" y="366"/>
                  </a:lnTo>
                  <a:lnTo>
                    <a:pt x="1817" y="363"/>
                  </a:lnTo>
                  <a:lnTo>
                    <a:pt x="1817" y="362"/>
                  </a:lnTo>
                  <a:lnTo>
                    <a:pt x="1814" y="361"/>
                  </a:lnTo>
                  <a:lnTo>
                    <a:pt x="1809" y="360"/>
                  </a:lnTo>
                  <a:lnTo>
                    <a:pt x="1807" y="359"/>
                  </a:lnTo>
                  <a:lnTo>
                    <a:pt x="1807" y="358"/>
                  </a:lnTo>
                  <a:lnTo>
                    <a:pt x="1807" y="356"/>
                  </a:lnTo>
                  <a:lnTo>
                    <a:pt x="1807" y="350"/>
                  </a:lnTo>
                  <a:lnTo>
                    <a:pt x="1806" y="347"/>
                  </a:lnTo>
                  <a:lnTo>
                    <a:pt x="1802" y="346"/>
                  </a:lnTo>
                  <a:lnTo>
                    <a:pt x="1803" y="344"/>
                  </a:lnTo>
                  <a:lnTo>
                    <a:pt x="1804" y="343"/>
                  </a:lnTo>
                  <a:lnTo>
                    <a:pt x="1804" y="342"/>
                  </a:lnTo>
                  <a:lnTo>
                    <a:pt x="1801" y="340"/>
                  </a:lnTo>
                  <a:lnTo>
                    <a:pt x="1799" y="341"/>
                  </a:lnTo>
                  <a:lnTo>
                    <a:pt x="1798" y="342"/>
                  </a:lnTo>
                  <a:lnTo>
                    <a:pt x="1791" y="350"/>
                  </a:lnTo>
                  <a:lnTo>
                    <a:pt x="1789" y="350"/>
                  </a:lnTo>
                  <a:lnTo>
                    <a:pt x="1787" y="350"/>
                  </a:lnTo>
                  <a:lnTo>
                    <a:pt x="1782" y="350"/>
                  </a:lnTo>
                  <a:lnTo>
                    <a:pt x="1777" y="347"/>
                  </a:lnTo>
                  <a:lnTo>
                    <a:pt x="1769" y="346"/>
                  </a:lnTo>
                  <a:lnTo>
                    <a:pt x="1767" y="347"/>
                  </a:lnTo>
                  <a:lnTo>
                    <a:pt x="1766" y="348"/>
                  </a:lnTo>
                  <a:lnTo>
                    <a:pt x="1766" y="347"/>
                  </a:lnTo>
                  <a:lnTo>
                    <a:pt x="1760" y="348"/>
                  </a:lnTo>
                  <a:lnTo>
                    <a:pt x="1757" y="345"/>
                  </a:lnTo>
                  <a:lnTo>
                    <a:pt x="1753" y="340"/>
                  </a:lnTo>
                  <a:lnTo>
                    <a:pt x="1748" y="343"/>
                  </a:lnTo>
                  <a:lnTo>
                    <a:pt x="1741" y="342"/>
                  </a:lnTo>
                  <a:lnTo>
                    <a:pt x="1737" y="344"/>
                  </a:lnTo>
                  <a:lnTo>
                    <a:pt x="1733" y="343"/>
                  </a:lnTo>
                  <a:lnTo>
                    <a:pt x="1732" y="343"/>
                  </a:lnTo>
                  <a:lnTo>
                    <a:pt x="1731" y="344"/>
                  </a:lnTo>
                  <a:lnTo>
                    <a:pt x="1730" y="345"/>
                  </a:lnTo>
                  <a:lnTo>
                    <a:pt x="1728" y="345"/>
                  </a:lnTo>
                  <a:lnTo>
                    <a:pt x="1727" y="349"/>
                  </a:lnTo>
                  <a:lnTo>
                    <a:pt x="1723" y="349"/>
                  </a:lnTo>
                  <a:lnTo>
                    <a:pt x="1722" y="352"/>
                  </a:lnTo>
                  <a:lnTo>
                    <a:pt x="1720" y="354"/>
                  </a:lnTo>
                  <a:lnTo>
                    <a:pt x="1718" y="353"/>
                  </a:lnTo>
                  <a:lnTo>
                    <a:pt x="1718" y="350"/>
                  </a:lnTo>
                  <a:lnTo>
                    <a:pt x="1717" y="348"/>
                  </a:lnTo>
                  <a:lnTo>
                    <a:pt x="1715" y="348"/>
                  </a:lnTo>
                  <a:lnTo>
                    <a:pt x="1714" y="348"/>
                  </a:lnTo>
                  <a:lnTo>
                    <a:pt x="1712" y="345"/>
                  </a:lnTo>
                  <a:lnTo>
                    <a:pt x="1710" y="343"/>
                  </a:lnTo>
                  <a:lnTo>
                    <a:pt x="1707" y="342"/>
                  </a:lnTo>
                  <a:lnTo>
                    <a:pt x="1705" y="342"/>
                  </a:lnTo>
                  <a:lnTo>
                    <a:pt x="1703" y="342"/>
                  </a:lnTo>
                  <a:lnTo>
                    <a:pt x="1702" y="340"/>
                  </a:lnTo>
                  <a:lnTo>
                    <a:pt x="1697" y="340"/>
                  </a:lnTo>
                  <a:lnTo>
                    <a:pt x="1697" y="337"/>
                  </a:lnTo>
                  <a:lnTo>
                    <a:pt x="1702" y="324"/>
                  </a:lnTo>
                  <a:lnTo>
                    <a:pt x="1702" y="322"/>
                  </a:lnTo>
                  <a:lnTo>
                    <a:pt x="1702" y="320"/>
                  </a:lnTo>
                  <a:lnTo>
                    <a:pt x="1702" y="318"/>
                  </a:lnTo>
                  <a:lnTo>
                    <a:pt x="1699" y="314"/>
                  </a:lnTo>
                  <a:lnTo>
                    <a:pt x="1699" y="313"/>
                  </a:lnTo>
                  <a:lnTo>
                    <a:pt x="1697" y="311"/>
                  </a:lnTo>
                  <a:lnTo>
                    <a:pt x="1695" y="308"/>
                  </a:lnTo>
                  <a:lnTo>
                    <a:pt x="1693" y="307"/>
                  </a:lnTo>
                  <a:lnTo>
                    <a:pt x="1691" y="303"/>
                  </a:lnTo>
                  <a:lnTo>
                    <a:pt x="1688" y="302"/>
                  </a:lnTo>
                  <a:lnTo>
                    <a:pt x="1687" y="300"/>
                  </a:lnTo>
                  <a:lnTo>
                    <a:pt x="1684" y="299"/>
                  </a:lnTo>
                  <a:lnTo>
                    <a:pt x="1674" y="298"/>
                  </a:lnTo>
                  <a:lnTo>
                    <a:pt x="1671" y="297"/>
                  </a:lnTo>
                  <a:lnTo>
                    <a:pt x="1665" y="296"/>
                  </a:lnTo>
                  <a:lnTo>
                    <a:pt x="1660" y="297"/>
                  </a:lnTo>
                  <a:lnTo>
                    <a:pt x="1654" y="297"/>
                  </a:lnTo>
                  <a:lnTo>
                    <a:pt x="1651" y="298"/>
                  </a:lnTo>
                  <a:lnTo>
                    <a:pt x="1650" y="299"/>
                  </a:lnTo>
                  <a:lnTo>
                    <a:pt x="1644" y="298"/>
                  </a:lnTo>
                  <a:lnTo>
                    <a:pt x="1643" y="300"/>
                  </a:lnTo>
                  <a:lnTo>
                    <a:pt x="1640" y="300"/>
                  </a:lnTo>
                  <a:lnTo>
                    <a:pt x="1634" y="298"/>
                  </a:lnTo>
                  <a:lnTo>
                    <a:pt x="1632" y="299"/>
                  </a:lnTo>
                  <a:lnTo>
                    <a:pt x="1630" y="300"/>
                  </a:lnTo>
                  <a:lnTo>
                    <a:pt x="1627" y="301"/>
                  </a:lnTo>
                  <a:lnTo>
                    <a:pt x="1625" y="300"/>
                  </a:lnTo>
                  <a:lnTo>
                    <a:pt x="1620" y="300"/>
                  </a:lnTo>
                  <a:lnTo>
                    <a:pt x="1618" y="301"/>
                  </a:lnTo>
                  <a:lnTo>
                    <a:pt x="1616" y="301"/>
                  </a:lnTo>
                  <a:lnTo>
                    <a:pt x="1611" y="303"/>
                  </a:lnTo>
                  <a:lnTo>
                    <a:pt x="1608" y="303"/>
                  </a:lnTo>
                  <a:lnTo>
                    <a:pt x="1606" y="305"/>
                  </a:lnTo>
                  <a:lnTo>
                    <a:pt x="1605" y="303"/>
                  </a:lnTo>
                  <a:lnTo>
                    <a:pt x="1601" y="300"/>
                  </a:lnTo>
                  <a:lnTo>
                    <a:pt x="1597" y="299"/>
                  </a:lnTo>
                  <a:lnTo>
                    <a:pt x="1596" y="298"/>
                  </a:lnTo>
                  <a:lnTo>
                    <a:pt x="1601" y="297"/>
                  </a:lnTo>
                  <a:lnTo>
                    <a:pt x="1603" y="294"/>
                  </a:lnTo>
                  <a:lnTo>
                    <a:pt x="1604" y="291"/>
                  </a:lnTo>
                  <a:lnTo>
                    <a:pt x="1595" y="285"/>
                  </a:lnTo>
                  <a:lnTo>
                    <a:pt x="1594" y="283"/>
                  </a:lnTo>
                  <a:lnTo>
                    <a:pt x="1594" y="281"/>
                  </a:lnTo>
                  <a:lnTo>
                    <a:pt x="1589" y="282"/>
                  </a:lnTo>
                  <a:lnTo>
                    <a:pt x="1585" y="283"/>
                  </a:lnTo>
                  <a:lnTo>
                    <a:pt x="1582" y="283"/>
                  </a:lnTo>
                  <a:lnTo>
                    <a:pt x="1581" y="281"/>
                  </a:lnTo>
                  <a:lnTo>
                    <a:pt x="1581" y="279"/>
                  </a:lnTo>
                  <a:lnTo>
                    <a:pt x="1577" y="277"/>
                  </a:lnTo>
                  <a:lnTo>
                    <a:pt x="1576" y="275"/>
                  </a:lnTo>
                  <a:lnTo>
                    <a:pt x="1574" y="274"/>
                  </a:lnTo>
                  <a:lnTo>
                    <a:pt x="1570" y="272"/>
                  </a:lnTo>
                  <a:lnTo>
                    <a:pt x="1569" y="273"/>
                  </a:lnTo>
                  <a:lnTo>
                    <a:pt x="1567" y="274"/>
                  </a:lnTo>
                  <a:lnTo>
                    <a:pt x="1565" y="273"/>
                  </a:lnTo>
                  <a:lnTo>
                    <a:pt x="1562" y="272"/>
                  </a:lnTo>
                  <a:lnTo>
                    <a:pt x="1560" y="272"/>
                  </a:lnTo>
                  <a:lnTo>
                    <a:pt x="1560" y="271"/>
                  </a:lnTo>
                  <a:lnTo>
                    <a:pt x="1565" y="265"/>
                  </a:lnTo>
                  <a:lnTo>
                    <a:pt x="1566" y="264"/>
                  </a:lnTo>
                  <a:lnTo>
                    <a:pt x="1569" y="266"/>
                  </a:lnTo>
                  <a:lnTo>
                    <a:pt x="1571" y="268"/>
                  </a:lnTo>
                  <a:lnTo>
                    <a:pt x="1574" y="266"/>
                  </a:lnTo>
                  <a:lnTo>
                    <a:pt x="1574" y="264"/>
                  </a:lnTo>
                  <a:lnTo>
                    <a:pt x="1573" y="262"/>
                  </a:lnTo>
                  <a:lnTo>
                    <a:pt x="1570" y="254"/>
                  </a:lnTo>
                  <a:lnTo>
                    <a:pt x="1566" y="252"/>
                  </a:lnTo>
                  <a:lnTo>
                    <a:pt x="1563" y="250"/>
                  </a:lnTo>
                  <a:lnTo>
                    <a:pt x="1560" y="249"/>
                  </a:lnTo>
                  <a:lnTo>
                    <a:pt x="1558" y="248"/>
                  </a:lnTo>
                  <a:lnTo>
                    <a:pt x="1553" y="246"/>
                  </a:lnTo>
                  <a:lnTo>
                    <a:pt x="1549" y="247"/>
                  </a:lnTo>
                  <a:lnTo>
                    <a:pt x="1549" y="248"/>
                  </a:lnTo>
                  <a:lnTo>
                    <a:pt x="1548" y="246"/>
                  </a:lnTo>
                  <a:lnTo>
                    <a:pt x="1546" y="246"/>
                  </a:lnTo>
                  <a:lnTo>
                    <a:pt x="1539" y="246"/>
                  </a:lnTo>
                  <a:lnTo>
                    <a:pt x="1537" y="247"/>
                  </a:lnTo>
                  <a:lnTo>
                    <a:pt x="1531" y="246"/>
                  </a:lnTo>
                  <a:lnTo>
                    <a:pt x="1528" y="243"/>
                  </a:lnTo>
                  <a:lnTo>
                    <a:pt x="1524" y="243"/>
                  </a:lnTo>
                  <a:lnTo>
                    <a:pt x="1519" y="239"/>
                  </a:lnTo>
                  <a:lnTo>
                    <a:pt x="1518" y="239"/>
                  </a:lnTo>
                  <a:lnTo>
                    <a:pt x="1508" y="238"/>
                  </a:lnTo>
                  <a:lnTo>
                    <a:pt x="1503" y="235"/>
                  </a:lnTo>
                  <a:lnTo>
                    <a:pt x="1493" y="234"/>
                  </a:lnTo>
                  <a:lnTo>
                    <a:pt x="1490" y="233"/>
                  </a:lnTo>
                  <a:lnTo>
                    <a:pt x="1479" y="234"/>
                  </a:lnTo>
                  <a:lnTo>
                    <a:pt x="1467" y="232"/>
                  </a:lnTo>
                  <a:lnTo>
                    <a:pt x="1465" y="231"/>
                  </a:lnTo>
                  <a:lnTo>
                    <a:pt x="1464" y="229"/>
                  </a:lnTo>
                  <a:lnTo>
                    <a:pt x="1461" y="228"/>
                  </a:lnTo>
                  <a:lnTo>
                    <a:pt x="1459" y="228"/>
                  </a:lnTo>
                  <a:lnTo>
                    <a:pt x="1457" y="227"/>
                  </a:lnTo>
                  <a:lnTo>
                    <a:pt x="1455" y="230"/>
                  </a:lnTo>
                  <a:lnTo>
                    <a:pt x="1455" y="231"/>
                  </a:lnTo>
                  <a:lnTo>
                    <a:pt x="1458" y="233"/>
                  </a:lnTo>
                  <a:lnTo>
                    <a:pt x="1458" y="235"/>
                  </a:lnTo>
                  <a:lnTo>
                    <a:pt x="1460" y="238"/>
                  </a:lnTo>
                  <a:lnTo>
                    <a:pt x="1458" y="239"/>
                  </a:lnTo>
                  <a:lnTo>
                    <a:pt x="1455" y="241"/>
                  </a:lnTo>
                  <a:lnTo>
                    <a:pt x="1454" y="242"/>
                  </a:lnTo>
                  <a:lnTo>
                    <a:pt x="1453" y="248"/>
                  </a:lnTo>
                  <a:lnTo>
                    <a:pt x="1451" y="251"/>
                  </a:lnTo>
                  <a:lnTo>
                    <a:pt x="1450" y="253"/>
                  </a:lnTo>
                  <a:lnTo>
                    <a:pt x="1447" y="254"/>
                  </a:lnTo>
                  <a:lnTo>
                    <a:pt x="1444" y="256"/>
                  </a:lnTo>
                  <a:lnTo>
                    <a:pt x="1442" y="259"/>
                  </a:lnTo>
                  <a:lnTo>
                    <a:pt x="1441" y="261"/>
                  </a:lnTo>
                  <a:lnTo>
                    <a:pt x="1443" y="264"/>
                  </a:lnTo>
                  <a:lnTo>
                    <a:pt x="1443" y="265"/>
                  </a:lnTo>
                  <a:lnTo>
                    <a:pt x="1441" y="266"/>
                  </a:lnTo>
                  <a:lnTo>
                    <a:pt x="1441" y="270"/>
                  </a:lnTo>
                  <a:lnTo>
                    <a:pt x="1442" y="273"/>
                  </a:lnTo>
                  <a:lnTo>
                    <a:pt x="1445" y="275"/>
                  </a:lnTo>
                  <a:lnTo>
                    <a:pt x="1445" y="277"/>
                  </a:lnTo>
                  <a:lnTo>
                    <a:pt x="1445" y="279"/>
                  </a:lnTo>
                  <a:lnTo>
                    <a:pt x="1445" y="281"/>
                  </a:lnTo>
                  <a:lnTo>
                    <a:pt x="1442" y="281"/>
                  </a:lnTo>
                  <a:lnTo>
                    <a:pt x="1438" y="278"/>
                  </a:lnTo>
                  <a:lnTo>
                    <a:pt x="1436" y="283"/>
                  </a:lnTo>
                  <a:lnTo>
                    <a:pt x="1433" y="281"/>
                  </a:lnTo>
                  <a:lnTo>
                    <a:pt x="1432" y="283"/>
                  </a:lnTo>
                  <a:lnTo>
                    <a:pt x="1431" y="282"/>
                  </a:lnTo>
                  <a:lnTo>
                    <a:pt x="1426" y="285"/>
                  </a:lnTo>
                  <a:lnTo>
                    <a:pt x="1425" y="287"/>
                  </a:lnTo>
                  <a:lnTo>
                    <a:pt x="1423" y="288"/>
                  </a:lnTo>
                  <a:lnTo>
                    <a:pt x="1422" y="291"/>
                  </a:lnTo>
                  <a:lnTo>
                    <a:pt x="1420" y="291"/>
                  </a:lnTo>
                  <a:lnTo>
                    <a:pt x="1419" y="292"/>
                  </a:lnTo>
                  <a:lnTo>
                    <a:pt x="1417" y="290"/>
                  </a:lnTo>
                  <a:lnTo>
                    <a:pt x="1416" y="290"/>
                  </a:lnTo>
                  <a:lnTo>
                    <a:pt x="1414" y="289"/>
                  </a:lnTo>
                  <a:lnTo>
                    <a:pt x="1414" y="287"/>
                  </a:lnTo>
                  <a:lnTo>
                    <a:pt x="1412" y="286"/>
                  </a:lnTo>
                  <a:lnTo>
                    <a:pt x="1411" y="284"/>
                  </a:lnTo>
                  <a:lnTo>
                    <a:pt x="1410" y="283"/>
                  </a:lnTo>
                  <a:lnTo>
                    <a:pt x="1408" y="283"/>
                  </a:lnTo>
                  <a:lnTo>
                    <a:pt x="1401" y="278"/>
                  </a:lnTo>
                  <a:lnTo>
                    <a:pt x="1398" y="278"/>
                  </a:lnTo>
                  <a:lnTo>
                    <a:pt x="1394" y="277"/>
                  </a:lnTo>
                  <a:lnTo>
                    <a:pt x="1393" y="276"/>
                  </a:lnTo>
                  <a:lnTo>
                    <a:pt x="1391" y="275"/>
                  </a:lnTo>
                  <a:lnTo>
                    <a:pt x="1388" y="274"/>
                  </a:lnTo>
                  <a:lnTo>
                    <a:pt x="1381" y="275"/>
                  </a:lnTo>
                  <a:lnTo>
                    <a:pt x="1378" y="278"/>
                  </a:lnTo>
                  <a:lnTo>
                    <a:pt x="1378" y="281"/>
                  </a:lnTo>
                  <a:lnTo>
                    <a:pt x="1378" y="283"/>
                  </a:lnTo>
                  <a:lnTo>
                    <a:pt x="1378" y="285"/>
                  </a:lnTo>
                  <a:lnTo>
                    <a:pt x="1376" y="282"/>
                  </a:lnTo>
                  <a:lnTo>
                    <a:pt x="1375" y="283"/>
                  </a:lnTo>
                  <a:lnTo>
                    <a:pt x="1368" y="282"/>
                  </a:lnTo>
                  <a:lnTo>
                    <a:pt x="1366" y="283"/>
                  </a:lnTo>
                  <a:lnTo>
                    <a:pt x="1363" y="282"/>
                  </a:lnTo>
                  <a:lnTo>
                    <a:pt x="1360" y="278"/>
                  </a:lnTo>
                  <a:lnTo>
                    <a:pt x="1358" y="277"/>
                  </a:lnTo>
                  <a:lnTo>
                    <a:pt x="1356" y="272"/>
                  </a:lnTo>
                  <a:lnTo>
                    <a:pt x="1354" y="270"/>
                  </a:lnTo>
                  <a:lnTo>
                    <a:pt x="1352" y="265"/>
                  </a:lnTo>
                  <a:lnTo>
                    <a:pt x="1352" y="262"/>
                  </a:lnTo>
                  <a:lnTo>
                    <a:pt x="1351" y="261"/>
                  </a:lnTo>
                  <a:lnTo>
                    <a:pt x="1350" y="262"/>
                  </a:lnTo>
                  <a:lnTo>
                    <a:pt x="1349" y="265"/>
                  </a:lnTo>
                  <a:lnTo>
                    <a:pt x="1345" y="274"/>
                  </a:lnTo>
                  <a:lnTo>
                    <a:pt x="1343" y="277"/>
                  </a:lnTo>
                  <a:lnTo>
                    <a:pt x="1343" y="281"/>
                  </a:lnTo>
                  <a:lnTo>
                    <a:pt x="1342" y="284"/>
                  </a:lnTo>
                  <a:lnTo>
                    <a:pt x="1343" y="291"/>
                  </a:lnTo>
                  <a:lnTo>
                    <a:pt x="1341" y="292"/>
                  </a:lnTo>
                  <a:lnTo>
                    <a:pt x="1339" y="297"/>
                  </a:lnTo>
                  <a:lnTo>
                    <a:pt x="1337" y="299"/>
                  </a:lnTo>
                  <a:lnTo>
                    <a:pt x="1337" y="302"/>
                  </a:lnTo>
                  <a:lnTo>
                    <a:pt x="1334" y="305"/>
                  </a:lnTo>
                  <a:lnTo>
                    <a:pt x="1334" y="308"/>
                  </a:lnTo>
                  <a:lnTo>
                    <a:pt x="1331" y="307"/>
                  </a:lnTo>
                  <a:lnTo>
                    <a:pt x="1328" y="300"/>
                  </a:lnTo>
                  <a:lnTo>
                    <a:pt x="1328" y="300"/>
                  </a:lnTo>
                  <a:lnTo>
                    <a:pt x="1327" y="302"/>
                  </a:lnTo>
                  <a:lnTo>
                    <a:pt x="1325" y="302"/>
                  </a:lnTo>
                  <a:lnTo>
                    <a:pt x="1324" y="301"/>
                  </a:lnTo>
                  <a:lnTo>
                    <a:pt x="1323" y="301"/>
                  </a:lnTo>
                  <a:lnTo>
                    <a:pt x="1321" y="300"/>
                  </a:lnTo>
                  <a:lnTo>
                    <a:pt x="1320" y="298"/>
                  </a:lnTo>
                  <a:lnTo>
                    <a:pt x="1320" y="297"/>
                  </a:lnTo>
                  <a:lnTo>
                    <a:pt x="1317" y="294"/>
                  </a:lnTo>
                  <a:lnTo>
                    <a:pt x="1316" y="296"/>
                  </a:lnTo>
                  <a:lnTo>
                    <a:pt x="1315" y="294"/>
                  </a:lnTo>
                  <a:lnTo>
                    <a:pt x="1314" y="294"/>
                  </a:lnTo>
                  <a:lnTo>
                    <a:pt x="1313" y="291"/>
                  </a:lnTo>
                  <a:lnTo>
                    <a:pt x="1313" y="288"/>
                  </a:lnTo>
                  <a:lnTo>
                    <a:pt x="1311" y="287"/>
                  </a:lnTo>
                  <a:lnTo>
                    <a:pt x="1310" y="288"/>
                  </a:lnTo>
                  <a:lnTo>
                    <a:pt x="1310" y="287"/>
                  </a:lnTo>
                  <a:lnTo>
                    <a:pt x="1308" y="283"/>
                  </a:lnTo>
                  <a:lnTo>
                    <a:pt x="1308" y="280"/>
                  </a:lnTo>
                  <a:lnTo>
                    <a:pt x="1307" y="279"/>
                  </a:lnTo>
                  <a:lnTo>
                    <a:pt x="1307" y="277"/>
                  </a:lnTo>
                  <a:lnTo>
                    <a:pt x="1306" y="276"/>
                  </a:lnTo>
                  <a:lnTo>
                    <a:pt x="1306" y="273"/>
                  </a:lnTo>
                  <a:lnTo>
                    <a:pt x="1305" y="274"/>
                  </a:lnTo>
                  <a:lnTo>
                    <a:pt x="1303" y="275"/>
                  </a:lnTo>
                  <a:lnTo>
                    <a:pt x="1302" y="274"/>
                  </a:lnTo>
                  <a:lnTo>
                    <a:pt x="1302" y="272"/>
                  </a:lnTo>
                  <a:lnTo>
                    <a:pt x="1302" y="270"/>
                  </a:lnTo>
                  <a:lnTo>
                    <a:pt x="1301" y="269"/>
                  </a:lnTo>
                  <a:lnTo>
                    <a:pt x="1300" y="268"/>
                  </a:lnTo>
                  <a:lnTo>
                    <a:pt x="1300" y="264"/>
                  </a:lnTo>
                  <a:lnTo>
                    <a:pt x="1305" y="258"/>
                  </a:lnTo>
                  <a:lnTo>
                    <a:pt x="1306" y="259"/>
                  </a:lnTo>
                  <a:lnTo>
                    <a:pt x="1307" y="259"/>
                  </a:lnTo>
                  <a:lnTo>
                    <a:pt x="1306" y="258"/>
                  </a:lnTo>
                  <a:lnTo>
                    <a:pt x="1306" y="256"/>
                  </a:lnTo>
                  <a:lnTo>
                    <a:pt x="1309" y="255"/>
                  </a:lnTo>
                  <a:lnTo>
                    <a:pt x="1310" y="254"/>
                  </a:lnTo>
                  <a:lnTo>
                    <a:pt x="1309" y="254"/>
                  </a:lnTo>
                  <a:lnTo>
                    <a:pt x="1309" y="253"/>
                  </a:lnTo>
                  <a:lnTo>
                    <a:pt x="1310" y="253"/>
                  </a:lnTo>
                  <a:lnTo>
                    <a:pt x="1310" y="252"/>
                  </a:lnTo>
                  <a:lnTo>
                    <a:pt x="1310" y="249"/>
                  </a:lnTo>
                  <a:lnTo>
                    <a:pt x="1312" y="245"/>
                  </a:lnTo>
                  <a:lnTo>
                    <a:pt x="1307" y="242"/>
                  </a:lnTo>
                  <a:lnTo>
                    <a:pt x="1307" y="241"/>
                  </a:lnTo>
                  <a:lnTo>
                    <a:pt x="1309" y="239"/>
                  </a:lnTo>
                  <a:lnTo>
                    <a:pt x="1306" y="238"/>
                  </a:lnTo>
                  <a:lnTo>
                    <a:pt x="1307" y="235"/>
                  </a:lnTo>
                  <a:lnTo>
                    <a:pt x="1308" y="234"/>
                  </a:lnTo>
                  <a:lnTo>
                    <a:pt x="1308" y="232"/>
                  </a:lnTo>
                  <a:lnTo>
                    <a:pt x="1309" y="231"/>
                  </a:lnTo>
                  <a:lnTo>
                    <a:pt x="1308" y="231"/>
                  </a:lnTo>
                  <a:lnTo>
                    <a:pt x="1308" y="229"/>
                  </a:lnTo>
                  <a:lnTo>
                    <a:pt x="1308" y="228"/>
                  </a:lnTo>
                  <a:lnTo>
                    <a:pt x="1308" y="226"/>
                  </a:lnTo>
                  <a:lnTo>
                    <a:pt x="1309" y="226"/>
                  </a:lnTo>
                  <a:lnTo>
                    <a:pt x="1310" y="225"/>
                  </a:lnTo>
                  <a:lnTo>
                    <a:pt x="1310" y="223"/>
                  </a:lnTo>
                  <a:lnTo>
                    <a:pt x="1310" y="222"/>
                  </a:lnTo>
                  <a:lnTo>
                    <a:pt x="1310" y="221"/>
                  </a:lnTo>
                  <a:lnTo>
                    <a:pt x="1310" y="220"/>
                  </a:lnTo>
                  <a:lnTo>
                    <a:pt x="1306" y="218"/>
                  </a:lnTo>
                  <a:lnTo>
                    <a:pt x="1305" y="215"/>
                  </a:lnTo>
                  <a:lnTo>
                    <a:pt x="1303" y="214"/>
                  </a:lnTo>
                  <a:lnTo>
                    <a:pt x="1303" y="212"/>
                  </a:lnTo>
                  <a:lnTo>
                    <a:pt x="1297" y="209"/>
                  </a:lnTo>
                  <a:lnTo>
                    <a:pt x="1298" y="207"/>
                  </a:lnTo>
                  <a:lnTo>
                    <a:pt x="1297" y="206"/>
                  </a:lnTo>
                  <a:lnTo>
                    <a:pt x="1294" y="206"/>
                  </a:lnTo>
                  <a:lnTo>
                    <a:pt x="1293" y="205"/>
                  </a:lnTo>
                  <a:lnTo>
                    <a:pt x="1294" y="204"/>
                  </a:lnTo>
                  <a:lnTo>
                    <a:pt x="1293" y="202"/>
                  </a:lnTo>
                  <a:lnTo>
                    <a:pt x="1289" y="201"/>
                  </a:lnTo>
                  <a:lnTo>
                    <a:pt x="1286" y="201"/>
                  </a:lnTo>
                  <a:lnTo>
                    <a:pt x="1283" y="201"/>
                  </a:lnTo>
                  <a:lnTo>
                    <a:pt x="1279" y="199"/>
                  </a:lnTo>
                  <a:lnTo>
                    <a:pt x="1278" y="200"/>
                  </a:lnTo>
                  <a:lnTo>
                    <a:pt x="1277" y="202"/>
                  </a:lnTo>
                  <a:lnTo>
                    <a:pt x="1275" y="202"/>
                  </a:lnTo>
                  <a:lnTo>
                    <a:pt x="1273" y="204"/>
                  </a:lnTo>
                  <a:lnTo>
                    <a:pt x="1272" y="204"/>
                  </a:lnTo>
                  <a:lnTo>
                    <a:pt x="1272" y="203"/>
                  </a:lnTo>
                  <a:lnTo>
                    <a:pt x="1268" y="198"/>
                  </a:lnTo>
                  <a:lnTo>
                    <a:pt x="1266" y="199"/>
                  </a:lnTo>
                  <a:lnTo>
                    <a:pt x="1264" y="198"/>
                  </a:lnTo>
                  <a:lnTo>
                    <a:pt x="1262" y="198"/>
                  </a:lnTo>
                  <a:lnTo>
                    <a:pt x="1261" y="196"/>
                  </a:lnTo>
                  <a:lnTo>
                    <a:pt x="1260" y="197"/>
                  </a:lnTo>
                  <a:lnTo>
                    <a:pt x="1258" y="196"/>
                  </a:lnTo>
                  <a:lnTo>
                    <a:pt x="1257" y="198"/>
                  </a:lnTo>
                  <a:lnTo>
                    <a:pt x="1255" y="196"/>
                  </a:lnTo>
                  <a:lnTo>
                    <a:pt x="1255" y="195"/>
                  </a:lnTo>
                  <a:lnTo>
                    <a:pt x="1255" y="193"/>
                  </a:lnTo>
                  <a:lnTo>
                    <a:pt x="1254" y="192"/>
                  </a:lnTo>
                  <a:lnTo>
                    <a:pt x="1253" y="193"/>
                  </a:lnTo>
                  <a:lnTo>
                    <a:pt x="1250" y="190"/>
                  </a:lnTo>
                  <a:lnTo>
                    <a:pt x="1249" y="191"/>
                  </a:lnTo>
                  <a:lnTo>
                    <a:pt x="1246" y="189"/>
                  </a:lnTo>
                  <a:lnTo>
                    <a:pt x="1242" y="188"/>
                  </a:lnTo>
                  <a:lnTo>
                    <a:pt x="1239" y="186"/>
                  </a:lnTo>
                  <a:lnTo>
                    <a:pt x="1238" y="186"/>
                  </a:lnTo>
                  <a:lnTo>
                    <a:pt x="1237" y="188"/>
                  </a:lnTo>
                  <a:lnTo>
                    <a:pt x="1237" y="189"/>
                  </a:lnTo>
                  <a:lnTo>
                    <a:pt x="1238" y="192"/>
                  </a:lnTo>
                  <a:lnTo>
                    <a:pt x="1237" y="193"/>
                  </a:lnTo>
                  <a:lnTo>
                    <a:pt x="1233" y="192"/>
                  </a:lnTo>
                  <a:lnTo>
                    <a:pt x="1231" y="189"/>
                  </a:lnTo>
                  <a:lnTo>
                    <a:pt x="1231" y="190"/>
                  </a:lnTo>
                  <a:lnTo>
                    <a:pt x="1231" y="194"/>
                  </a:lnTo>
                  <a:lnTo>
                    <a:pt x="1228" y="203"/>
                  </a:lnTo>
                  <a:lnTo>
                    <a:pt x="1230" y="203"/>
                  </a:lnTo>
                  <a:lnTo>
                    <a:pt x="1229" y="204"/>
                  </a:lnTo>
                  <a:lnTo>
                    <a:pt x="1229" y="206"/>
                  </a:lnTo>
                  <a:lnTo>
                    <a:pt x="1229" y="209"/>
                  </a:lnTo>
                  <a:lnTo>
                    <a:pt x="1232" y="216"/>
                  </a:lnTo>
                  <a:lnTo>
                    <a:pt x="1231" y="218"/>
                  </a:lnTo>
                  <a:lnTo>
                    <a:pt x="1230" y="219"/>
                  </a:lnTo>
                  <a:lnTo>
                    <a:pt x="1223" y="220"/>
                  </a:lnTo>
                  <a:lnTo>
                    <a:pt x="1220" y="223"/>
                  </a:lnTo>
                  <a:lnTo>
                    <a:pt x="1218" y="222"/>
                  </a:lnTo>
                  <a:lnTo>
                    <a:pt x="1217" y="223"/>
                  </a:lnTo>
                  <a:lnTo>
                    <a:pt x="1216" y="223"/>
                  </a:lnTo>
                  <a:lnTo>
                    <a:pt x="1213" y="223"/>
                  </a:lnTo>
                  <a:lnTo>
                    <a:pt x="1210" y="222"/>
                  </a:lnTo>
                  <a:lnTo>
                    <a:pt x="1208" y="222"/>
                  </a:lnTo>
                  <a:lnTo>
                    <a:pt x="1202" y="223"/>
                  </a:lnTo>
                  <a:lnTo>
                    <a:pt x="1201" y="224"/>
                  </a:lnTo>
                  <a:lnTo>
                    <a:pt x="1197" y="222"/>
                  </a:lnTo>
                  <a:lnTo>
                    <a:pt x="1190" y="220"/>
                  </a:lnTo>
                  <a:lnTo>
                    <a:pt x="1188" y="220"/>
                  </a:lnTo>
                  <a:lnTo>
                    <a:pt x="1188" y="222"/>
                  </a:lnTo>
                  <a:lnTo>
                    <a:pt x="1187" y="223"/>
                  </a:lnTo>
                  <a:lnTo>
                    <a:pt x="1180" y="219"/>
                  </a:lnTo>
                  <a:lnTo>
                    <a:pt x="1176" y="218"/>
                  </a:lnTo>
                  <a:lnTo>
                    <a:pt x="1169" y="214"/>
                  </a:lnTo>
                  <a:lnTo>
                    <a:pt x="1168" y="212"/>
                  </a:lnTo>
                  <a:lnTo>
                    <a:pt x="1168" y="211"/>
                  </a:lnTo>
                  <a:lnTo>
                    <a:pt x="1168" y="210"/>
                  </a:lnTo>
                  <a:lnTo>
                    <a:pt x="1168" y="209"/>
                  </a:lnTo>
                  <a:lnTo>
                    <a:pt x="1168" y="206"/>
                  </a:lnTo>
                  <a:lnTo>
                    <a:pt x="1168" y="204"/>
                  </a:lnTo>
                  <a:lnTo>
                    <a:pt x="1170" y="203"/>
                  </a:lnTo>
                  <a:lnTo>
                    <a:pt x="1172" y="203"/>
                  </a:lnTo>
                  <a:lnTo>
                    <a:pt x="1173" y="202"/>
                  </a:lnTo>
                  <a:lnTo>
                    <a:pt x="1174" y="202"/>
                  </a:lnTo>
                  <a:lnTo>
                    <a:pt x="1173" y="200"/>
                  </a:lnTo>
                  <a:lnTo>
                    <a:pt x="1172" y="199"/>
                  </a:lnTo>
                  <a:lnTo>
                    <a:pt x="1165" y="199"/>
                  </a:lnTo>
                  <a:lnTo>
                    <a:pt x="1163" y="198"/>
                  </a:lnTo>
                  <a:lnTo>
                    <a:pt x="1158" y="199"/>
                  </a:lnTo>
                  <a:lnTo>
                    <a:pt x="1153" y="198"/>
                  </a:lnTo>
                  <a:lnTo>
                    <a:pt x="1150" y="196"/>
                  </a:lnTo>
                  <a:lnTo>
                    <a:pt x="1147" y="196"/>
                  </a:lnTo>
                  <a:lnTo>
                    <a:pt x="1144" y="195"/>
                  </a:lnTo>
                  <a:lnTo>
                    <a:pt x="1141" y="195"/>
                  </a:lnTo>
                  <a:lnTo>
                    <a:pt x="1137" y="193"/>
                  </a:lnTo>
                  <a:lnTo>
                    <a:pt x="1133" y="193"/>
                  </a:lnTo>
                  <a:lnTo>
                    <a:pt x="1128" y="194"/>
                  </a:lnTo>
                  <a:lnTo>
                    <a:pt x="1128" y="196"/>
                  </a:lnTo>
                  <a:lnTo>
                    <a:pt x="1122" y="198"/>
                  </a:lnTo>
                  <a:lnTo>
                    <a:pt x="1119" y="198"/>
                  </a:lnTo>
                  <a:lnTo>
                    <a:pt x="1114" y="198"/>
                  </a:lnTo>
                  <a:lnTo>
                    <a:pt x="1105" y="201"/>
                  </a:lnTo>
                  <a:lnTo>
                    <a:pt x="1109" y="206"/>
                  </a:lnTo>
                  <a:lnTo>
                    <a:pt x="1109" y="209"/>
                  </a:lnTo>
                  <a:lnTo>
                    <a:pt x="1109" y="210"/>
                  </a:lnTo>
                  <a:lnTo>
                    <a:pt x="1104" y="213"/>
                  </a:lnTo>
                  <a:lnTo>
                    <a:pt x="1100" y="212"/>
                  </a:lnTo>
                  <a:lnTo>
                    <a:pt x="1101" y="210"/>
                  </a:lnTo>
                  <a:lnTo>
                    <a:pt x="1104" y="211"/>
                  </a:lnTo>
                  <a:lnTo>
                    <a:pt x="1105" y="209"/>
                  </a:lnTo>
                  <a:lnTo>
                    <a:pt x="1101" y="207"/>
                  </a:lnTo>
                  <a:lnTo>
                    <a:pt x="1102" y="206"/>
                  </a:lnTo>
                  <a:lnTo>
                    <a:pt x="1101" y="204"/>
                  </a:lnTo>
                  <a:lnTo>
                    <a:pt x="1103" y="198"/>
                  </a:lnTo>
                  <a:lnTo>
                    <a:pt x="1103" y="195"/>
                  </a:lnTo>
                  <a:lnTo>
                    <a:pt x="1102" y="192"/>
                  </a:lnTo>
                  <a:lnTo>
                    <a:pt x="1101" y="191"/>
                  </a:lnTo>
                  <a:lnTo>
                    <a:pt x="1100" y="188"/>
                  </a:lnTo>
                  <a:lnTo>
                    <a:pt x="1098" y="185"/>
                  </a:lnTo>
                  <a:lnTo>
                    <a:pt x="1095" y="179"/>
                  </a:lnTo>
                  <a:lnTo>
                    <a:pt x="1097" y="185"/>
                  </a:lnTo>
                  <a:lnTo>
                    <a:pt x="1096" y="189"/>
                  </a:lnTo>
                  <a:lnTo>
                    <a:pt x="1094" y="192"/>
                  </a:lnTo>
                  <a:lnTo>
                    <a:pt x="1091" y="193"/>
                  </a:lnTo>
                  <a:lnTo>
                    <a:pt x="1084" y="192"/>
                  </a:lnTo>
                  <a:lnTo>
                    <a:pt x="1082" y="193"/>
                  </a:lnTo>
                  <a:lnTo>
                    <a:pt x="1081" y="192"/>
                  </a:lnTo>
                  <a:lnTo>
                    <a:pt x="1076" y="188"/>
                  </a:lnTo>
                  <a:lnTo>
                    <a:pt x="1075" y="186"/>
                  </a:lnTo>
                  <a:lnTo>
                    <a:pt x="1075" y="183"/>
                  </a:lnTo>
                  <a:lnTo>
                    <a:pt x="1076" y="180"/>
                  </a:lnTo>
                  <a:lnTo>
                    <a:pt x="1077" y="182"/>
                  </a:lnTo>
                  <a:lnTo>
                    <a:pt x="1079" y="179"/>
                  </a:lnTo>
                  <a:lnTo>
                    <a:pt x="1079" y="178"/>
                  </a:lnTo>
                  <a:lnTo>
                    <a:pt x="1073" y="180"/>
                  </a:lnTo>
                  <a:lnTo>
                    <a:pt x="1071" y="181"/>
                  </a:lnTo>
                  <a:lnTo>
                    <a:pt x="1071" y="183"/>
                  </a:lnTo>
                  <a:lnTo>
                    <a:pt x="1070" y="184"/>
                  </a:lnTo>
                  <a:lnTo>
                    <a:pt x="1069" y="182"/>
                  </a:lnTo>
                  <a:lnTo>
                    <a:pt x="1066" y="181"/>
                  </a:lnTo>
                  <a:lnTo>
                    <a:pt x="1063" y="179"/>
                  </a:lnTo>
                  <a:lnTo>
                    <a:pt x="1060" y="180"/>
                  </a:lnTo>
                  <a:lnTo>
                    <a:pt x="1057" y="181"/>
                  </a:lnTo>
                  <a:lnTo>
                    <a:pt x="1056" y="183"/>
                  </a:lnTo>
                  <a:lnTo>
                    <a:pt x="1053" y="188"/>
                  </a:lnTo>
                  <a:lnTo>
                    <a:pt x="1052" y="190"/>
                  </a:lnTo>
                  <a:lnTo>
                    <a:pt x="1054" y="193"/>
                  </a:lnTo>
                  <a:lnTo>
                    <a:pt x="1055" y="196"/>
                  </a:lnTo>
                  <a:lnTo>
                    <a:pt x="1057" y="195"/>
                  </a:lnTo>
                  <a:lnTo>
                    <a:pt x="1056" y="195"/>
                  </a:lnTo>
                  <a:lnTo>
                    <a:pt x="1056" y="193"/>
                  </a:lnTo>
                  <a:lnTo>
                    <a:pt x="1057" y="194"/>
                  </a:lnTo>
                  <a:lnTo>
                    <a:pt x="1062" y="194"/>
                  </a:lnTo>
                  <a:lnTo>
                    <a:pt x="1063" y="192"/>
                  </a:lnTo>
                  <a:lnTo>
                    <a:pt x="1066" y="191"/>
                  </a:lnTo>
                  <a:lnTo>
                    <a:pt x="1067" y="189"/>
                  </a:lnTo>
                  <a:lnTo>
                    <a:pt x="1069" y="190"/>
                  </a:lnTo>
                  <a:lnTo>
                    <a:pt x="1071" y="194"/>
                  </a:lnTo>
                  <a:lnTo>
                    <a:pt x="1063" y="197"/>
                  </a:lnTo>
                  <a:lnTo>
                    <a:pt x="1062" y="200"/>
                  </a:lnTo>
                  <a:lnTo>
                    <a:pt x="1061" y="200"/>
                  </a:lnTo>
                  <a:lnTo>
                    <a:pt x="1055" y="204"/>
                  </a:lnTo>
                  <a:lnTo>
                    <a:pt x="1052" y="204"/>
                  </a:lnTo>
                  <a:lnTo>
                    <a:pt x="1048" y="199"/>
                  </a:lnTo>
                  <a:lnTo>
                    <a:pt x="1051" y="204"/>
                  </a:lnTo>
                  <a:lnTo>
                    <a:pt x="1051" y="205"/>
                  </a:lnTo>
                  <a:lnTo>
                    <a:pt x="1049" y="204"/>
                  </a:lnTo>
                  <a:lnTo>
                    <a:pt x="1049" y="205"/>
                  </a:lnTo>
                  <a:lnTo>
                    <a:pt x="1049" y="207"/>
                  </a:lnTo>
                  <a:lnTo>
                    <a:pt x="1041" y="209"/>
                  </a:lnTo>
                  <a:lnTo>
                    <a:pt x="1038" y="209"/>
                  </a:lnTo>
                  <a:lnTo>
                    <a:pt x="1037" y="211"/>
                  </a:lnTo>
                  <a:lnTo>
                    <a:pt x="1038" y="212"/>
                  </a:lnTo>
                  <a:lnTo>
                    <a:pt x="1033" y="211"/>
                  </a:lnTo>
                  <a:lnTo>
                    <a:pt x="1029" y="215"/>
                  </a:lnTo>
                  <a:lnTo>
                    <a:pt x="1028" y="215"/>
                  </a:lnTo>
                  <a:lnTo>
                    <a:pt x="1021" y="214"/>
                  </a:lnTo>
                  <a:lnTo>
                    <a:pt x="1019" y="216"/>
                  </a:lnTo>
                  <a:lnTo>
                    <a:pt x="1013" y="214"/>
                  </a:lnTo>
                  <a:lnTo>
                    <a:pt x="1010" y="216"/>
                  </a:lnTo>
                  <a:lnTo>
                    <a:pt x="1011" y="219"/>
                  </a:lnTo>
                  <a:lnTo>
                    <a:pt x="1012" y="223"/>
                  </a:lnTo>
                  <a:lnTo>
                    <a:pt x="1020" y="227"/>
                  </a:lnTo>
                  <a:lnTo>
                    <a:pt x="1018" y="227"/>
                  </a:lnTo>
                  <a:lnTo>
                    <a:pt x="1016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07" y="225"/>
                  </a:lnTo>
                  <a:lnTo>
                    <a:pt x="1005" y="226"/>
                  </a:lnTo>
                  <a:lnTo>
                    <a:pt x="1004" y="229"/>
                  </a:lnTo>
                  <a:lnTo>
                    <a:pt x="1002" y="230"/>
                  </a:lnTo>
                  <a:lnTo>
                    <a:pt x="999" y="231"/>
                  </a:lnTo>
                  <a:lnTo>
                    <a:pt x="996" y="233"/>
                  </a:lnTo>
                  <a:lnTo>
                    <a:pt x="993" y="234"/>
                  </a:lnTo>
                  <a:lnTo>
                    <a:pt x="990" y="239"/>
                  </a:lnTo>
                  <a:lnTo>
                    <a:pt x="991" y="238"/>
                  </a:lnTo>
                  <a:lnTo>
                    <a:pt x="990" y="237"/>
                  </a:lnTo>
                  <a:lnTo>
                    <a:pt x="987" y="238"/>
                  </a:lnTo>
                  <a:lnTo>
                    <a:pt x="986" y="239"/>
                  </a:lnTo>
                  <a:lnTo>
                    <a:pt x="985" y="239"/>
                  </a:lnTo>
                  <a:lnTo>
                    <a:pt x="985" y="237"/>
                  </a:lnTo>
                  <a:lnTo>
                    <a:pt x="990" y="233"/>
                  </a:lnTo>
                  <a:lnTo>
                    <a:pt x="992" y="232"/>
                  </a:lnTo>
                  <a:lnTo>
                    <a:pt x="993" y="231"/>
                  </a:lnTo>
                  <a:lnTo>
                    <a:pt x="996" y="229"/>
                  </a:lnTo>
                  <a:lnTo>
                    <a:pt x="998" y="230"/>
                  </a:lnTo>
                  <a:lnTo>
                    <a:pt x="1001" y="227"/>
                  </a:lnTo>
                  <a:lnTo>
                    <a:pt x="1003" y="225"/>
                  </a:lnTo>
                  <a:lnTo>
                    <a:pt x="1007" y="217"/>
                  </a:lnTo>
                  <a:lnTo>
                    <a:pt x="1008" y="216"/>
                  </a:lnTo>
                  <a:lnTo>
                    <a:pt x="1008" y="215"/>
                  </a:lnTo>
                  <a:lnTo>
                    <a:pt x="1009" y="212"/>
                  </a:lnTo>
                  <a:lnTo>
                    <a:pt x="1011" y="209"/>
                  </a:lnTo>
                  <a:lnTo>
                    <a:pt x="1013" y="210"/>
                  </a:lnTo>
                  <a:lnTo>
                    <a:pt x="1018" y="208"/>
                  </a:lnTo>
                  <a:lnTo>
                    <a:pt x="1019" y="205"/>
                  </a:lnTo>
                  <a:lnTo>
                    <a:pt x="1022" y="200"/>
                  </a:lnTo>
                  <a:lnTo>
                    <a:pt x="1023" y="196"/>
                  </a:lnTo>
                  <a:lnTo>
                    <a:pt x="1032" y="196"/>
                  </a:lnTo>
                  <a:lnTo>
                    <a:pt x="1035" y="195"/>
                  </a:lnTo>
                  <a:lnTo>
                    <a:pt x="1036" y="197"/>
                  </a:lnTo>
                  <a:lnTo>
                    <a:pt x="1041" y="188"/>
                  </a:lnTo>
                  <a:lnTo>
                    <a:pt x="1042" y="186"/>
                  </a:lnTo>
                  <a:lnTo>
                    <a:pt x="1043" y="183"/>
                  </a:lnTo>
                  <a:lnTo>
                    <a:pt x="1050" y="177"/>
                  </a:lnTo>
                  <a:lnTo>
                    <a:pt x="1054" y="175"/>
                  </a:lnTo>
                  <a:lnTo>
                    <a:pt x="1056" y="173"/>
                  </a:lnTo>
                  <a:lnTo>
                    <a:pt x="1058" y="170"/>
                  </a:lnTo>
                  <a:lnTo>
                    <a:pt x="1060" y="165"/>
                  </a:lnTo>
                  <a:lnTo>
                    <a:pt x="1065" y="161"/>
                  </a:lnTo>
                  <a:lnTo>
                    <a:pt x="1064" y="160"/>
                  </a:lnTo>
                  <a:lnTo>
                    <a:pt x="1065" y="158"/>
                  </a:lnTo>
                  <a:lnTo>
                    <a:pt x="1067" y="158"/>
                  </a:lnTo>
                  <a:lnTo>
                    <a:pt x="1069" y="157"/>
                  </a:lnTo>
                  <a:lnTo>
                    <a:pt x="1068" y="156"/>
                  </a:lnTo>
                  <a:lnTo>
                    <a:pt x="1070" y="155"/>
                  </a:lnTo>
                  <a:lnTo>
                    <a:pt x="1071" y="156"/>
                  </a:lnTo>
                  <a:lnTo>
                    <a:pt x="1073" y="155"/>
                  </a:lnTo>
                  <a:lnTo>
                    <a:pt x="1074" y="152"/>
                  </a:lnTo>
                  <a:lnTo>
                    <a:pt x="1075" y="152"/>
                  </a:lnTo>
                  <a:lnTo>
                    <a:pt x="1079" y="149"/>
                  </a:lnTo>
                  <a:lnTo>
                    <a:pt x="1083" y="151"/>
                  </a:lnTo>
                  <a:lnTo>
                    <a:pt x="1083" y="150"/>
                  </a:lnTo>
                  <a:lnTo>
                    <a:pt x="1084" y="148"/>
                  </a:lnTo>
                  <a:lnTo>
                    <a:pt x="1083" y="146"/>
                  </a:lnTo>
                  <a:lnTo>
                    <a:pt x="1090" y="143"/>
                  </a:lnTo>
                  <a:lnTo>
                    <a:pt x="1087" y="143"/>
                  </a:lnTo>
                  <a:lnTo>
                    <a:pt x="1088" y="141"/>
                  </a:lnTo>
                  <a:lnTo>
                    <a:pt x="1093" y="139"/>
                  </a:lnTo>
                  <a:lnTo>
                    <a:pt x="1092" y="141"/>
                  </a:lnTo>
                  <a:lnTo>
                    <a:pt x="1094" y="139"/>
                  </a:lnTo>
                  <a:lnTo>
                    <a:pt x="1095" y="139"/>
                  </a:lnTo>
                  <a:lnTo>
                    <a:pt x="1097" y="137"/>
                  </a:lnTo>
                  <a:lnTo>
                    <a:pt x="1096" y="136"/>
                  </a:lnTo>
                  <a:lnTo>
                    <a:pt x="1098" y="134"/>
                  </a:lnTo>
                  <a:lnTo>
                    <a:pt x="1100" y="134"/>
                  </a:lnTo>
                  <a:lnTo>
                    <a:pt x="1101" y="132"/>
                  </a:lnTo>
                  <a:lnTo>
                    <a:pt x="1102" y="129"/>
                  </a:lnTo>
                  <a:lnTo>
                    <a:pt x="1102" y="128"/>
                  </a:lnTo>
                  <a:lnTo>
                    <a:pt x="1105" y="125"/>
                  </a:lnTo>
                  <a:lnTo>
                    <a:pt x="1106" y="124"/>
                  </a:lnTo>
                  <a:lnTo>
                    <a:pt x="1107" y="122"/>
                  </a:lnTo>
                  <a:lnTo>
                    <a:pt x="1107" y="118"/>
                  </a:lnTo>
                  <a:lnTo>
                    <a:pt x="1107" y="118"/>
                  </a:lnTo>
                  <a:lnTo>
                    <a:pt x="1106" y="115"/>
                  </a:lnTo>
                  <a:lnTo>
                    <a:pt x="1108" y="116"/>
                  </a:lnTo>
                  <a:lnTo>
                    <a:pt x="1108" y="112"/>
                  </a:lnTo>
                  <a:lnTo>
                    <a:pt x="1104" y="112"/>
                  </a:lnTo>
                  <a:lnTo>
                    <a:pt x="1101" y="109"/>
                  </a:lnTo>
                  <a:lnTo>
                    <a:pt x="1101" y="106"/>
                  </a:lnTo>
                  <a:lnTo>
                    <a:pt x="1099" y="106"/>
                  </a:lnTo>
                  <a:lnTo>
                    <a:pt x="1098" y="108"/>
                  </a:lnTo>
                  <a:lnTo>
                    <a:pt x="1097" y="109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5" y="104"/>
                  </a:lnTo>
                  <a:lnTo>
                    <a:pt x="1096" y="102"/>
                  </a:lnTo>
                  <a:lnTo>
                    <a:pt x="1093" y="100"/>
                  </a:lnTo>
                  <a:lnTo>
                    <a:pt x="1091" y="98"/>
                  </a:lnTo>
                  <a:lnTo>
                    <a:pt x="1092" y="96"/>
                  </a:lnTo>
                  <a:lnTo>
                    <a:pt x="1093" y="97"/>
                  </a:lnTo>
                  <a:lnTo>
                    <a:pt x="1097" y="101"/>
                  </a:lnTo>
                  <a:lnTo>
                    <a:pt x="1104" y="106"/>
                  </a:lnTo>
                  <a:lnTo>
                    <a:pt x="1103" y="109"/>
                  </a:lnTo>
                  <a:lnTo>
                    <a:pt x="1104" y="109"/>
                  </a:lnTo>
                  <a:lnTo>
                    <a:pt x="1106" y="106"/>
                  </a:lnTo>
                  <a:lnTo>
                    <a:pt x="1109" y="98"/>
                  </a:lnTo>
                  <a:lnTo>
                    <a:pt x="1109" y="95"/>
                  </a:lnTo>
                  <a:lnTo>
                    <a:pt x="1108" y="92"/>
                  </a:lnTo>
                  <a:lnTo>
                    <a:pt x="1107" y="93"/>
                  </a:lnTo>
                  <a:lnTo>
                    <a:pt x="1104" y="92"/>
                  </a:lnTo>
                  <a:lnTo>
                    <a:pt x="1104" y="86"/>
                  </a:lnTo>
                  <a:lnTo>
                    <a:pt x="1104" y="84"/>
                  </a:lnTo>
                  <a:lnTo>
                    <a:pt x="1100" y="78"/>
                  </a:lnTo>
                  <a:lnTo>
                    <a:pt x="1098" y="79"/>
                  </a:lnTo>
                  <a:lnTo>
                    <a:pt x="1099" y="82"/>
                  </a:lnTo>
                  <a:lnTo>
                    <a:pt x="1097" y="83"/>
                  </a:lnTo>
                  <a:lnTo>
                    <a:pt x="1097" y="85"/>
                  </a:lnTo>
                  <a:lnTo>
                    <a:pt x="1096" y="85"/>
                  </a:lnTo>
                  <a:lnTo>
                    <a:pt x="1094" y="81"/>
                  </a:lnTo>
                  <a:lnTo>
                    <a:pt x="1092" y="78"/>
                  </a:lnTo>
                  <a:lnTo>
                    <a:pt x="1093" y="77"/>
                  </a:lnTo>
                  <a:lnTo>
                    <a:pt x="1094" y="75"/>
                  </a:lnTo>
                  <a:lnTo>
                    <a:pt x="1094" y="74"/>
                  </a:lnTo>
                  <a:lnTo>
                    <a:pt x="1088" y="68"/>
                  </a:lnTo>
                  <a:lnTo>
                    <a:pt x="1086" y="69"/>
                  </a:lnTo>
                  <a:lnTo>
                    <a:pt x="1086" y="66"/>
                  </a:lnTo>
                  <a:lnTo>
                    <a:pt x="1083" y="61"/>
                  </a:lnTo>
                  <a:lnTo>
                    <a:pt x="1078" y="59"/>
                  </a:lnTo>
                  <a:lnTo>
                    <a:pt x="1079" y="57"/>
                  </a:lnTo>
                  <a:lnTo>
                    <a:pt x="1078" y="56"/>
                  </a:lnTo>
                  <a:lnTo>
                    <a:pt x="1075" y="55"/>
                  </a:lnTo>
                  <a:lnTo>
                    <a:pt x="1074" y="56"/>
                  </a:lnTo>
                  <a:lnTo>
                    <a:pt x="1074" y="55"/>
                  </a:lnTo>
                  <a:lnTo>
                    <a:pt x="1074" y="53"/>
                  </a:lnTo>
                  <a:lnTo>
                    <a:pt x="1070" y="54"/>
                  </a:lnTo>
                  <a:lnTo>
                    <a:pt x="1063" y="52"/>
                  </a:lnTo>
                  <a:lnTo>
                    <a:pt x="1059" y="55"/>
                  </a:lnTo>
                  <a:lnTo>
                    <a:pt x="1058" y="55"/>
                  </a:lnTo>
                  <a:lnTo>
                    <a:pt x="1056" y="55"/>
                  </a:lnTo>
                  <a:lnTo>
                    <a:pt x="1051" y="52"/>
                  </a:lnTo>
                  <a:lnTo>
                    <a:pt x="1048" y="54"/>
                  </a:lnTo>
                  <a:lnTo>
                    <a:pt x="1046" y="53"/>
                  </a:lnTo>
                  <a:lnTo>
                    <a:pt x="1040" y="55"/>
                  </a:lnTo>
                  <a:lnTo>
                    <a:pt x="1038" y="53"/>
                  </a:lnTo>
                  <a:lnTo>
                    <a:pt x="1036" y="55"/>
                  </a:lnTo>
                  <a:lnTo>
                    <a:pt x="1037" y="54"/>
                  </a:lnTo>
                  <a:lnTo>
                    <a:pt x="1038" y="52"/>
                  </a:lnTo>
                  <a:lnTo>
                    <a:pt x="1037" y="52"/>
                  </a:lnTo>
                  <a:lnTo>
                    <a:pt x="1036" y="51"/>
                  </a:lnTo>
                  <a:lnTo>
                    <a:pt x="1035" y="53"/>
                  </a:lnTo>
                  <a:lnTo>
                    <a:pt x="1033" y="53"/>
                  </a:lnTo>
                  <a:lnTo>
                    <a:pt x="1032" y="56"/>
                  </a:lnTo>
                  <a:lnTo>
                    <a:pt x="1031" y="57"/>
                  </a:lnTo>
                  <a:lnTo>
                    <a:pt x="1034" y="56"/>
                  </a:lnTo>
                  <a:lnTo>
                    <a:pt x="1032" y="59"/>
                  </a:lnTo>
                  <a:lnTo>
                    <a:pt x="1031" y="59"/>
                  </a:lnTo>
                  <a:lnTo>
                    <a:pt x="1031" y="61"/>
                  </a:lnTo>
                  <a:lnTo>
                    <a:pt x="1030" y="64"/>
                  </a:lnTo>
                  <a:lnTo>
                    <a:pt x="1027" y="65"/>
                  </a:lnTo>
                  <a:lnTo>
                    <a:pt x="1026" y="64"/>
                  </a:lnTo>
                  <a:lnTo>
                    <a:pt x="1026" y="66"/>
                  </a:lnTo>
                  <a:lnTo>
                    <a:pt x="1020" y="66"/>
                  </a:lnTo>
                  <a:lnTo>
                    <a:pt x="1018" y="67"/>
                  </a:lnTo>
                  <a:lnTo>
                    <a:pt x="1015" y="66"/>
                  </a:lnTo>
                  <a:lnTo>
                    <a:pt x="1010" y="66"/>
                  </a:lnTo>
                  <a:lnTo>
                    <a:pt x="1010" y="65"/>
                  </a:lnTo>
                  <a:lnTo>
                    <a:pt x="1009" y="65"/>
                  </a:lnTo>
                  <a:lnTo>
                    <a:pt x="1014" y="62"/>
                  </a:lnTo>
                  <a:lnTo>
                    <a:pt x="1015" y="63"/>
                  </a:lnTo>
                  <a:lnTo>
                    <a:pt x="1017" y="57"/>
                  </a:lnTo>
                  <a:lnTo>
                    <a:pt x="1018" y="55"/>
                  </a:lnTo>
                  <a:lnTo>
                    <a:pt x="1019" y="52"/>
                  </a:lnTo>
                  <a:lnTo>
                    <a:pt x="1022" y="52"/>
                  </a:lnTo>
                  <a:lnTo>
                    <a:pt x="1025" y="47"/>
                  </a:lnTo>
                  <a:lnTo>
                    <a:pt x="1024" y="46"/>
                  </a:lnTo>
                  <a:lnTo>
                    <a:pt x="1023" y="45"/>
                  </a:lnTo>
                  <a:lnTo>
                    <a:pt x="1024" y="44"/>
                  </a:lnTo>
                  <a:lnTo>
                    <a:pt x="1026" y="44"/>
                  </a:lnTo>
                  <a:lnTo>
                    <a:pt x="1026" y="43"/>
                  </a:lnTo>
                  <a:lnTo>
                    <a:pt x="1024" y="42"/>
                  </a:lnTo>
                  <a:lnTo>
                    <a:pt x="1024" y="41"/>
                  </a:lnTo>
                  <a:lnTo>
                    <a:pt x="1024" y="40"/>
                  </a:lnTo>
                  <a:lnTo>
                    <a:pt x="1018" y="38"/>
                  </a:lnTo>
                  <a:lnTo>
                    <a:pt x="1017" y="39"/>
                  </a:lnTo>
                  <a:lnTo>
                    <a:pt x="1016" y="36"/>
                  </a:lnTo>
                  <a:lnTo>
                    <a:pt x="1014" y="36"/>
                  </a:lnTo>
                  <a:lnTo>
                    <a:pt x="1012" y="36"/>
                  </a:lnTo>
                  <a:lnTo>
                    <a:pt x="1010" y="37"/>
                  </a:lnTo>
                  <a:lnTo>
                    <a:pt x="1008" y="36"/>
                  </a:lnTo>
                  <a:lnTo>
                    <a:pt x="1004" y="37"/>
                  </a:lnTo>
                  <a:lnTo>
                    <a:pt x="1005" y="34"/>
                  </a:lnTo>
                  <a:lnTo>
                    <a:pt x="1005" y="31"/>
                  </a:lnTo>
                  <a:lnTo>
                    <a:pt x="1003" y="35"/>
                  </a:lnTo>
                  <a:lnTo>
                    <a:pt x="999" y="35"/>
                  </a:lnTo>
                  <a:lnTo>
                    <a:pt x="986" y="41"/>
                  </a:lnTo>
                  <a:lnTo>
                    <a:pt x="989" y="37"/>
                  </a:lnTo>
                  <a:lnTo>
                    <a:pt x="991" y="36"/>
                  </a:lnTo>
                  <a:lnTo>
                    <a:pt x="996" y="27"/>
                  </a:lnTo>
                  <a:lnTo>
                    <a:pt x="999" y="25"/>
                  </a:lnTo>
                  <a:lnTo>
                    <a:pt x="1001" y="25"/>
                  </a:lnTo>
                  <a:lnTo>
                    <a:pt x="1003" y="21"/>
                  </a:lnTo>
                  <a:lnTo>
                    <a:pt x="1003" y="20"/>
                  </a:lnTo>
                  <a:lnTo>
                    <a:pt x="1007" y="19"/>
                  </a:lnTo>
                  <a:lnTo>
                    <a:pt x="1009" y="21"/>
                  </a:lnTo>
                  <a:lnTo>
                    <a:pt x="1007" y="18"/>
                  </a:lnTo>
                  <a:lnTo>
                    <a:pt x="1004" y="10"/>
                  </a:lnTo>
                  <a:lnTo>
                    <a:pt x="1002" y="9"/>
                  </a:lnTo>
                  <a:lnTo>
                    <a:pt x="1001" y="11"/>
                  </a:lnTo>
                  <a:lnTo>
                    <a:pt x="997" y="10"/>
                  </a:lnTo>
                  <a:lnTo>
                    <a:pt x="993" y="8"/>
                  </a:lnTo>
                  <a:lnTo>
                    <a:pt x="989" y="2"/>
                  </a:lnTo>
                  <a:lnTo>
                    <a:pt x="988" y="4"/>
                  </a:lnTo>
                  <a:lnTo>
                    <a:pt x="986" y="3"/>
                  </a:lnTo>
                  <a:lnTo>
                    <a:pt x="986" y="3"/>
                  </a:lnTo>
                  <a:lnTo>
                    <a:pt x="986" y="1"/>
                  </a:lnTo>
                  <a:lnTo>
                    <a:pt x="984" y="0"/>
                  </a:lnTo>
                  <a:lnTo>
                    <a:pt x="982" y="1"/>
                  </a:lnTo>
                  <a:lnTo>
                    <a:pt x="978" y="3"/>
                  </a:lnTo>
                  <a:lnTo>
                    <a:pt x="977" y="5"/>
                  </a:lnTo>
                  <a:lnTo>
                    <a:pt x="975" y="6"/>
                  </a:lnTo>
                  <a:lnTo>
                    <a:pt x="970" y="5"/>
                  </a:lnTo>
                  <a:lnTo>
                    <a:pt x="969" y="8"/>
                  </a:lnTo>
                  <a:lnTo>
                    <a:pt x="965" y="11"/>
                  </a:lnTo>
                  <a:lnTo>
                    <a:pt x="959" y="19"/>
                  </a:lnTo>
                  <a:lnTo>
                    <a:pt x="958" y="22"/>
                  </a:lnTo>
                  <a:lnTo>
                    <a:pt x="954" y="26"/>
                  </a:lnTo>
                  <a:lnTo>
                    <a:pt x="953" y="27"/>
                  </a:lnTo>
                  <a:lnTo>
                    <a:pt x="948" y="34"/>
                  </a:lnTo>
                  <a:lnTo>
                    <a:pt x="947" y="36"/>
                  </a:lnTo>
                  <a:lnTo>
                    <a:pt x="946" y="39"/>
                  </a:lnTo>
                  <a:lnTo>
                    <a:pt x="946" y="40"/>
                  </a:lnTo>
                  <a:lnTo>
                    <a:pt x="946" y="42"/>
                  </a:lnTo>
                  <a:lnTo>
                    <a:pt x="944" y="42"/>
                  </a:lnTo>
                  <a:lnTo>
                    <a:pt x="944" y="44"/>
                  </a:lnTo>
                  <a:lnTo>
                    <a:pt x="942" y="48"/>
                  </a:lnTo>
                  <a:lnTo>
                    <a:pt x="943" y="48"/>
                  </a:lnTo>
                  <a:lnTo>
                    <a:pt x="943" y="50"/>
                  </a:lnTo>
                  <a:lnTo>
                    <a:pt x="944" y="52"/>
                  </a:lnTo>
                  <a:lnTo>
                    <a:pt x="947" y="53"/>
                  </a:lnTo>
                  <a:lnTo>
                    <a:pt x="947" y="56"/>
                  </a:lnTo>
                  <a:lnTo>
                    <a:pt x="949" y="57"/>
                  </a:lnTo>
                  <a:lnTo>
                    <a:pt x="948" y="58"/>
                  </a:lnTo>
                  <a:lnTo>
                    <a:pt x="946" y="57"/>
                  </a:lnTo>
                  <a:lnTo>
                    <a:pt x="945" y="56"/>
                  </a:lnTo>
                  <a:lnTo>
                    <a:pt x="945" y="61"/>
                  </a:lnTo>
                  <a:lnTo>
                    <a:pt x="946" y="62"/>
                  </a:lnTo>
                  <a:lnTo>
                    <a:pt x="946" y="62"/>
                  </a:lnTo>
                  <a:lnTo>
                    <a:pt x="939" y="65"/>
                  </a:lnTo>
                  <a:lnTo>
                    <a:pt x="936" y="66"/>
                  </a:lnTo>
                  <a:lnTo>
                    <a:pt x="931" y="66"/>
                  </a:lnTo>
                  <a:lnTo>
                    <a:pt x="928" y="67"/>
                  </a:lnTo>
                  <a:lnTo>
                    <a:pt x="916" y="65"/>
                  </a:lnTo>
                  <a:lnTo>
                    <a:pt x="917" y="67"/>
                  </a:lnTo>
                  <a:lnTo>
                    <a:pt x="917" y="68"/>
                  </a:lnTo>
                  <a:lnTo>
                    <a:pt x="918" y="69"/>
                  </a:lnTo>
                  <a:lnTo>
                    <a:pt x="919" y="72"/>
                  </a:lnTo>
                  <a:lnTo>
                    <a:pt x="921" y="72"/>
                  </a:lnTo>
                  <a:lnTo>
                    <a:pt x="923" y="74"/>
                  </a:lnTo>
                  <a:lnTo>
                    <a:pt x="923" y="76"/>
                  </a:lnTo>
                  <a:lnTo>
                    <a:pt x="927" y="76"/>
                  </a:lnTo>
                  <a:lnTo>
                    <a:pt x="929" y="77"/>
                  </a:lnTo>
                  <a:lnTo>
                    <a:pt x="929" y="79"/>
                  </a:lnTo>
                  <a:lnTo>
                    <a:pt x="928" y="81"/>
                  </a:lnTo>
                  <a:lnTo>
                    <a:pt x="928" y="85"/>
                  </a:lnTo>
                  <a:lnTo>
                    <a:pt x="927" y="88"/>
                  </a:lnTo>
                  <a:lnTo>
                    <a:pt x="924" y="87"/>
                  </a:lnTo>
                  <a:lnTo>
                    <a:pt x="924" y="84"/>
                  </a:lnTo>
                  <a:lnTo>
                    <a:pt x="924" y="83"/>
                  </a:lnTo>
                  <a:lnTo>
                    <a:pt x="919" y="82"/>
                  </a:lnTo>
                  <a:lnTo>
                    <a:pt x="919" y="81"/>
                  </a:lnTo>
                  <a:lnTo>
                    <a:pt x="919" y="79"/>
                  </a:lnTo>
                  <a:lnTo>
                    <a:pt x="919" y="78"/>
                  </a:lnTo>
                  <a:lnTo>
                    <a:pt x="915" y="79"/>
                  </a:lnTo>
                  <a:lnTo>
                    <a:pt x="915" y="76"/>
                  </a:lnTo>
                  <a:lnTo>
                    <a:pt x="914" y="76"/>
                  </a:lnTo>
                  <a:lnTo>
                    <a:pt x="905" y="82"/>
                  </a:lnTo>
                  <a:lnTo>
                    <a:pt x="906" y="84"/>
                  </a:lnTo>
                  <a:lnTo>
                    <a:pt x="906" y="85"/>
                  </a:lnTo>
                  <a:lnTo>
                    <a:pt x="905" y="85"/>
                  </a:lnTo>
                  <a:lnTo>
                    <a:pt x="904" y="84"/>
                  </a:lnTo>
                  <a:lnTo>
                    <a:pt x="901" y="85"/>
                  </a:lnTo>
                  <a:lnTo>
                    <a:pt x="900" y="87"/>
                  </a:lnTo>
                  <a:lnTo>
                    <a:pt x="902" y="87"/>
                  </a:lnTo>
                  <a:lnTo>
                    <a:pt x="903" y="88"/>
                  </a:lnTo>
                  <a:lnTo>
                    <a:pt x="903" y="90"/>
                  </a:lnTo>
                  <a:lnTo>
                    <a:pt x="902" y="90"/>
                  </a:lnTo>
                  <a:lnTo>
                    <a:pt x="899" y="90"/>
                  </a:lnTo>
                  <a:lnTo>
                    <a:pt x="895" y="92"/>
                  </a:lnTo>
                  <a:lnTo>
                    <a:pt x="895" y="90"/>
                  </a:lnTo>
                  <a:lnTo>
                    <a:pt x="894" y="89"/>
                  </a:lnTo>
                  <a:lnTo>
                    <a:pt x="893" y="90"/>
                  </a:lnTo>
                  <a:lnTo>
                    <a:pt x="891" y="93"/>
                  </a:lnTo>
                  <a:lnTo>
                    <a:pt x="889" y="93"/>
                  </a:lnTo>
                  <a:lnTo>
                    <a:pt x="886" y="95"/>
                  </a:lnTo>
                  <a:lnTo>
                    <a:pt x="885" y="95"/>
                  </a:lnTo>
                  <a:lnTo>
                    <a:pt x="888" y="92"/>
                  </a:lnTo>
                  <a:lnTo>
                    <a:pt x="888" y="90"/>
                  </a:lnTo>
                  <a:lnTo>
                    <a:pt x="885" y="90"/>
                  </a:lnTo>
                  <a:lnTo>
                    <a:pt x="885" y="89"/>
                  </a:lnTo>
                  <a:lnTo>
                    <a:pt x="884" y="90"/>
                  </a:lnTo>
                  <a:lnTo>
                    <a:pt x="880" y="91"/>
                  </a:lnTo>
                  <a:lnTo>
                    <a:pt x="878" y="94"/>
                  </a:lnTo>
                  <a:lnTo>
                    <a:pt x="876" y="95"/>
                  </a:lnTo>
                  <a:lnTo>
                    <a:pt x="875" y="94"/>
                  </a:lnTo>
                  <a:lnTo>
                    <a:pt x="880" y="89"/>
                  </a:lnTo>
                  <a:lnTo>
                    <a:pt x="881" y="85"/>
                  </a:lnTo>
                  <a:lnTo>
                    <a:pt x="877" y="82"/>
                  </a:lnTo>
                  <a:lnTo>
                    <a:pt x="870" y="83"/>
                  </a:lnTo>
                  <a:lnTo>
                    <a:pt x="869" y="83"/>
                  </a:lnTo>
                  <a:lnTo>
                    <a:pt x="869" y="85"/>
                  </a:lnTo>
                  <a:lnTo>
                    <a:pt x="861" y="83"/>
                  </a:lnTo>
                  <a:lnTo>
                    <a:pt x="861" y="84"/>
                  </a:lnTo>
                  <a:lnTo>
                    <a:pt x="858" y="86"/>
                  </a:lnTo>
                  <a:lnTo>
                    <a:pt x="856" y="84"/>
                  </a:lnTo>
                  <a:lnTo>
                    <a:pt x="850" y="84"/>
                  </a:lnTo>
                  <a:lnTo>
                    <a:pt x="850" y="85"/>
                  </a:lnTo>
                  <a:lnTo>
                    <a:pt x="851" y="86"/>
                  </a:lnTo>
                  <a:lnTo>
                    <a:pt x="851" y="87"/>
                  </a:lnTo>
                  <a:lnTo>
                    <a:pt x="845" y="88"/>
                  </a:lnTo>
                  <a:lnTo>
                    <a:pt x="845" y="87"/>
                  </a:lnTo>
                  <a:lnTo>
                    <a:pt x="846" y="86"/>
                  </a:lnTo>
                  <a:lnTo>
                    <a:pt x="844" y="86"/>
                  </a:lnTo>
                  <a:lnTo>
                    <a:pt x="841" y="89"/>
                  </a:lnTo>
                  <a:lnTo>
                    <a:pt x="840" y="87"/>
                  </a:lnTo>
                  <a:lnTo>
                    <a:pt x="839" y="87"/>
                  </a:lnTo>
                  <a:lnTo>
                    <a:pt x="839" y="91"/>
                  </a:lnTo>
                  <a:lnTo>
                    <a:pt x="839" y="92"/>
                  </a:lnTo>
                  <a:lnTo>
                    <a:pt x="844" y="90"/>
                  </a:lnTo>
                  <a:lnTo>
                    <a:pt x="845" y="92"/>
                  </a:lnTo>
                  <a:lnTo>
                    <a:pt x="846" y="94"/>
                  </a:lnTo>
                  <a:lnTo>
                    <a:pt x="846" y="93"/>
                  </a:lnTo>
                  <a:lnTo>
                    <a:pt x="846" y="92"/>
                  </a:lnTo>
                  <a:lnTo>
                    <a:pt x="847" y="91"/>
                  </a:lnTo>
                  <a:lnTo>
                    <a:pt x="847" y="92"/>
                  </a:lnTo>
                  <a:lnTo>
                    <a:pt x="848" y="94"/>
                  </a:lnTo>
                  <a:lnTo>
                    <a:pt x="846" y="96"/>
                  </a:lnTo>
                  <a:lnTo>
                    <a:pt x="831" y="102"/>
                  </a:lnTo>
                  <a:lnTo>
                    <a:pt x="824" y="102"/>
                  </a:lnTo>
                  <a:lnTo>
                    <a:pt x="823" y="102"/>
                  </a:lnTo>
                  <a:lnTo>
                    <a:pt x="823" y="104"/>
                  </a:lnTo>
                  <a:lnTo>
                    <a:pt x="823" y="106"/>
                  </a:lnTo>
                  <a:lnTo>
                    <a:pt x="823" y="105"/>
                  </a:lnTo>
                  <a:lnTo>
                    <a:pt x="820" y="105"/>
                  </a:lnTo>
                  <a:lnTo>
                    <a:pt x="817" y="107"/>
                  </a:lnTo>
                  <a:lnTo>
                    <a:pt x="813" y="106"/>
                  </a:lnTo>
                  <a:lnTo>
                    <a:pt x="809" y="108"/>
                  </a:lnTo>
                  <a:lnTo>
                    <a:pt x="805" y="108"/>
                  </a:lnTo>
                  <a:lnTo>
                    <a:pt x="801" y="111"/>
                  </a:lnTo>
                  <a:lnTo>
                    <a:pt x="804" y="113"/>
                  </a:lnTo>
                  <a:lnTo>
                    <a:pt x="800" y="114"/>
                  </a:lnTo>
                  <a:lnTo>
                    <a:pt x="796" y="117"/>
                  </a:lnTo>
                  <a:lnTo>
                    <a:pt x="793" y="114"/>
                  </a:lnTo>
                  <a:lnTo>
                    <a:pt x="791" y="116"/>
                  </a:lnTo>
                  <a:lnTo>
                    <a:pt x="788" y="116"/>
                  </a:lnTo>
                  <a:lnTo>
                    <a:pt x="788" y="117"/>
                  </a:lnTo>
                  <a:lnTo>
                    <a:pt x="789" y="117"/>
                  </a:lnTo>
                  <a:lnTo>
                    <a:pt x="790" y="119"/>
                  </a:lnTo>
                  <a:lnTo>
                    <a:pt x="786" y="120"/>
                  </a:lnTo>
                  <a:lnTo>
                    <a:pt x="785" y="121"/>
                  </a:lnTo>
                  <a:lnTo>
                    <a:pt x="783" y="122"/>
                  </a:lnTo>
                  <a:lnTo>
                    <a:pt x="780" y="126"/>
                  </a:lnTo>
                  <a:lnTo>
                    <a:pt x="778" y="128"/>
                  </a:lnTo>
                  <a:lnTo>
                    <a:pt x="778" y="129"/>
                  </a:lnTo>
                  <a:lnTo>
                    <a:pt x="778" y="130"/>
                  </a:lnTo>
                  <a:lnTo>
                    <a:pt x="777" y="131"/>
                  </a:lnTo>
                  <a:lnTo>
                    <a:pt x="774" y="132"/>
                  </a:lnTo>
                  <a:lnTo>
                    <a:pt x="773" y="130"/>
                  </a:lnTo>
                  <a:lnTo>
                    <a:pt x="771" y="130"/>
                  </a:lnTo>
                  <a:lnTo>
                    <a:pt x="765" y="130"/>
                  </a:lnTo>
                  <a:lnTo>
                    <a:pt x="764" y="131"/>
                  </a:lnTo>
                  <a:lnTo>
                    <a:pt x="762" y="132"/>
                  </a:lnTo>
                  <a:lnTo>
                    <a:pt x="764" y="133"/>
                  </a:lnTo>
                  <a:lnTo>
                    <a:pt x="768" y="135"/>
                  </a:lnTo>
                  <a:lnTo>
                    <a:pt x="773" y="135"/>
                  </a:lnTo>
                  <a:lnTo>
                    <a:pt x="772" y="136"/>
                  </a:lnTo>
                  <a:lnTo>
                    <a:pt x="770" y="138"/>
                  </a:lnTo>
                  <a:lnTo>
                    <a:pt x="768" y="138"/>
                  </a:lnTo>
                  <a:lnTo>
                    <a:pt x="768" y="136"/>
                  </a:lnTo>
                  <a:lnTo>
                    <a:pt x="766" y="138"/>
                  </a:lnTo>
                  <a:lnTo>
                    <a:pt x="767" y="139"/>
                  </a:lnTo>
                  <a:lnTo>
                    <a:pt x="765" y="142"/>
                  </a:lnTo>
                  <a:lnTo>
                    <a:pt x="764" y="144"/>
                  </a:lnTo>
                  <a:lnTo>
                    <a:pt x="762" y="147"/>
                  </a:lnTo>
                  <a:lnTo>
                    <a:pt x="761" y="147"/>
                  </a:lnTo>
                  <a:lnTo>
                    <a:pt x="760" y="150"/>
                  </a:lnTo>
                  <a:lnTo>
                    <a:pt x="762" y="151"/>
                  </a:lnTo>
                  <a:lnTo>
                    <a:pt x="760" y="152"/>
                  </a:lnTo>
                  <a:lnTo>
                    <a:pt x="758" y="149"/>
                  </a:lnTo>
                  <a:lnTo>
                    <a:pt x="755" y="147"/>
                  </a:lnTo>
                  <a:lnTo>
                    <a:pt x="754" y="145"/>
                  </a:lnTo>
                  <a:lnTo>
                    <a:pt x="750" y="144"/>
                  </a:lnTo>
                  <a:lnTo>
                    <a:pt x="750" y="144"/>
                  </a:lnTo>
                  <a:lnTo>
                    <a:pt x="752" y="147"/>
                  </a:lnTo>
                  <a:lnTo>
                    <a:pt x="748" y="149"/>
                  </a:lnTo>
                  <a:lnTo>
                    <a:pt x="749" y="151"/>
                  </a:lnTo>
                  <a:lnTo>
                    <a:pt x="748" y="151"/>
                  </a:lnTo>
                  <a:lnTo>
                    <a:pt x="748" y="152"/>
                  </a:lnTo>
                  <a:lnTo>
                    <a:pt x="755" y="153"/>
                  </a:lnTo>
                  <a:lnTo>
                    <a:pt x="756" y="155"/>
                  </a:lnTo>
                  <a:lnTo>
                    <a:pt x="759" y="156"/>
                  </a:lnTo>
                  <a:lnTo>
                    <a:pt x="758" y="157"/>
                  </a:lnTo>
                  <a:lnTo>
                    <a:pt x="758" y="158"/>
                  </a:lnTo>
                  <a:lnTo>
                    <a:pt x="759" y="159"/>
                  </a:lnTo>
                  <a:lnTo>
                    <a:pt x="759" y="160"/>
                  </a:lnTo>
                  <a:lnTo>
                    <a:pt x="756" y="159"/>
                  </a:lnTo>
                  <a:lnTo>
                    <a:pt x="755" y="160"/>
                  </a:lnTo>
                  <a:lnTo>
                    <a:pt x="752" y="162"/>
                  </a:lnTo>
                  <a:lnTo>
                    <a:pt x="753" y="163"/>
                  </a:lnTo>
                  <a:lnTo>
                    <a:pt x="750" y="163"/>
                  </a:lnTo>
                  <a:lnTo>
                    <a:pt x="750" y="164"/>
                  </a:lnTo>
                  <a:lnTo>
                    <a:pt x="750" y="166"/>
                  </a:lnTo>
                  <a:lnTo>
                    <a:pt x="752" y="167"/>
                  </a:lnTo>
                  <a:lnTo>
                    <a:pt x="760" y="170"/>
                  </a:lnTo>
                  <a:lnTo>
                    <a:pt x="761" y="175"/>
                  </a:lnTo>
                  <a:lnTo>
                    <a:pt x="762" y="177"/>
                  </a:lnTo>
                  <a:lnTo>
                    <a:pt x="763" y="178"/>
                  </a:lnTo>
                  <a:lnTo>
                    <a:pt x="762" y="179"/>
                  </a:lnTo>
                  <a:lnTo>
                    <a:pt x="759" y="178"/>
                  </a:lnTo>
                  <a:lnTo>
                    <a:pt x="759" y="179"/>
                  </a:lnTo>
                  <a:lnTo>
                    <a:pt x="760" y="181"/>
                  </a:lnTo>
                  <a:lnTo>
                    <a:pt x="759" y="181"/>
                  </a:lnTo>
                  <a:lnTo>
                    <a:pt x="759" y="182"/>
                  </a:lnTo>
                  <a:lnTo>
                    <a:pt x="760" y="183"/>
                  </a:lnTo>
                  <a:lnTo>
                    <a:pt x="760" y="184"/>
                  </a:lnTo>
                  <a:lnTo>
                    <a:pt x="758" y="185"/>
                  </a:lnTo>
                  <a:lnTo>
                    <a:pt x="753" y="186"/>
                  </a:lnTo>
                  <a:lnTo>
                    <a:pt x="750" y="188"/>
                  </a:lnTo>
                  <a:lnTo>
                    <a:pt x="747" y="188"/>
                  </a:lnTo>
                  <a:lnTo>
                    <a:pt x="745" y="188"/>
                  </a:lnTo>
                  <a:lnTo>
                    <a:pt x="745" y="190"/>
                  </a:lnTo>
                  <a:lnTo>
                    <a:pt x="742" y="192"/>
                  </a:lnTo>
                  <a:lnTo>
                    <a:pt x="737" y="191"/>
                  </a:lnTo>
                  <a:lnTo>
                    <a:pt x="737" y="190"/>
                  </a:lnTo>
                  <a:lnTo>
                    <a:pt x="736" y="190"/>
                  </a:lnTo>
                  <a:lnTo>
                    <a:pt x="733" y="191"/>
                  </a:lnTo>
                  <a:lnTo>
                    <a:pt x="727" y="192"/>
                  </a:lnTo>
                  <a:lnTo>
                    <a:pt x="722" y="194"/>
                  </a:lnTo>
                  <a:lnTo>
                    <a:pt x="711" y="195"/>
                  </a:lnTo>
                  <a:lnTo>
                    <a:pt x="709" y="194"/>
                  </a:lnTo>
                  <a:lnTo>
                    <a:pt x="704" y="195"/>
                  </a:lnTo>
                  <a:lnTo>
                    <a:pt x="700" y="194"/>
                  </a:lnTo>
                  <a:lnTo>
                    <a:pt x="691" y="196"/>
                  </a:lnTo>
                  <a:lnTo>
                    <a:pt x="691" y="197"/>
                  </a:lnTo>
                  <a:lnTo>
                    <a:pt x="691" y="198"/>
                  </a:lnTo>
                  <a:lnTo>
                    <a:pt x="688" y="197"/>
                  </a:lnTo>
                  <a:lnTo>
                    <a:pt x="686" y="198"/>
                  </a:lnTo>
                  <a:lnTo>
                    <a:pt x="686" y="198"/>
                  </a:lnTo>
                  <a:lnTo>
                    <a:pt x="682" y="199"/>
                  </a:lnTo>
                  <a:lnTo>
                    <a:pt x="682" y="201"/>
                  </a:lnTo>
                  <a:lnTo>
                    <a:pt x="683" y="203"/>
                  </a:lnTo>
                  <a:lnTo>
                    <a:pt x="684" y="203"/>
                  </a:lnTo>
                  <a:lnTo>
                    <a:pt x="684" y="202"/>
                  </a:lnTo>
                  <a:lnTo>
                    <a:pt x="685" y="202"/>
                  </a:lnTo>
                  <a:lnTo>
                    <a:pt x="685" y="204"/>
                  </a:lnTo>
                  <a:lnTo>
                    <a:pt x="682" y="206"/>
                  </a:lnTo>
                  <a:lnTo>
                    <a:pt x="682" y="207"/>
                  </a:lnTo>
                  <a:lnTo>
                    <a:pt x="680" y="207"/>
                  </a:lnTo>
                  <a:lnTo>
                    <a:pt x="679" y="208"/>
                  </a:lnTo>
                  <a:lnTo>
                    <a:pt x="680" y="210"/>
                  </a:lnTo>
                  <a:lnTo>
                    <a:pt x="682" y="210"/>
                  </a:lnTo>
                  <a:lnTo>
                    <a:pt x="682" y="212"/>
                  </a:lnTo>
                  <a:lnTo>
                    <a:pt x="679" y="214"/>
                  </a:lnTo>
                  <a:lnTo>
                    <a:pt x="683" y="217"/>
                  </a:lnTo>
                  <a:lnTo>
                    <a:pt x="683" y="218"/>
                  </a:lnTo>
                  <a:lnTo>
                    <a:pt x="685" y="219"/>
                  </a:lnTo>
                  <a:lnTo>
                    <a:pt x="685" y="219"/>
                  </a:lnTo>
                  <a:lnTo>
                    <a:pt x="686" y="224"/>
                  </a:lnTo>
                  <a:lnTo>
                    <a:pt x="688" y="225"/>
                  </a:lnTo>
                  <a:lnTo>
                    <a:pt x="687" y="226"/>
                  </a:lnTo>
                  <a:lnTo>
                    <a:pt x="687" y="228"/>
                  </a:lnTo>
                  <a:lnTo>
                    <a:pt x="686" y="229"/>
                  </a:lnTo>
                  <a:lnTo>
                    <a:pt x="685" y="233"/>
                  </a:lnTo>
                  <a:lnTo>
                    <a:pt x="685" y="236"/>
                  </a:lnTo>
                  <a:lnTo>
                    <a:pt x="686" y="238"/>
                  </a:lnTo>
                  <a:lnTo>
                    <a:pt x="686" y="241"/>
                  </a:lnTo>
                  <a:lnTo>
                    <a:pt x="687" y="244"/>
                  </a:lnTo>
                  <a:lnTo>
                    <a:pt x="691" y="247"/>
                  </a:lnTo>
                  <a:lnTo>
                    <a:pt x="694" y="248"/>
                  </a:lnTo>
                  <a:lnTo>
                    <a:pt x="700" y="249"/>
                  </a:lnTo>
                  <a:lnTo>
                    <a:pt x="703" y="251"/>
                  </a:lnTo>
                  <a:lnTo>
                    <a:pt x="705" y="251"/>
                  </a:lnTo>
                  <a:lnTo>
                    <a:pt x="706" y="255"/>
                  </a:lnTo>
                  <a:lnTo>
                    <a:pt x="705" y="257"/>
                  </a:lnTo>
                  <a:lnTo>
                    <a:pt x="704" y="258"/>
                  </a:lnTo>
                  <a:lnTo>
                    <a:pt x="707" y="259"/>
                  </a:lnTo>
                  <a:lnTo>
                    <a:pt x="708" y="260"/>
                  </a:lnTo>
                  <a:lnTo>
                    <a:pt x="710" y="264"/>
                  </a:lnTo>
                  <a:lnTo>
                    <a:pt x="712" y="265"/>
                  </a:lnTo>
                  <a:lnTo>
                    <a:pt x="717" y="267"/>
                  </a:lnTo>
                  <a:lnTo>
                    <a:pt x="719" y="268"/>
                  </a:lnTo>
                  <a:lnTo>
                    <a:pt x="720" y="267"/>
                  </a:lnTo>
                  <a:lnTo>
                    <a:pt x="720" y="270"/>
                  </a:lnTo>
                  <a:lnTo>
                    <a:pt x="722" y="274"/>
                  </a:lnTo>
                  <a:lnTo>
                    <a:pt x="722" y="276"/>
                  </a:lnTo>
                  <a:lnTo>
                    <a:pt x="721" y="280"/>
                  </a:lnTo>
                  <a:lnTo>
                    <a:pt x="719" y="282"/>
                  </a:lnTo>
                  <a:lnTo>
                    <a:pt x="719" y="286"/>
                  </a:lnTo>
                  <a:lnTo>
                    <a:pt x="717" y="289"/>
                  </a:lnTo>
                  <a:lnTo>
                    <a:pt x="718" y="292"/>
                  </a:lnTo>
                  <a:lnTo>
                    <a:pt x="717" y="295"/>
                  </a:lnTo>
                  <a:lnTo>
                    <a:pt x="721" y="300"/>
                  </a:lnTo>
                  <a:lnTo>
                    <a:pt x="722" y="307"/>
                  </a:lnTo>
                  <a:lnTo>
                    <a:pt x="723" y="310"/>
                  </a:lnTo>
                  <a:lnTo>
                    <a:pt x="724" y="314"/>
                  </a:lnTo>
                  <a:lnTo>
                    <a:pt x="724" y="317"/>
                  </a:lnTo>
                  <a:lnTo>
                    <a:pt x="723" y="320"/>
                  </a:lnTo>
                  <a:lnTo>
                    <a:pt x="720" y="323"/>
                  </a:lnTo>
                  <a:lnTo>
                    <a:pt x="717" y="324"/>
                  </a:lnTo>
                  <a:lnTo>
                    <a:pt x="716" y="323"/>
                  </a:lnTo>
                  <a:lnTo>
                    <a:pt x="715" y="324"/>
                  </a:lnTo>
                  <a:lnTo>
                    <a:pt x="717" y="329"/>
                  </a:lnTo>
                  <a:lnTo>
                    <a:pt x="716" y="331"/>
                  </a:lnTo>
                  <a:lnTo>
                    <a:pt x="711" y="329"/>
                  </a:lnTo>
                  <a:lnTo>
                    <a:pt x="707" y="329"/>
                  </a:lnTo>
                  <a:lnTo>
                    <a:pt x="704" y="326"/>
                  </a:lnTo>
                  <a:lnTo>
                    <a:pt x="704" y="324"/>
                  </a:lnTo>
                  <a:lnTo>
                    <a:pt x="704" y="314"/>
                  </a:lnTo>
                  <a:lnTo>
                    <a:pt x="705" y="307"/>
                  </a:lnTo>
                  <a:lnTo>
                    <a:pt x="705" y="306"/>
                  </a:lnTo>
                  <a:lnTo>
                    <a:pt x="704" y="300"/>
                  </a:lnTo>
                  <a:lnTo>
                    <a:pt x="705" y="297"/>
                  </a:lnTo>
                  <a:lnTo>
                    <a:pt x="705" y="293"/>
                  </a:lnTo>
                  <a:lnTo>
                    <a:pt x="704" y="291"/>
                  </a:lnTo>
                  <a:lnTo>
                    <a:pt x="706" y="288"/>
                  </a:lnTo>
                  <a:lnTo>
                    <a:pt x="714" y="284"/>
                  </a:lnTo>
                  <a:lnTo>
                    <a:pt x="714" y="283"/>
                  </a:lnTo>
                  <a:lnTo>
                    <a:pt x="714" y="280"/>
                  </a:lnTo>
                  <a:lnTo>
                    <a:pt x="715" y="277"/>
                  </a:lnTo>
                  <a:lnTo>
                    <a:pt x="717" y="277"/>
                  </a:lnTo>
                  <a:lnTo>
                    <a:pt x="717" y="273"/>
                  </a:lnTo>
                  <a:lnTo>
                    <a:pt x="712" y="270"/>
                  </a:lnTo>
                  <a:lnTo>
                    <a:pt x="705" y="272"/>
                  </a:lnTo>
                  <a:lnTo>
                    <a:pt x="698" y="273"/>
                  </a:lnTo>
                  <a:lnTo>
                    <a:pt x="695" y="271"/>
                  </a:lnTo>
                  <a:lnTo>
                    <a:pt x="692" y="268"/>
                  </a:lnTo>
                  <a:lnTo>
                    <a:pt x="691" y="269"/>
                  </a:lnTo>
                  <a:lnTo>
                    <a:pt x="690" y="266"/>
                  </a:lnTo>
                  <a:lnTo>
                    <a:pt x="686" y="262"/>
                  </a:lnTo>
                  <a:lnTo>
                    <a:pt x="686" y="261"/>
                  </a:lnTo>
                  <a:lnTo>
                    <a:pt x="686" y="259"/>
                  </a:lnTo>
                  <a:lnTo>
                    <a:pt x="680" y="256"/>
                  </a:lnTo>
                  <a:lnTo>
                    <a:pt x="675" y="253"/>
                  </a:lnTo>
                  <a:lnTo>
                    <a:pt x="672" y="250"/>
                  </a:lnTo>
                  <a:lnTo>
                    <a:pt x="666" y="247"/>
                  </a:lnTo>
                  <a:lnTo>
                    <a:pt x="654" y="247"/>
                  </a:lnTo>
                  <a:lnTo>
                    <a:pt x="650" y="248"/>
                  </a:lnTo>
                  <a:lnTo>
                    <a:pt x="647" y="252"/>
                  </a:lnTo>
                  <a:lnTo>
                    <a:pt x="642" y="254"/>
                  </a:lnTo>
                  <a:lnTo>
                    <a:pt x="641" y="258"/>
                  </a:lnTo>
                  <a:lnTo>
                    <a:pt x="647" y="259"/>
                  </a:lnTo>
                  <a:lnTo>
                    <a:pt x="651" y="261"/>
                  </a:lnTo>
                  <a:lnTo>
                    <a:pt x="649" y="264"/>
                  </a:lnTo>
                  <a:lnTo>
                    <a:pt x="647" y="267"/>
                  </a:lnTo>
                  <a:lnTo>
                    <a:pt x="642" y="268"/>
                  </a:lnTo>
                  <a:lnTo>
                    <a:pt x="639" y="271"/>
                  </a:lnTo>
                  <a:lnTo>
                    <a:pt x="634" y="272"/>
                  </a:lnTo>
                  <a:lnTo>
                    <a:pt x="634" y="269"/>
                  </a:lnTo>
                  <a:lnTo>
                    <a:pt x="630" y="265"/>
                  </a:lnTo>
                  <a:lnTo>
                    <a:pt x="628" y="262"/>
                  </a:lnTo>
                  <a:lnTo>
                    <a:pt x="626" y="262"/>
                  </a:lnTo>
                  <a:lnTo>
                    <a:pt x="623" y="265"/>
                  </a:lnTo>
                  <a:lnTo>
                    <a:pt x="625" y="267"/>
                  </a:lnTo>
                  <a:lnTo>
                    <a:pt x="626" y="271"/>
                  </a:lnTo>
                  <a:lnTo>
                    <a:pt x="627" y="274"/>
                  </a:lnTo>
                  <a:lnTo>
                    <a:pt x="628" y="277"/>
                  </a:lnTo>
                  <a:lnTo>
                    <a:pt x="629" y="277"/>
                  </a:lnTo>
                  <a:lnTo>
                    <a:pt x="634" y="281"/>
                  </a:lnTo>
                  <a:lnTo>
                    <a:pt x="638" y="283"/>
                  </a:lnTo>
                  <a:lnTo>
                    <a:pt x="640" y="285"/>
                  </a:lnTo>
                  <a:lnTo>
                    <a:pt x="642" y="286"/>
                  </a:lnTo>
                  <a:lnTo>
                    <a:pt x="643" y="287"/>
                  </a:lnTo>
                  <a:lnTo>
                    <a:pt x="646" y="286"/>
                  </a:lnTo>
                  <a:lnTo>
                    <a:pt x="648" y="284"/>
                  </a:lnTo>
                  <a:lnTo>
                    <a:pt x="647" y="287"/>
                  </a:lnTo>
                  <a:lnTo>
                    <a:pt x="649" y="289"/>
                  </a:lnTo>
                  <a:lnTo>
                    <a:pt x="651" y="288"/>
                  </a:lnTo>
                  <a:lnTo>
                    <a:pt x="651" y="294"/>
                  </a:lnTo>
                  <a:lnTo>
                    <a:pt x="655" y="298"/>
                  </a:lnTo>
                  <a:lnTo>
                    <a:pt x="655" y="300"/>
                  </a:lnTo>
                  <a:lnTo>
                    <a:pt x="651" y="299"/>
                  </a:lnTo>
                  <a:lnTo>
                    <a:pt x="649" y="298"/>
                  </a:lnTo>
                  <a:lnTo>
                    <a:pt x="647" y="296"/>
                  </a:lnTo>
                  <a:lnTo>
                    <a:pt x="646" y="294"/>
                  </a:lnTo>
                  <a:lnTo>
                    <a:pt x="644" y="292"/>
                  </a:lnTo>
                  <a:lnTo>
                    <a:pt x="635" y="291"/>
                  </a:lnTo>
                  <a:lnTo>
                    <a:pt x="633" y="290"/>
                  </a:lnTo>
                  <a:lnTo>
                    <a:pt x="625" y="289"/>
                  </a:lnTo>
                  <a:lnTo>
                    <a:pt x="617" y="287"/>
                  </a:lnTo>
                  <a:lnTo>
                    <a:pt x="615" y="285"/>
                  </a:lnTo>
                  <a:lnTo>
                    <a:pt x="613" y="282"/>
                  </a:lnTo>
                  <a:lnTo>
                    <a:pt x="613" y="281"/>
                  </a:lnTo>
                  <a:lnTo>
                    <a:pt x="617" y="281"/>
                  </a:lnTo>
                  <a:lnTo>
                    <a:pt x="617" y="279"/>
                  </a:lnTo>
                  <a:lnTo>
                    <a:pt x="617" y="275"/>
                  </a:lnTo>
                  <a:lnTo>
                    <a:pt x="614" y="270"/>
                  </a:lnTo>
                  <a:lnTo>
                    <a:pt x="614" y="268"/>
                  </a:lnTo>
                  <a:lnTo>
                    <a:pt x="615" y="263"/>
                  </a:lnTo>
                  <a:lnTo>
                    <a:pt x="613" y="260"/>
                  </a:lnTo>
                  <a:lnTo>
                    <a:pt x="615" y="259"/>
                  </a:lnTo>
                  <a:lnTo>
                    <a:pt x="619" y="250"/>
                  </a:lnTo>
                  <a:lnTo>
                    <a:pt x="617" y="245"/>
                  </a:lnTo>
                  <a:lnTo>
                    <a:pt x="616" y="241"/>
                  </a:lnTo>
                  <a:lnTo>
                    <a:pt x="618" y="240"/>
                  </a:lnTo>
                  <a:lnTo>
                    <a:pt x="616" y="237"/>
                  </a:lnTo>
                  <a:lnTo>
                    <a:pt x="615" y="234"/>
                  </a:lnTo>
                  <a:lnTo>
                    <a:pt x="616" y="233"/>
                  </a:lnTo>
                  <a:lnTo>
                    <a:pt x="612" y="229"/>
                  </a:lnTo>
                  <a:lnTo>
                    <a:pt x="611" y="227"/>
                  </a:lnTo>
                  <a:lnTo>
                    <a:pt x="607" y="229"/>
                  </a:lnTo>
                  <a:lnTo>
                    <a:pt x="608" y="231"/>
                  </a:lnTo>
                  <a:lnTo>
                    <a:pt x="609" y="235"/>
                  </a:lnTo>
                  <a:lnTo>
                    <a:pt x="611" y="240"/>
                  </a:lnTo>
                  <a:lnTo>
                    <a:pt x="611" y="250"/>
                  </a:lnTo>
                  <a:lnTo>
                    <a:pt x="608" y="253"/>
                  </a:lnTo>
                  <a:lnTo>
                    <a:pt x="601" y="260"/>
                  </a:lnTo>
                  <a:lnTo>
                    <a:pt x="596" y="262"/>
                  </a:lnTo>
                  <a:lnTo>
                    <a:pt x="589" y="267"/>
                  </a:lnTo>
                  <a:lnTo>
                    <a:pt x="589" y="270"/>
                  </a:lnTo>
                  <a:lnTo>
                    <a:pt x="589" y="271"/>
                  </a:lnTo>
                  <a:lnTo>
                    <a:pt x="589" y="274"/>
                  </a:lnTo>
                  <a:lnTo>
                    <a:pt x="585" y="277"/>
                  </a:lnTo>
                  <a:lnTo>
                    <a:pt x="585" y="279"/>
                  </a:lnTo>
                  <a:lnTo>
                    <a:pt x="590" y="284"/>
                  </a:lnTo>
                  <a:lnTo>
                    <a:pt x="593" y="289"/>
                  </a:lnTo>
                  <a:lnTo>
                    <a:pt x="595" y="293"/>
                  </a:lnTo>
                  <a:lnTo>
                    <a:pt x="596" y="300"/>
                  </a:lnTo>
                  <a:lnTo>
                    <a:pt x="600" y="305"/>
                  </a:lnTo>
                  <a:lnTo>
                    <a:pt x="602" y="309"/>
                  </a:lnTo>
                  <a:lnTo>
                    <a:pt x="602" y="312"/>
                  </a:lnTo>
                  <a:lnTo>
                    <a:pt x="601" y="316"/>
                  </a:lnTo>
                  <a:lnTo>
                    <a:pt x="599" y="320"/>
                  </a:lnTo>
                  <a:lnTo>
                    <a:pt x="598" y="322"/>
                  </a:lnTo>
                  <a:lnTo>
                    <a:pt x="595" y="326"/>
                  </a:lnTo>
                  <a:lnTo>
                    <a:pt x="594" y="329"/>
                  </a:lnTo>
                  <a:lnTo>
                    <a:pt x="595" y="332"/>
                  </a:lnTo>
                  <a:lnTo>
                    <a:pt x="593" y="335"/>
                  </a:lnTo>
                  <a:lnTo>
                    <a:pt x="592" y="337"/>
                  </a:lnTo>
                  <a:lnTo>
                    <a:pt x="592" y="342"/>
                  </a:lnTo>
                  <a:lnTo>
                    <a:pt x="595" y="347"/>
                  </a:lnTo>
                  <a:lnTo>
                    <a:pt x="597" y="351"/>
                  </a:lnTo>
                  <a:lnTo>
                    <a:pt x="596" y="354"/>
                  </a:lnTo>
                  <a:lnTo>
                    <a:pt x="595" y="358"/>
                  </a:lnTo>
                  <a:lnTo>
                    <a:pt x="594" y="360"/>
                  </a:lnTo>
                  <a:lnTo>
                    <a:pt x="596" y="363"/>
                  </a:lnTo>
                  <a:lnTo>
                    <a:pt x="599" y="364"/>
                  </a:lnTo>
                  <a:lnTo>
                    <a:pt x="603" y="363"/>
                  </a:lnTo>
                  <a:lnTo>
                    <a:pt x="606" y="363"/>
                  </a:lnTo>
                  <a:lnTo>
                    <a:pt x="609" y="364"/>
                  </a:lnTo>
                  <a:lnTo>
                    <a:pt x="613" y="364"/>
                  </a:lnTo>
                  <a:lnTo>
                    <a:pt x="613" y="362"/>
                  </a:lnTo>
                  <a:lnTo>
                    <a:pt x="619" y="359"/>
                  </a:lnTo>
                  <a:lnTo>
                    <a:pt x="624" y="359"/>
                  </a:lnTo>
                  <a:lnTo>
                    <a:pt x="632" y="363"/>
                  </a:lnTo>
                  <a:lnTo>
                    <a:pt x="634" y="366"/>
                  </a:lnTo>
                  <a:lnTo>
                    <a:pt x="640" y="369"/>
                  </a:lnTo>
                  <a:lnTo>
                    <a:pt x="645" y="371"/>
                  </a:lnTo>
                  <a:lnTo>
                    <a:pt x="646" y="373"/>
                  </a:lnTo>
                  <a:lnTo>
                    <a:pt x="646" y="376"/>
                  </a:lnTo>
                  <a:lnTo>
                    <a:pt x="646" y="379"/>
                  </a:lnTo>
                  <a:lnTo>
                    <a:pt x="650" y="388"/>
                  </a:lnTo>
                  <a:lnTo>
                    <a:pt x="651" y="388"/>
                  </a:lnTo>
                  <a:lnTo>
                    <a:pt x="651" y="390"/>
                  </a:lnTo>
                  <a:lnTo>
                    <a:pt x="650" y="392"/>
                  </a:lnTo>
                  <a:lnTo>
                    <a:pt x="647" y="392"/>
                  </a:lnTo>
                  <a:lnTo>
                    <a:pt x="644" y="394"/>
                  </a:lnTo>
                  <a:lnTo>
                    <a:pt x="643" y="397"/>
                  </a:lnTo>
                  <a:lnTo>
                    <a:pt x="643" y="402"/>
                  </a:lnTo>
                  <a:lnTo>
                    <a:pt x="643" y="406"/>
                  </a:lnTo>
                  <a:lnTo>
                    <a:pt x="644" y="408"/>
                  </a:lnTo>
                  <a:lnTo>
                    <a:pt x="647" y="407"/>
                  </a:lnTo>
                  <a:lnTo>
                    <a:pt x="651" y="410"/>
                  </a:lnTo>
                  <a:lnTo>
                    <a:pt x="656" y="409"/>
                  </a:lnTo>
                  <a:lnTo>
                    <a:pt x="660" y="412"/>
                  </a:lnTo>
                  <a:lnTo>
                    <a:pt x="660" y="412"/>
                  </a:lnTo>
                  <a:lnTo>
                    <a:pt x="654" y="414"/>
                  </a:lnTo>
                  <a:lnTo>
                    <a:pt x="651" y="413"/>
                  </a:lnTo>
                  <a:lnTo>
                    <a:pt x="645" y="413"/>
                  </a:lnTo>
                  <a:lnTo>
                    <a:pt x="645" y="411"/>
                  </a:lnTo>
                  <a:lnTo>
                    <a:pt x="644" y="410"/>
                  </a:lnTo>
                  <a:lnTo>
                    <a:pt x="639" y="407"/>
                  </a:lnTo>
                  <a:lnTo>
                    <a:pt x="638" y="405"/>
                  </a:lnTo>
                  <a:lnTo>
                    <a:pt x="639" y="404"/>
                  </a:lnTo>
                  <a:lnTo>
                    <a:pt x="640" y="402"/>
                  </a:lnTo>
                  <a:lnTo>
                    <a:pt x="640" y="399"/>
                  </a:lnTo>
                  <a:lnTo>
                    <a:pt x="640" y="396"/>
                  </a:lnTo>
                  <a:lnTo>
                    <a:pt x="642" y="392"/>
                  </a:lnTo>
                  <a:lnTo>
                    <a:pt x="641" y="392"/>
                  </a:lnTo>
                  <a:lnTo>
                    <a:pt x="639" y="392"/>
                  </a:lnTo>
                  <a:lnTo>
                    <a:pt x="639" y="390"/>
                  </a:lnTo>
                  <a:lnTo>
                    <a:pt x="640" y="387"/>
                  </a:lnTo>
                  <a:lnTo>
                    <a:pt x="640" y="387"/>
                  </a:lnTo>
                  <a:lnTo>
                    <a:pt x="640" y="385"/>
                  </a:lnTo>
                  <a:lnTo>
                    <a:pt x="641" y="384"/>
                  </a:lnTo>
                  <a:lnTo>
                    <a:pt x="640" y="382"/>
                  </a:lnTo>
                  <a:lnTo>
                    <a:pt x="638" y="380"/>
                  </a:lnTo>
                  <a:lnTo>
                    <a:pt x="637" y="379"/>
                  </a:lnTo>
                  <a:lnTo>
                    <a:pt x="635" y="377"/>
                  </a:lnTo>
                  <a:lnTo>
                    <a:pt x="633" y="376"/>
                  </a:lnTo>
                  <a:lnTo>
                    <a:pt x="632" y="374"/>
                  </a:lnTo>
                  <a:lnTo>
                    <a:pt x="632" y="371"/>
                  </a:lnTo>
                  <a:lnTo>
                    <a:pt x="631" y="367"/>
                  </a:lnTo>
                  <a:lnTo>
                    <a:pt x="625" y="368"/>
                  </a:lnTo>
                  <a:lnTo>
                    <a:pt x="621" y="370"/>
                  </a:lnTo>
                  <a:lnTo>
                    <a:pt x="614" y="371"/>
                  </a:lnTo>
                  <a:lnTo>
                    <a:pt x="609" y="374"/>
                  </a:lnTo>
                  <a:lnTo>
                    <a:pt x="605" y="375"/>
                  </a:lnTo>
                  <a:lnTo>
                    <a:pt x="603" y="376"/>
                  </a:lnTo>
                  <a:lnTo>
                    <a:pt x="603" y="379"/>
                  </a:lnTo>
                  <a:lnTo>
                    <a:pt x="603" y="381"/>
                  </a:lnTo>
                  <a:lnTo>
                    <a:pt x="603" y="384"/>
                  </a:lnTo>
                  <a:lnTo>
                    <a:pt x="601" y="386"/>
                  </a:lnTo>
                  <a:lnTo>
                    <a:pt x="602" y="388"/>
                  </a:lnTo>
                  <a:lnTo>
                    <a:pt x="603" y="389"/>
                  </a:lnTo>
                  <a:lnTo>
                    <a:pt x="604" y="391"/>
                  </a:lnTo>
                  <a:lnTo>
                    <a:pt x="605" y="392"/>
                  </a:lnTo>
                  <a:lnTo>
                    <a:pt x="605" y="395"/>
                  </a:lnTo>
                  <a:lnTo>
                    <a:pt x="607" y="396"/>
                  </a:lnTo>
                  <a:lnTo>
                    <a:pt x="607" y="399"/>
                  </a:lnTo>
                  <a:lnTo>
                    <a:pt x="608" y="403"/>
                  </a:lnTo>
                  <a:lnTo>
                    <a:pt x="607" y="409"/>
                  </a:lnTo>
                  <a:lnTo>
                    <a:pt x="603" y="411"/>
                  </a:lnTo>
                  <a:lnTo>
                    <a:pt x="596" y="419"/>
                  </a:lnTo>
                  <a:lnTo>
                    <a:pt x="596" y="420"/>
                  </a:lnTo>
                  <a:lnTo>
                    <a:pt x="596" y="423"/>
                  </a:lnTo>
                  <a:lnTo>
                    <a:pt x="595" y="428"/>
                  </a:lnTo>
                  <a:lnTo>
                    <a:pt x="591" y="433"/>
                  </a:lnTo>
                  <a:lnTo>
                    <a:pt x="589" y="435"/>
                  </a:lnTo>
                  <a:lnTo>
                    <a:pt x="585" y="437"/>
                  </a:lnTo>
                  <a:lnTo>
                    <a:pt x="583" y="439"/>
                  </a:lnTo>
                  <a:lnTo>
                    <a:pt x="577" y="442"/>
                  </a:lnTo>
                  <a:lnTo>
                    <a:pt x="575" y="443"/>
                  </a:lnTo>
                  <a:lnTo>
                    <a:pt x="577" y="447"/>
                  </a:lnTo>
                  <a:lnTo>
                    <a:pt x="576" y="451"/>
                  </a:lnTo>
                  <a:lnTo>
                    <a:pt x="573" y="452"/>
                  </a:lnTo>
                  <a:lnTo>
                    <a:pt x="564" y="448"/>
                  </a:lnTo>
                  <a:lnTo>
                    <a:pt x="559" y="448"/>
                  </a:lnTo>
                  <a:lnTo>
                    <a:pt x="556" y="449"/>
                  </a:lnTo>
                  <a:lnTo>
                    <a:pt x="554" y="449"/>
                  </a:lnTo>
                  <a:lnTo>
                    <a:pt x="548" y="448"/>
                  </a:lnTo>
                  <a:lnTo>
                    <a:pt x="547" y="447"/>
                  </a:lnTo>
                  <a:lnTo>
                    <a:pt x="547" y="445"/>
                  </a:lnTo>
                  <a:lnTo>
                    <a:pt x="548" y="444"/>
                  </a:lnTo>
                  <a:lnTo>
                    <a:pt x="547" y="439"/>
                  </a:lnTo>
                  <a:lnTo>
                    <a:pt x="544" y="438"/>
                  </a:lnTo>
                  <a:lnTo>
                    <a:pt x="543" y="437"/>
                  </a:lnTo>
                  <a:lnTo>
                    <a:pt x="544" y="436"/>
                  </a:lnTo>
                  <a:lnTo>
                    <a:pt x="546" y="435"/>
                  </a:lnTo>
                  <a:lnTo>
                    <a:pt x="549" y="437"/>
                  </a:lnTo>
                  <a:lnTo>
                    <a:pt x="550" y="438"/>
                  </a:lnTo>
                  <a:lnTo>
                    <a:pt x="553" y="438"/>
                  </a:lnTo>
                  <a:lnTo>
                    <a:pt x="554" y="436"/>
                  </a:lnTo>
                  <a:lnTo>
                    <a:pt x="556" y="436"/>
                  </a:lnTo>
                  <a:lnTo>
                    <a:pt x="559" y="433"/>
                  </a:lnTo>
                  <a:lnTo>
                    <a:pt x="561" y="434"/>
                  </a:lnTo>
                  <a:lnTo>
                    <a:pt x="564" y="433"/>
                  </a:lnTo>
                  <a:lnTo>
                    <a:pt x="564" y="431"/>
                  </a:lnTo>
                  <a:lnTo>
                    <a:pt x="566" y="431"/>
                  </a:lnTo>
                  <a:lnTo>
                    <a:pt x="568" y="431"/>
                  </a:lnTo>
                  <a:lnTo>
                    <a:pt x="571" y="430"/>
                  </a:lnTo>
                  <a:lnTo>
                    <a:pt x="573" y="428"/>
                  </a:lnTo>
                  <a:lnTo>
                    <a:pt x="571" y="426"/>
                  </a:lnTo>
                  <a:lnTo>
                    <a:pt x="567" y="426"/>
                  </a:lnTo>
                  <a:lnTo>
                    <a:pt x="566" y="428"/>
                  </a:lnTo>
                  <a:lnTo>
                    <a:pt x="564" y="426"/>
                  </a:lnTo>
                  <a:lnTo>
                    <a:pt x="564" y="423"/>
                  </a:lnTo>
                  <a:lnTo>
                    <a:pt x="569" y="426"/>
                  </a:lnTo>
                  <a:lnTo>
                    <a:pt x="574" y="425"/>
                  </a:lnTo>
                  <a:lnTo>
                    <a:pt x="574" y="425"/>
                  </a:lnTo>
                  <a:lnTo>
                    <a:pt x="574" y="421"/>
                  </a:lnTo>
                  <a:lnTo>
                    <a:pt x="576" y="421"/>
                  </a:lnTo>
                  <a:lnTo>
                    <a:pt x="578" y="419"/>
                  </a:lnTo>
                  <a:lnTo>
                    <a:pt x="578" y="417"/>
                  </a:lnTo>
                  <a:lnTo>
                    <a:pt x="579" y="414"/>
                  </a:lnTo>
                  <a:lnTo>
                    <a:pt x="580" y="412"/>
                  </a:lnTo>
                  <a:lnTo>
                    <a:pt x="584" y="410"/>
                  </a:lnTo>
                  <a:lnTo>
                    <a:pt x="586" y="408"/>
                  </a:lnTo>
                  <a:lnTo>
                    <a:pt x="585" y="406"/>
                  </a:lnTo>
                  <a:lnTo>
                    <a:pt x="586" y="404"/>
                  </a:lnTo>
                  <a:lnTo>
                    <a:pt x="586" y="396"/>
                  </a:lnTo>
                  <a:lnTo>
                    <a:pt x="586" y="394"/>
                  </a:lnTo>
                  <a:lnTo>
                    <a:pt x="587" y="390"/>
                  </a:lnTo>
                  <a:lnTo>
                    <a:pt x="590" y="385"/>
                  </a:lnTo>
                  <a:lnTo>
                    <a:pt x="590" y="379"/>
                  </a:lnTo>
                  <a:lnTo>
                    <a:pt x="583" y="373"/>
                  </a:lnTo>
                  <a:lnTo>
                    <a:pt x="578" y="366"/>
                  </a:lnTo>
                  <a:lnTo>
                    <a:pt x="578" y="362"/>
                  </a:lnTo>
                  <a:lnTo>
                    <a:pt x="579" y="359"/>
                  </a:lnTo>
                  <a:lnTo>
                    <a:pt x="579" y="356"/>
                  </a:lnTo>
                  <a:lnTo>
                    <a:pt x="579" y="353"/>
                  </a:lnTo>
                  <a:lnTo>
                    <a:pt x="580" y="351"/>
                  </a:lnTo>
                  <a:lnTo>
                    <a:pt x="579" y="345"/>
                  </a:lnTo>
                  <a:lnTo>
                    <a:pt x="581" y="343"/>
                  </a:lnTo>
                  <a:lnTo>
                    <a:pt x="581" y="338"/>
                  </a:lnTo>
                  <a:lnTo>
                    <a:pt x="580" y="337"/>
                  </a:lnTo>
                  <a:lnTo>
                    <a:pt x="580" y="335"/>
                  </a:lnTo>
                  <a:lnTo>
                    <a:pt x="579" y="335"/>
                  </a:lnTo>
                  <a:lnTo>
                    <a:pt x="579" y="332"/>
                  </a:lnTo>
                  <a:lnTo>
                    <a:pt x="579" y="329"/>
                  </a:lnTo>
                  <a:lnTo>
                    <a:pt x="579" y="328"/>
                  </a:lnTo>
                  <a:lnTo>
                    <a:pt x="578" y="327"/>
                  </a:lnTo>
                  <a:lnTo>
                    <a:pt x="577" y="324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7"/>
                  </a:lnTo>
                  <a:lnTo>
                    <a:pt x="581" y="310"/>
                  </a:lnTo>
                  <a:lnTo>
                    <a:pt x="582" y="307"/>
                  </a:lnTo>
                  <a:lnTo>
                    <a:pt x="582" y="302"/>
                  </a:lnTo>
                  <a:lnTo>
                    <a:pt x="579" y="295"/>
                  </a:lnTo>
                  <a:lnTo>
                    <a:pt x="579" y="290"/>
                  </a:lnTo>
                  <a:lnTo>
                    <a:pt x="574" y="287"/>
                  </a:lnTo>
                  <a:lnTo>
                    <a:pt x="572" y="284"/>
                  </a:lnTo>
                  <a:lnTo>
                    <a:pt x="569" y="279"/>
                  </a:lnTo>
                  <a:lnTo>
                    <a:pt x="569" y="276"/>
                  </a:lnTo>
                  <a:lnTo>
                    <a:pt x="569" y="276"/>
                  </a:lnTo>
                  <a:lnTo>
                    <a:pt x="573" y="273"/>
                  </a:lnTo>
                  <a:lnTo>
                    <a:pt x="574" y="271"/>
                  </a:lnTo>
                  <a:lnTo>
                    <a:pt x="575" y="269"/>
                  </a:lnTo>
                  <a:lnTo>
                    <a:pt x="575" y="268"/>
                  </a:lnTo>
                  <a:lnTo>
                    <a:pt x="575" y="265"/>
                  </a:lnTo>
                  <a:lnTo>
                    <a:pt x="577" y="262"/>
                  </a:lnTo>
                  <a:lnTo>
                    <a:pt x="579" y="255"/>
                  </a:lnTo>
                  <a:lnTo>
                    <a:pt x="580" y="253"/>
                  </a:lnTo>
                  <a:lnTo>
                    <a:pt x="581" y="247"/>
                  </a:lnTo>
                  <a:lnTo>
                    <a:pt x="580" y="244"/>
                  </a:lnTo>
                  <a:lnTo>
                    <a:pt x="580" y="240"/>
                  </a:lnTo>
                  <a:lnTo>
                    <a:pt x="580" y="235"/>
                  </a:lnTo>
                  <a:lnTo>
                    <a:pt x="579" y="233"/>
                  </a:lnTo>
                  <a:lnTo>
                    <a:pt x="580" y="232"/>
                  </a:lnTo>
                  <a:lnTo>
                    <a:pt x="580" y="232"/>
                  </a:lnTo>
                  <a:lnTo>
                    <a:pt x="570" y="228"/>
                  </a:lnTo>
                  <a:lnTo>
                    <a:pt x="566" y="225"/>
                  </a:lnTo>
                  <a:lnTo>
                    <a:pt x="557" y="226"/>
                  </a:lnTo>
                  <a:lnTo>
                    <a:pt x="553" y="226"/>
                  </a:lnTo>
                  <a:lnTo>
                    <a:pt x="546" y="226"/>
                  </a:lnTo>
                  <a:lnTo>
                    <a:pt x="543" y="225"/>
                  </a:lnTo>
                  <a:lnTo>
                    <a:pt x="545" y="223"/>
                  </a:lnTo>
                  <a:lnTo>
                    <a:pt x="538" y="224"/>
                  </a:lnTo>
                  <a:lnTo>
                    <a:pt x="537" y="226"/>
                  </a:lnTo>
                  <a:lnTo>
                    <a:pt x="537" y="227"/>
                  </a:lnTo>
                  <a:lnTo>
                    <a:pt x="536" y="230"/>
                  </a:lnTo>
                  <a:lnTo>
                    <a:pt x="534" y="233"/>
                  </a:lnTo>
                  <a:lnTo>
                    <a:pt x="533" y="237"/>
                  </a:lnTo>
                  <a:lnTo>
                    <a:pt x="531" y="246"/>
                  </a:lnTo>
                  <a:lnTo>
                    <a:pt x="530" y="250"/>
                  </a:lnTo>
                  <a:lnTo>
                    <a:pt x="528" y="253"/>
                  </a:lnTo>
                  <a:lnTo>
                    <a:pt x="527" y="264"/>
                  </a:lnTo>
                  <a:lnTo>
                    <a:pt x="525" y="268"/>
                  </a:lnTo>
                  <a:lnTo>
                    <a:pt x="521" y="276"/>
                  </a:lnTo>
                  <a:lnTo>
                    <a:pt x="516" y="281"/>
                  </a:lnTo>
                  <a:lnTo>
                    <a:pt x="512" y="285"/>
                  </a:lnTo>
                  <a:lnTo>
                    <a:pt x="506" y="287"/>
                  </a:lnTo>
                  <a:lnTo>
                    <a:pt x="504" y="294"/>
                  </a:lnTo>
                  <a:lnTo>
                    <a:pt x="504" y="296"/>
                  </a:lnTo>
                  <a:lnTo>
                    <a:pt x="505" y="296"/>
                  </a:lnTo>
                  <a:lnTo>
                    <a:pt x="508" y="292"/>
                  </a:lnTo>
                  <a:lnTo>
                    <a:pt x="509" y="293"/>
                  </a:lnTo>
                  <a:lnTo>
                    <a:pt x="509" y="296"/>
                  </a:lnTo>
                  <a:lnTo>
                    <a:pt x="507" y="298"/>
                  </a:lnTo>
                  <a:lnTo>
                    <a:pt x="503" y="301"/>
                  </a:lnTo>
                  <a:lnTo>
                    <a:pt x="502" y="304"/>
                  </a:lnTo>
                  <a:lnTo>
                    <a:pt x="503" y="307"/>
                  </a:lnTo>
                  <a:lnTo>
                    <a:pt x="507" y="306"/>
                  </a:lnTo>
                  <a:lnTo>
                    <a:pt x="509" y="304"/>
                  </a:lnTo>
                  <a:lnTo>
                    <a:pt x="512" y="305"/>
                  </a:lnTo>
                  <a:lnTo>
                    <a:pt x="514" y="308"/>
                  </a:lnTo>
                  <a:lnTo>
                    <a:pt x="512" y="311"/>
                  </a:lnTo>
                  <a:lnTo>
                    <a:pt x="512" y="320"/>
                  </a:lnTo>
                  <a:lnTo>
                    <a:pt x="510" y="322"/>
                  </a:lnTo>
                  <a:lnTo>
                    <a:pt x="511" y="327"/>
                  </a:lnTo>
                  <a:lnTo>
                    <a:pt x="512" y="330"/>
                  </a:lnTo>
                  <a:lnTo>
                    <a:pt x="511" y="333"/>
                  </a:lnTo>
                  <a:lnTo>
                    <a:pt x="508" y="333"/>
                  </a:lnTo>
                  <a:lnTo>
                    <a:pt x="507" y="331"/>
                  </a:lnTo>
                  <a:lnTo>
                    <a:pt x="506" y="336"/>
                  </a:lnTo>
                  <a:lnTo>
                    <a:pt x="506" y="345"/>
                  </a:lnTo>
                  <a:lnTo>
                    <a:pt x="508" y="349"/>
                  </a:lnTo>
                  <a:lnTo>
                    <a:pt x="508" y="345"/>
                  </a:lnTo>
                  <a:lnTo>
                    <a:pt x="511" y="344"/>
                  </a:lnTo>
                  <a:lnTo>
                    <a:pt x="517" y="348"/>
                  </a:lnTo>
                  <a:lnTo>
                    <a:pt x="520" y="350"/>
                  </a:lnTo>
                  <a:lnTo>
                    <a:pt x="521" y="350"/>
                  </a:lnTo>
                  <a:lnTo>
                    <a:pt x="522" y="350"/>
                  </a:lnTo>
                  <a:lnTo>
                    <a:pt x="522" y="354"/>
                  </a:lnTo>
                  <a:lnTo>
                    <a:pt x="524" y="359"/>
                  </a:lnTo>
                  <a:lnTo>
                    <a:pt x="525" y="363"/>
                  </a:lnTo>
                  <a:lnTo>
                    <a:pt x="527" y="367"/>
                  </a:lnTo>
                  <a:lnTo>
                    <a:pt x="531" y="369"/>
                  </a:lnTo>
                  <a:lnTo>
                    <a:pt x="534" y="368"/>
                  </a:lnTo>
                  <a:lnTo>
                    <a:pt x="534" y="370"/>
                  </a:lnTo>
                  <a:lnTo>
                    <a:pt x="535" y="371"/>
                  </a:lnTo>
                  <a:lnTo>
                    <a:pt x="533" y="375"/>
                  </a:lnTo>
                  <a:lnTo>
                    <a:pt x="530" y="382"/>
                  </a:lnTo>
                  <a:lnTo>
                    <a:pt x="529" y="387"/>
                  </a:lnTo>
                  <a:lnTo>
                    <a:pt x="528" y="389"/>
                  </a:lnTo>
                  <a:lnTo>
                    <a:pt x="524" y="392"/>
                  </a:lnTo>
                  <a:lnTo>
                    <a:pt x="523" y="390"/>
                  </a:lnTo>
                  <a:lnTo>
                    <a:pt x="524" y="387"/>
                  </a:lnTo>
                  <a:lnTo>
                    <a:pt x="521" y="384"/>
                  </a:lnTo>
                  <a:lnTo>
                    <a:pt x="517" y="382"/>
                  </a:lnTo>
                  <a:lnTo>
                    <a:pt x="509" y="373"/>
                  </a:lnTo>
                  <a:lnTo>
                    <a:pt x="506" y="371"/>
                  </a:lnTo>
                  <a:lnTo>
                    <a:pt x="502" y="370"/>
                  </a:lnTo>
                  <a:lnTo>
                    <a:pt x="496" y="366"/>
                  </a:lnTo>
                  <a:lnTo>
                    <a:pt x="490" y="364"/>
                  </a:lnTo>
                  <a:lnTo>
                    <a:pt x="491" y="362"/>
                  </a:lnTo>
                  <a:lnTo>
                    <a:pt x="492" y="362"/>
                  </a:lnTo>
                  <a:lnTo>
                    <a:pt x="491" y="361"/>
                  </a:lnTo>
                  <a:lnTo>
                    <a:pt x="487" y="360"/>
                  </a:lnTo>
                  <a:lnTo>
                    <a:pt x="482" y="357"/>
                  </a:lnTo>
                  <a:lnTo>
                    <a:pt x="479" y="355"/>
                  </a:lnTo>
                  <a:lnTo>
                    <a:pt x="471" y="349"/>
                  </a:lnTo>
                  <a:lnTo>
                    <a:pt x="467" y="348"/>
                  </a:lnTo>
                  <a:lnTo>
                    <a:pt x="460" y="345"/>
                  </a:lnTo>
                  <a:lnTo>
                    <a:pt x="458" y="345"/>
                  </a:lnTo>
                  <a:lnTo>
                    <a:pt x="454" y="342"/>
                  </a:lnTo>
                  <a:lnTo>
                    <a:pt x="450" y="342"/>
                  </a:lnTo>
                  <a:lnTo>
                    <a:pt x="438" y="341"/>
                  </a:lnTo>
                  <a:lnTo>
                    <a:pt x="437" y="340"/>
                  </a:lnTo>
                  <a:lnTo>
                    <a:pt x="433" y="338"/>
                  </a:lnTo>
                  <a:lnTo>
                    <a:pt x="430" y="338"/>
                  </a:lnTo>
                  <a:lnTo>
                    <a:pt x="428" y="339"/>
                  </a:lnTo>
                  <a:lnTo>
                    <a:pt x="428" y="341"/>
                  </a:lnTo>
                  <a:lnTo>
                    <a:pt x="427" y="343"/>
                  </a:lnTo>
                  <a:lnTo>
                    <a:pt x="422" y="346"/>
                  </a:lnTo>
                  <a:lnTo>
                    <a:pt x="423" y="348"/>
                  </a:lnTo>
                  <a:lnTo>
                    <a:pt x="424" y="352"/>
                  </a:lnTo>
                  <a:lnTo>
                    <a:pt x="427" y="356"/>
                  </a:lnTo>
                  <a:lnTo>
                    <a:pt x="429" y="363"/>
                  </a:lnTo>
                  <a:lnTo>
                    <a:pt x="429" y="362"/>
                  </a:lnTo>
                  <a:lnTo>
                    <a:pt x="430" y="362"/>
                  </a:lnTo>
                  <a:lnTo>
                    <a:pt x="429" y="370"/>
                  </a:lnTo>
                  <a:lnTo>
                    <a:pt x="428" y="371"/>
                  </a:lnTo>
                  <a:lnTo>
                    <a:pt x="424" y="376"/>
                  </a:lnTo>
                  <a:lnTo>
                    <a:pt x="417" y="376"/>
                  </a:lnTo>
                  <a:lnTo>
                    <a:pt x="417" y="380"/>
                  </a:lnTo>
                  <a:lnTo>
                    <a:pt x="418" y="381"/>
                  </a:lnTo>
                  <a:lnTo>
                    <a:pt x="418" y="384"/>
                  </a:lnTo>
                  <a:lnTo>
                    <a:pt x="415" y="387"/>
                  </a:lnTo>
                  <a:lnTo>
                    <a:pt x="413" y="388"/>
                  </a:lnTo>
                  <a:lnTo>
                    <a:pt x="409" y="387"/>
                  </a:lnTo>
                  <a:lnTo>
                    <a:pt x="407" y="384"/>
                  </a:lnTo>
                  <a:lnTo>
                    <a:pt x="407" y="381"/>
                  </a:lnTo>
                  <a:lnTo>
                    <a:pt x="408" y="378"/>
                  </a:lnTo>
                  <a:lnTo>
                    <a:pt x="409" y="376"/>
                  </a:lnTo>
                  <a:lnTo>
                    <a:pt x="411" y="375"/>
                  </a:lnTo>
                  <a:lnTo>
                    <a:pt x="406" y="368"/>
                  </a:lnTo>
                  <a:lnTo>
                    <a:pt x="406" y="367"/>
                  </a:lnTo>
                  <a:lnTo>
                    <a:pt x="404" y="366"/>
                  </a:lnTo>
                  <a:lnTo>
                    <a:pt x="394" y="370"/>
                  </a:lnTo>
                  <a:lnTo>
                    <a:pt x="392" y="374"/>
                  </a:lnTo>
                  <a:lnTo>
                    <a:pt x="389" y="375"/>
                  </a:lnTo>
                  <a:lnTo>
                    <a:pt x="384" y="381"/>
                  </a:lnTo>
                  <a:lnTo>
                    <a:pt x="381" y="382"/>
                  </a:lnTo>
                  <a:lnTo>
                    <a:pt x="380" y="380"/>
                  </a:lnTo>
                  <a:lnTo>
                    <a:pt x="376" y="379"/>
                  </a:lnTo>
                  <a:lnTo>
                    <a:pt x="372" y="380"/>
                  </a:lnTo>
                  <a:lnTo>
                    <a:pt x="368" y="378"/>
                  </a:lnTo>
                  <a:lnTo>
                    <a:pt x="363" y="381"/>
                  </a:lnTo>
                  <a:lnTo>
                    <a:pt x="360" y="381"/>
                  </a:lnTo>
                  <a:lnTo>
                    <a:pt x="354" y="385"/>
                  </a:lnTo>
                  <a:lnTo>
                    <a:pt x="353" y="388"/>
                  </a:lnTo>
                  <a:lnTo>
                    <a:pt x="353" y="392"/>
                  </a:lnTo>
                  <a:lnTo>
                    <a:pt x="353" y="394"/>
                  </a:lnTo>
                  <a:lnTo>
                    <a:pt x="350" y="394"/>
                  </a:lnTo>
                  <a:lnTo>
                    <a:pt x="349" y="392"/>
                  </a:lnTo>
                  <a:lnTo>
                    <a:pt x="346" y="390"/>
                  </a:lnTo>
                  <a:lnTo>
                    <a:pt x="346" y="391"/>
                  </a:lnTo>
                  <a:lnTo>
                    <a:pt x="344" y="392"/>
                  </a:lnTo>
                  <a:lnTo>
                    <a:pt x="341" y="389"/>
                  </a:lnTo>
                  <a:lnTo>
                    <a:pt x="341" y="383"/>
                  </a:lnTo>
                  <a:lnTo>
                    <a:pt x="340" y="381"/>
                  </a:lnTo>
                  <a:lnTo>
                    <a:pt x="340" y="380"/>
                  </a:lnTo>
                  <a:lnTo>
                    <a:pt x="342" y="377"/>
                  </a:lnTo>
                  <a:lnTo>
                    <a:pt x="342" y="374"/>
                  </a:lnTo>
                  <a:lnTo>
                    <a:pt x="340" y="371"/>
                  </a:lnTo>
                  <a:lnTo>
                    <a:pt x="339" y="370"/>
                  </a:lnTo>
                  <a:lnTo>
                    <a:pt x="339" y="372"/>
                  </a:lnTo>
                  <a:lnTo>
                    <a:pt x="338" y="372"/>
                  </a:lnTo>
                  <a:lnTo>
                    <a:pt x="338" y="370"/>
                  </a:lnTo>
                  <a:lnTo>
                    <a:pt x="340" y="369"/>
                  </a:lnTo>
                  <a:lnTo>
                    <a:pt x="346" y="368"/>
                  </a:lnTo>
                  <a:lnTo>
                    <a:pt x="349" y="367"/>
                  </a:lnTo>
                  <a:lnTo>
                    <a:pt x="349" y="367"/>
                  </a:lnTo>
                  <a:lnTo>
                    <a:pt x="348" y="367"/>
                  </a:lnTo>
                  <a:lnTo>
                    <a:pt x="344" y="368"/>
                  </a:lnTo>
                  <a:lnTo>
                    <a:pt x="342" y="368"/>
                  </a:lnTo>
                  <a:lnTo>
                    <a:pt x="339" y="368"/>
                  </a:lnTo>
                  <a:lnTo>
                    <a:pt x="334" y="371"/>
                  </a:lnTo>
                  <a:lnTo>
                    <a:pt x="334" y="372"/>
                  </a:lnTo>
                  <a:lnTo>
                    <a:pt x="332" y="373"/>
                  </a:lnTo>
                  <a:lnTo>
                    <a:pt x="331" y="374"/>
                  </a:lnTo>
                  <a:lnTo>
                    <a:pt x="332" y="377"/>
                  </a:lnTo>
                  <a:lnTo>
                    <a:pt x="332" y="378"/>
                  </a:lnTo>
                  <a:lnTo>
                    <a:pt x="330" y="380"/>
                  </a:lnTo>
                  <a:lnTo>
                    <a:pt x="327" y="379"/>
                  </a:lnTo>
                  <a:lnTo>
                    <a:pt x="327" y="377"/>
                  </a:lnTo>
                  <a:lnTo>
                    <a:pt x="328" y="375"/>
                  </a:lnTo>
                  <a:lnTo>
                    <a:pt x="326" y="375"/>
                  </a:lnTo>
                  <a:lnTo>
                    <a:pt x="321" y="380"/>
                  </a:lnTo>
                  <a:lnTo>
                    <a:pt x="323" y="380"/>
                  </a:lnTo>
                  <a:lnTo>
                    <a:pt x="324" y="382"/>
                  </a:lnTo>
                  <a:lnTo>
                    <a:pt x="324" y="384"/>
                  </a:lnTo>
                  <a:lnTo>
                    <a:pt x="323" y="386"/>
                  </a:lnTo>
                  <a:lnTo>
                    <a:pt x="321" y="387"/>
                  </a:lnTo>
                  <a:lnTo>
                    <a:pt x="320" y="388"/>
                  </a:lnTo>
                  <a:lnTo>
                    <a:pt x="319" y="385"/>
                  </a:lnTo>
                  <a:lnTo>
                    <a:pt x="317" y="382"/>
                  </a:lnTo>
                  <a:lnTo>
                    <a:pt x="311" y="384"/>
                  </a:lnTo>
                  <a:lnTo>
                    <a:pt x="311" y="385"/>
                  </a:lnTo>
                  <a:lnTo>
                    <a:pt x="303" y="389"/>
                  </a:lnTo>
                  <a:lnTo>
                    <a:pt x="302" y="388"/>
                  </a:lnTo>
                  <a:lnTo>
                    <a:pt x="301" y="389"/>
                  </a:lnTo>
                  <a:lnTo>
                    <a:pt x="294" y="394"/>
                  </a:lnTo>
                  <a:lnTo>
                    <a:pt x="277" y="404"/>
                  </a:lnTo>
                  <a:lnTo>
                    <a:pt x="275" y="404"/>
                  </a:lnTo>
                  <a:lnTo>
                    <a:pt x="275" y="408"/>
                  </a:lnTo>
                  <a:lnTo>
                    <a:pt x="275" y="408"/>
                  </a:lnTo>
                  <a:lnTo>
                    <a:pt x="273" y="410"/>
                  </a:lnTo>
                  <a:lnTo>
                    <a:pt x="268" y="410"/>
                  </a:lnTo>
                  <a:lnTo>
                    <a:pt x="266" y="412"/>
                  </a:lnTo>
                  <a:lnTo>
                    <a:pt x="265" y="411"/>
                  </a:lnTo>
                  <a:lnTo>
                    <a:pt x="263" y="415"/>
                  </a:lnTo>
                  <a:lnTo>
                    <a:pt x="261" y="421"/>
                  </a:lnTo>
                  <a:lnTo>
                    <a:pt x="260" y="424"/>
                  </a:lnTo>
                  <a:lnTo>
                    <a:pt x="261" y="429"/>
                  </a:lnTo>
                  <a:lnTo>
                    <a:pt x="259" y="432"/>
                  </a:lnTo>
                  <a:lnTo>
                    <a:pt x="256" y="434"/>
                  </a:lnTo>
                  <a:lnTo>
                    <a:pt x="253" y="433"/>
                  </a:lnTo>
                  <a:lnTo>
                    <a:pt x="248" y="435"/>
                  </a:lnTo>
                  <a:lnTo>
                    <a:pt x="247" y="440"/>
                  </a:lnTo>
                  <a:lnTo>
                    <a:pt x="246" y="437"/>
                  </a:lnTo>
                  <a:lnTo>
                    <a:pt x="245" y="433"/>
                  </a:lnTo>
                  <a:lnTo>
                    <a:pt x="242" y="435"/>
                  </a:lnTo>
                  <a:lnTo>
                    <a:pt x="240" y="435"/>
                  </a:lnTo>
                  <a:lnTo>
                    <a:pt x="238" y="434"/>
                  </a:lnTo>
                  <a:lnTo>
                    <a:pt x="235" y="430"/>
                  </a:lnTo>
                  <a:lnTo>
                    <a:pt x="234" y="427"/>
                  </a:lnTo>
                  <a:lnTo>
                    <a:pt x="229" y="422"/>
                  </a:lnTo>
                  <a:lnTo>
                    <a:pt x="227" y="419"/>
                  </a:lnTo>
                  <a:lnTo>
                    <a:pt x="226" y="416"/>
                  </a:lnTo>
                  <a:lnTo>
                    <a:pt x="226" y="413"/>
                  </a:lnTo>
                  <a:lnTo>
                    <a:pt x="228" y="413"/>
                  </a:lnTo>
                  <a:lnTo>
                    <a:pt x="230" y="411"/>
                  </a:lnTo>
                  <a:lnTo>
                    <a:pt x="231" y="408"/>
                  </a:lnTo>
                  <a:lnTo>
                    <a:pt x="234" y="407"/>
                  </a:lnTo>
                  <a:lnTo>
                    <a:pt x="247" y="404"/>
                  </a:lnTo>
                  <a:lnTo>
                    <a:pt x="245" y="401"/>
                  </a:lnTo>
                  <a:lnTo>
                    <a:pt x="245" y="397"/>
                  </a:lnTo>
                  <a:lnTo>
                    <a:pt x="244" y="393"/>
                  </a:lnTo>
                  <a:lnTo>
                    <a:pt x="242" y="394"/>
                  </a:lnTo>
                  <a:lnTo>
                    <a:pt x="239" y="390"/>
                  </a:lnTo>
                  <a:lnTo>
                    <a:pt x="238" y="389"/>
                  </a:lnTo>
                  <a:lnTo>
                    <a:pt x="238" y="385"/>
                  </a:lnTo>
                  <a:lnTo>
                    <a:pt x="235" y="384"/>
                  </a:lnTo>
                  <a:lnTo>
                    <a:pt x="229" y="382"/>
                  </a:lnTo>
                  <a:lnTo>
                    <a:pt x="224" y="382"/>
                  </a:lnTo>
                  <a:lnTo>
                    <a:pt x="218" y="381"/>
                  </a:lnTo>
                  <a:lnTo>
                    <a:pt x="215" y="382"/>
                  </a:lnTo>
                  <a:lnTo>
                    <a:pt x="213" y="382"/>
                  </a:lnTo>
                  <a:lnTo>
                    <a:pt x="204" y="377"/>
                  </a:lnTo>
                  <a:lnTo>
                    <a:pt x="204" y="379"/>
                  </a:lnTo>
                  <a:lnTo>
                    <a:pt x="215" y="388"/>
                  </a:lnTo>
                  <a:lnTo>
                    <a:pt x="215" y="395"/>
                  </a:lnTo>
                  <a:lnTo>
                    <a:pt x="215" y="399"/>
                  </a:lnTo>
                  <a:lnTo>
                    <a:pt x="214" y="403"/>
                  </a:lnTo>
                  <a:lnTo>
                    <a:pt x="215" y="407"/>
                  </a:lnTo>
                  <a:lnTo>
                    <a:pt x="211" y="417"/>
                  </a:lnTo>
                  <a:lnTo>
                    <a:pt x="211" y="420"/>
                  </a:lnTo>
                  <a:lnTo>
                    <a:pt x="211" y="424"/>
                  </a:lnTo>
                  <a:lnTo>
                    <a:pt x="213" y="425"/>
                  </a:lnTo>
                  <a:lnTo>
                    <a:pt x="215" y="425"/>
                  </a:lnTo>
                  <a:lnTo>
                    <a:pt x="218" y="426"/>
                  </a:lnTo>
                  <a:lnTo>
                    <a:pt x="220" y="430"/>
                  </a:lnTo>
                  <a:lnTo>
                    <a:pt x="220" y="433"/>
                  </a:lnTo>
                  <a:lnTo>
                    <a:pt x="219" y="436"/>
                  </a:lnTo>
                  <a:lnTo>
                    <a:pt x="219" y="438"/>
                  </a:lnTo>
                  <a:lnTo>
                    <a:pt x="219" y="442"/>
                  </a:lnTo>
                  <a:lnTo>
                    <a:pt x="216" y="445"/>
                  </a:lnTo>
                  <a:lnTo>
                    <a:pt x="215" y="451"/>
                  </a:lnTo>
                  <a:lnTo>
                    <a:pt x="216" y="455"/>
                  </a:lnTo>
                  <a:lnTo>
                    <a:pt x="215" y="462"/>
                  </a:lnTo>
                  <a:lnTo>
                    <a:pt x="213" y="459"/>
                  </a:lnTo>
                  <a:lnTo>
                    <a:pt x="212" y="457"/>
                  </a:lnTo>
                  <a:lnTo>
                    <a:pt x="211" y="455"/>
                  </a:lnTo>
                  <a:lnTo>
                    <a:pt x="209" y="455"/>
                  </a:lnTo>
                  <a:lnTo>
                    <a:pt x="206" y="457"/>
                  </a:lnTo>
                  <a:lnTo>
                    <a:pt x="208" y="454"/>
                  </a:lnTo>
                  <a:lnTo>
                    <a:pt x="208" y="451"/>
                  </a:lnTo>
                  <a:lnTo>
                    <a:pt x="204" y="448"/>
                  </a:lnTo>
                  <a:lnTo>
                    <a:pt x="202" y="447"/>
                  </a:lnTo>
                  <a:lnTo>
                    <a:pt x="196" y="447"/>
                  </a:lnTo>
                  <a:lnTo>
                    <a:pt x="191" y="443"/>
                  </a:lnTo>
                  <a:lnTo>
                    <a:pt x="189" y="445"/>
                  </a:lnTo>
                  <a:lnTo>
                    <a:pt x="189" y="448"/>
                  </a:lnTo>
                  <a:lnTo>
                    <a:pt x="185" y="451"/>
                  </a:lnTo>
                  <a:lnTo>
                    <a:pt x="183" y="455"/>
                  </a:lnTo>
                  <a:lnTo>
                    <a:pt x="180" y="457"/>
                  </a:lnTo>
                  <a:lnTo>
                    <a:pt x="174" y="459"/>
                  </a:lnTo>
                  <a:lnTo>
                    <a:pt x="173" y="459"/>
                  </a:lnTo>
                  <a:lnTo>
                    <a:pt x="170" y="461"/>
                  </a:lnTo>
                  <a:lnTo>
                    <a:pt x="168" y="464"/>
                  </a:lnTo>
                  <a:lnTo>
                    <a:pt x="165" y="467"/>
                  </a:lnTo>
                  <a:lnTo>
                    <a:pt x="163" y="469"/>
                  </a:lnTo>
                  <a:lnTo>
                    <a:pt x="160" y="470"/>
                  </a:lnTo>
                  <a:lnTo>
                    <a:pt x="160" y="472"/>
                  </a:lnTo>
                  <a:lnTo>
                    <a:pt x="160" y="478"/>
                  </a:lnTo>
                  <a:lnTo>
                    <a:pt x="163" y="483"/>
                  </a:lnTo>
                  <a:lnTo>
                    <a:pt x="166" y="486"/>
                  </a:lnTo>
                  <a:lnTo>
                    <a:pt x="168" y="489"/>
                  </a:lnTo>
                  <a:lnTo>
                    <a:pt x="171" y="496"/>
                  </a:lnTo>
                  <a:lnTo>
                    <a:pt x="171" y="498"/>
                  </a:lnTo>
                  <a:lnTo>
                    <a:pt x="174" y="501"/>
                  </a:lnTo>
                  <a:lnTo>
                    <a:pt x="174" y="502"/>
                  </a:lnTo>
                  <a:lnTo>
                    <a:pt x="169" y="500"/>
                  </a:lnTo>
                  <a:lnTo>
                    <a:pt x="168" y="500"/>
                  </a:lnTo>
                  <a:lnTo>
                    <a:pt x="161" y="498"/>
                  </a:lnTo>
                  <a:lnTo>
                    <a:pt x="161" y="499"/>
                  </a:lnTo>
                  <a:lnTo>
                    <a:pt x="161" y="500"/>
                  </a:lnTo>
                  <a:lnTo>
                    <a:pt x="158" y="499"/>
                  </a:lnTo>
                  <a:lnTo>
                    <a:pt x="153" y="498"/>
                  </a:lnTo>
                  <a:lnTo>
                    <a:pt x="149" y="494"/>
                  </a:lnTo>
                  <a:lnTo>
                    <a:pt x="145" y="494"/>
                  </a:lnTo>
                  <a:lnTo>
                    <a:pt x="143" y="492"/>
                  </a:lnTo>
                  <a:lnTo>
                    <a:pt x="140" y="495"/>
                  </a:lnTo>
                  <a:lnTo>
                    <a:pt x="138" y="498"/>
                  </a:lnTo>
                  <a:lnTo>
                    <a:pt x="137" y="494"/>
                  </a:lnTo>
                  <a:lnTo>
                    <a:pt x="141" y="492"/>
                  </a:lnTo>
                  <a:lnTo>
                    <a:pt x="138" y="491"/>
                  </a:lnTo>
                  <a:lnTo>
                    <a:pt x="134" y="490"/>
                  </a:lnTo>
                  <a:lnTo>
                    <a:pt x="133" y="487"/>
                  </a:lnTo>
                  <a:lnTo>
                    <a:pt x="129" y="485"/>
                  </a:lnTo>
                  <a:lnTo>
                    <a:pt x="125" y="483"/>
                  </a:lnTo>
                  <a:lnTo>
                    <a:pt x="122" y="483"/>
                  </a:lnTo>
                  <a:lnTo>
                    <a:pt x="122" y="487"/>
                  </a:lnTo>
                  <a:lnTo>
                    <a:pt x="120" y="489"/>
                  </a:lnTo>
                  <a:lnTo>
                    <a:pt x="117" y="490"/>
                  </a:lnTo>
                  <a:lnTo>
                    <a:pt x="118" y="492"/>
                  </a:lnTo>
                  <a:lnTo>
                    <a:pt x="119" y="495"/>
                  </a:lnTo>
                  <a:lnTo>
                    <a:pt x="121" y="497"/>
                  </a:lnTo>
                  <a:lnTo>
                    <a:pt x="124" y="502"/>
                  </a:lnTo>
                  <a:lnTo>
                    <a:pt x="128" y="505"/>
                  </a:lnTo>
                  <a:lnTo>
                    <a:pt x="135" y="502"/>
                  </a:lnTo>
                  <a:lnTo>
                    <a:pt x="136" y="506"/>
                  </a:lnTo>
                  <a:lnTo>
                    <a:pt x="138" y="516"/>
                  </a:lnTo>
                  <a:lnTo>
                    <a:pt x="139" y="518"/>
                  </a:lnTo>
                  <a:lnTo>
                    <a:pt x="135" y="516"/>
                  </a:lnTo>
                  <a:lnTo>
                    <a:pt x="132" y="518"/>
                  </a:lnTo>
                  <a:lnTo>
                    <a:pt x="131" y="520"/>
                  </a:lnTo>
                  <a:lnTo>
                    <a:pt x="131" y="521"/>
                  </a:lnTo>
                  <a:lnTo>
                    <a:pt x="128" y="519"/>
                  </a:lnTo>
                  <a:lnTo>
                    <a:pt x="125" y="518"/>
                  </a:lnTo>
                  <a:lnTo>
                    <a:pt x="118" y="515"/>
                  </a:lnTo>
                  <a:lnTo>
                    <a:pt x="114" y="514"/>
                  </a:lnTo>
                  <a:lnTo>
                    <a:pt x="113" y="513"/>
                  </a:lnTo>
                  <a:lnTo>
                    <a:pt x="111" y="510"/>
                  </a:lnTo>
                  <a:lnTo>
                    <a:pt x="110" y="508"/>
                  </a:lnTo>
                  <a:lnTo>
                    <a:pt x="108" y="506"/>
                  </a:lnTo>
                  <a:lnTo>
                    <a:pt x="106" y="505"/>
                  </a:lnTo>
                  <a:lnTo>
                    <a:pt x="104" y="506"/>
                  </a:lnTo>
                  <a:lnTo>
                    <a:pt x="102" y="507"/>
                  </a:lnTo>
                  <a:lnTo>
                    <a:pt x="98" y="504"/>
                  </a:lnTo>
                  <a:lnTo>
                    <a:pt x="96" y="501"/>
                  </a:lnTo>
                  <a:lnTo>
                    <a:pt x="93" y="502"/>
                  </a:lnTo>
                  <a:lnTo>
                    <a:pt x="94" y="501"/>
                  </a:lnTo>
                  <a:lnTo>
                    <a:pt x="96" y="499"/>
                  </a:lnTo>
                  <a:lnTo>
                    <a:pt x="96" y="494"/>
                  </a:lnTo>
                  <a:lnTo>
                    <a:pt x="96" y="491"/>
                  </a:lnTo>
                  <a:lnTo>
                    <a:pt x="93" y="489"/>
                  </a:lnTo>
                  <a:lnTo>
                    <a:pt x="94" y="485"/>
                  </a:lnTo>
                  <a:lnTo>
                    <a:pt x="89" y="478"/>
                  </a:lnTo>
                  <a:lnTo>
                    <a:pt x="91" y="476"/>
                  </a:lnTo>
                  <a:lnTo>
                    <a:pt x="94" y="475"/>
                  </a:lnTo>
                  <a:lnTo>
                    <a:pt x="95" y="470"/>
                  </a:lnTo>
                  <a:lnTo>
                    <a:pt x="95" y="465"/>
                  </a:lnTo>
                  <a:lnTo>
                    <a:pt x="95" y="462"/>
                  </a:lnTo>
                  <a:lnTo>
                    <a:pt x="93" y="461"/>
                  </a:lnTo>
                  <a:lnTo>
                    <a:pt x="91" y="456"/>
                  </a:lnTo>
                  <a:lnTo>
                    <a:pt x="90" y="455"/>
                  </a:lnTo>
                  <a:lnTo>
                    <a:pt x="87" y="455"/>
                  </a:lnTo>
                  <a:lnTo>
                    <a:pt x="85" y="452"/>
                  </a:lnTo>
                  <a:lnTo>
                    <a:pt x="83" y="452"/>
                  </a:lnTo>
                  <a:lnTo>
                    <a:pt x="79" y="450"/>
                  </a:lnTo>
                  <a:lnTo>
                    <a:pt x="79" y="449"/>
                  </a:lnTo>
                  <a:lnTo>
                    <a:pt x="80" y="447"/>
                  </a:lnTo>
                  <a:lnTo>
                    <a:pt x="79" y="446"/>
                  </a:lnTo>
                  <a:lnTo>
                    <a:pt x="75" y="445"/>
                  </a:lnTo>
                  <a:lnTo>
                    <a:pt x="67" y="439"/>
                  </a:lnTo>
                  <a:lnTo>
                    <a:pt x="69" y="438"/>
                  </a:lnTo>
                  <a:lnTo>
                    <a:pt x="65" y="434"/>
                  </a:lnTo>
                  <a:lnTo>
                    <a:pt x="64" y="431"/>
                  </a:lnTo>
                  <a:lnTo>
                    <a:pt x="62" y="428"/>
                  </a:lnTo>
                  <a:lnTo>
                    <a:pt x="58" y="427"/>
                  </a:lnTo>
                  <a:lnTo>
                    <a:pt x="60" y="426"/>
                  </a:lnTo>
                  <a:lnTo>
                    <a:pt x="65" y="425"/>
                  </a:lnTo>
                  <a:lnTo>
                    <a:pt x="69" y="427"/>
                  </a:lnTo>
                  <a:lnTo>
                    <a:pt x="70" y="430"/>
                  </a:lnTo>
                  <a:lnTo>
                    <a:pt x="72" y="433"/>
                  </a:lnTo>
                  <a:lnTo>
                    <a:pt x="79" y="437"/>
                  </a:lnTo>
                  <a:lnTo>
                    <a:pt x="80" y="437"/>
                  </a:lnTo>
                  <a:lnTo>
                    <a:pt x="81" y="434"/>
                  </a:lnTo>
                  <a:lnTo>
                    <a:pt x="82" y="438"/>
                  </a:lnTo>
                  <a:lnTo>
                    <a:pt x="84" y="439"/>
                  </a:lnTo>
                  <a:lnTo>
                    <a:pt x="86" y="438"/>
                  </a:lnTo>
                  <a:lnTo>
                    <a:pt x="87" y="438"/>
                  </a:lnTo>
                  <a:lnTo>
                    <a:pt x="88" y="437"/>
                  </a:lnTo>
                  <a:lnTo>
                    <a:pt x="90" y="438"/>
                  </a:lnTo>
                  <a:lnTo>
                    <a:pt x="90" y="440"/>
                  </a:lnTo>
                  <a:lnTo>
                    <a:pt x="91" y="443"/>
                  </a:lnTo>
                  <a:lnTo>
                    <a:pt x="95" y="442"/>
                  </a:lnTo>
                  <a:lnTo>
                    <a:pt x="99" y="443"/>
                  </a:lnTo>
                  <a:lnTo>
                    <a:pt x="100" y="445"/>
                  </a:lnTo>
                  <a:lnTo>
                    <a:pt x="103" y="445"/>
                  </a:lnTo>
                  <a:lnTo>
                    <a:pt x="105" y="447"/>
                  </a:lnTo>
                  <a:lnTo>
                    <a:pt x="113" y="449"/>
                  </a:lnTo>
                  <a:lnTo>
                    <a:pt x="116" y="450"/>
                  </a:lnTo>
                  <a:lnTo>
                    <a:pt x="123" y="451"/>
                  </a:lnTo>
                  <a:lnTo>
                    <a:pt x="129" y="453"/>
                  </a:lnTo>
                  <a:lnTo>
                    <a:pt x="131" y="455"/>
                  </a:lnTo>
                  <a:lnTo>
                    <a:pt x="135" y="456"/>
                  </a:lnTo>
                  <a:lnTo>
                    <a:pt x="147" y="457"/>
                  </a:lnTo>
                  <a:lnTo>
                    <a:pt x="150" y="455"/>
                  </a:lnTo>
                  <a:lnTo>
                    <a:pt x="152" y="455"/>
                  </a:lnTo>
                  <a:lnTo>
                    <a:pt x="163" y="451"/>
                  </a:lnTo>
                  <a:lnTo>
                    <a:pt x="165" y="448"/>
                  </a:lnTo>
                  <a:lnTo>
                    <a:pt x="167" y="447"/>
                  </a:lnTo>
                  <a:lnTo>
                    <a:pt x="172" y="442"/>
                  </a:lnTo>
                  <a:lnTo>
                    <a:pt x="177" y="435"/>
                  </a:lnTo>
                  <a:lnTo>
                    <a:pt x="179" y="430"/>
                  </a:lnTo>
                  <a:lnTo>
                    <a:pt x="179" y="425"/>
                  </a:lnTo>
                  <a:lnTo>
                    <a:pt x="177" y="424"/>
                  </a:lnTo>
                  <a:lnTo>
                    <a:pt x="177" y="423"/>
                  </a:lnTo>
                  <a:lnTo>
                    <a:pt x="176" y="418"/>
                  </a:lnTo>
                  <a:lnTo>
                    <a:pt x="175" y="415"/>
                  </a:lnTo>
                  <a:lnTo>
                    <a:pt x="175" y="410"/>
                  </a:lnTo>
                  <a:lnTo>
                    <a:pt x="173" y="407"/>
                  </a:lnTo>
                  <a:lnTo>
                    <a:pt x="170" y="406"/>
                  </a:lnTo>
                  <a:lnTo>
                    <a:pt x="169" y="407"/>
                  </a:lnTo>
                  <a:lnTo>
                    <a:pt x="167" y="405"/>
                  </a:lnTo>
                  <a:lnTo>
                    <a:pt x="167" y="403"/>
                  </a:lnTo>
                  <a:lnTo>
                    <a:pt x="165" y="402"/>
                  </a:lnTo>
                  <a:lnTo>
                    <a:pt x="163" y="399"/>
                  </a:lnTo>
                  <a:lnTo>
                    <a:pt x="162" y="397"/>
                  </a:lnTo>
                  <a:lnTo>
                    <a:pt x="160" y="396"/>
                  </a:lnTo>
                  <a:lnTo>
                    <a:pt x="159" y="395"/>
                  </a:lnTo>
                  <a:lnTo>
                    <a:pt x="160" y="397"/>
                  </a:lnTo>
                  <a:lnTo>
                    <a:pt x="158" y="398"/>
                  </a:lnTo>
                  <a:lnTo>
                    <a:pt x="153" y="395"/>
                  </a:lnTo>
                  <a:lnTo>
                    <a:pt x="151" y="392"/>
                  </a:lnTo>
                  <a:lnTo>
                    <a:pt x="150" y="394"/>
                  </a:lnTo>
                  <a:lnTo>
                    <a:pt x="149" y="393"/>
                  </a:lnTo>
                  <a:lnTo>
                    <a:pt x="148" y="390"/>
                  </a:lnTo>
                  <a:lnTo>
                    <a:pt x="145" y="387"/>
                  </a:lnTo>
                  <a:lnTo>
                    <a:pt x="147" y="391"/>
                  </a:lnTo>
                  <a:lnTo>
                    <a:pt x="142" y="389"/>
                  </a:lnTo>
                  <a:lnTo>
                    <a:pt x="141" y="387"/>
                  </a:lnTo>
                  <a:lnTo>
                    <a:pt x="140" y="386"/>
                  </a:lnTo>
                  <a:lnTo>
                    <a:pt x="138" y="384"/>
                  </a:lnTo>
                  <a:lnTo>
                    <a:pt x="131" y="377"/>
                  </a:lnTo>
                  <a:lnTo>
                    <a:pt x="127" y="374"/>
                  </a:lnTo>
                  <a:lnTo>
                    <a:pt x="126" y="372"/>
                  </a:lnTo>
                  <a:lnTo>
                    <a:pt x="120" y="368"/>
                  </a:lnTo>
                  <a:lnTo>
                    <a:pt x="118" y="366"/>
                  </a:lnTo>
                  <a:lnTo>
                    <a:pt x="110" y="362"/>
                  </a:lnTo>
                  <a:lnTo>
                    <a:pt x="108" y="361"/>
                  </a:lnTo>
                  <a:lnTo>
                    <a:pt x="100" y="359"/>
                  </a:lnTo>
                  <a:lnTo>
                    <a:pt x="101" y="360"/>
                  </a:lnTo>
                  <a:lnTo>
                    <a:pt x="100" y="361"/>
                  </a:lnTo>
                  <a:lnTo>
                    <a:pt x="99" y="361"/>
                  </a:lnTo>
                  <a:lnTo>
                    <a:pt x="95" y="359"/>
                  </a:lnTo>
                  <a:lnTo>
                    <a:pt x="87" y="358"/>
                  </a:lnTo>
                  <a:lnTo>
                    <a:pt x="83" y="356"/>
                  </a:lnTo>
                  <a:lnTo>
                    <a:pt x="82" y="358"/>
                  </a:lnTo>
                  <a:lnTo>
                    <a:pt x="78" y="358"/>
                  </a:lnTo>
                  <a:lnTo>
                    <a:pt x="77" y="359"/>
                  </a:lnTo>
                  <a:lnTo>
                    <a:pt x="76" y="357"/>
                  </a:lnTo>
                  <a:lnTo>
                    <a:pt x="75" y="356"/>
                  </a:lnTo>
                  <a:lnTo>
                    <a:pt x="75" y="354"/>
                  </a:lnTo>
                  <a:lnTo>
                    <a:pt x="75" y="353"/>
                  </a:lnTo>
                  <a:lnTo>
                    <a:pt x="70" y="356"/>
                  </a:lnTo>
                  <a:lnTo>
                    <a:pt x="71" y="352"/>
                  </a:lnTo>
                  <a:lnTo>
                    <a:pt x="69" y="354"/>
                  </a:lnTo>
                  <a:lnTo>
                    <a:pt x="69" y="351"/>
                  </a:lnTo>
                  <a:lnTo>
                    <a:pt x="69" y="351"/>
                  </a:lnTo>
                  <a:lnTo>
                    <a:pt x="67" y="351"/>
                  </a:lnTo>
                  <a:lnTo>
                    <a:pt x="63" y="352"/>
                  </a:lnTo>
                  <a:lnTo>
                    <a:pt x="64" y="351"/>
                  </a:lnTo>
                  <a:lnTo>
                    <a:pt x="63" y="350"/>
                  </a:lnTo>
                  <a:lnTo>
                    <a:pt x="63" y="348"/>
                  </a:lnTo>
                  <a:lnTo>
                    <a:pt x="59" y="348"/>
                  </a:lnTo>
                  <a:lnTo>
                    <a:pt x="61" y="342"/>
                  </a:lnTo>
                  <a:lnTo>
                    <a:pt x="62" y="345"/>
                  </a:lnTo>
                  <a:lnTo>
                    <a:pt x="63" y="345"/>
                  </a:lnTo>
                  <a:lnTo>
                    <a:pt x="64" y="345"/>
                  </a:lnTo>
                  <a:lnTo>
                    <a:pt x="66" y="347"/>
                  </a:lnTo>
                  <a:lnTo>
                    <a:pt x="68" y="347"/>
                  </a:lnTo>
                  <a:lnTo>
                    <a:pt x="70" y="348"/>
                  </a:lnTo>
                  <a:lnTo>
                    <a:pt x="72" y="344"/>
                  </a:lnTo>
                  <a:lnTo>
                    <a:pt x="73" y="342"/>
                  </a:lnTo>
                  <a:lnTo>
                    <a:pt x="68" y="340"/>
                  </a:lnTo>
                  <a:lnTo>
                    <a:pt x="67" y="341"/>
                  </a:lnTo>
                  <a:lnTo>
                    <a:pt x="65" y="340"/>
                  </a:lnTo>
                  <a:lnTo>
                    <a:pt x="65" y="338"/>
                  </a:lnTo>
                  <a:lnTo>
                    <a:pt x="61" y="337"/>
                  </a:lnTo>
                  <a:lnTo>
                    <a:pt x="57" y="335"/>
                  </a:lnTo>
                  <a:lnTo>
                    <a:pt x="58" y="337"/>
                  </a:lnTo>
                  <a:lnTo>
                    <a:pt x="58" y="340"/>
                  </a:lnTo>
                  <a:lnTo>
                    <a:pt x="56" y="340"/>
                  </a:lnTo>
                  <a:lnTo>
                    <a:pt x="55" y="340"/>
                  </a:lnTo>
                  <a:lnTo>
                    <a:pt x="55" y="341"/>
                  </a:lnTo>
                  <a:lnTo>
                    <a:pt x="55" y="344"/>
                  </a:lnTo>
                  <a:lnTo>
                    <a:pt x="55" y="345"/>
                  </a:lnTo>
                  <a:lnTo>
                    <a:pt x="52" y="345"/>
                  </a:lnTo>
                  <a:lnTo>
                    <a:pt x="50" y="343"/>
                  </a:lnTo>
                  <a:lnTo>
                    <a:pt x="45" y="340"/>
                  </a:lnTo>
                  <a:lnTo>
                    <a:pt x="45" y="341"/>
                  </a:lnTo>
                  <a:lnTo>
                    <a:pt x="45" y="342"/>
                  </a:lnTo>
                  <a:lnTo>
                    <a:pt x="45" y="344"/>
                  </a:lnTo>
                  <a:lnTo>
                    <a:pt x="44" y="347"/>
                  </a:lnTo>
                  <a:lnTo>
                    <a:pt x="44" y="348"/>
                  </a:lnTo>
                  <a:lnTo>
                    <a:pt x="41" y="349"/>
                  </a:lnTo>
                  <a:lnTo>
                    <a:pt x="36" y="345"/>
                  </a:lnTo>
                  <a:lnTo>
                    <a:pt x="34" y="352"/>
                  </a:lnTo>
                  <a:lnTo>
                    <a:pt x="33" y="354"/>
                  </a:lnTo>
                  <a:lnTo>
                    <a:pt x="25" y="358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4" y="362"/>
                  </a:lnTo>
                  <a:lnTo>
                    <a:pt x="22" y="364"/>
                  </a:lnTo>
                  <a:lnTo>
                    <a:pt x="21" y="364"/>
                  </a:lnTo>
                  <a:lnTo>
                    <a:pt x="14" y="370"/>
                  </a:lnTo>
                  <a:lnTo>
                    <a:pt x="17" y="371"/>
                  </a:lnTo>
                  <a:lnTo>
                    <a:pt x="17" y="372"/>
                  </a:lnTo>
                  <a:lnTo>
                    <a:pt x="14" y="378"/>
                  </a:lnTo>
                  <a:lnTo>
                    <a:pt x="14" y="380"/>
                  </a:lnTo>
                  <a:lnTo>
                    <a:pt x="14" y="386"/>
                  </a:lnTo>
                  <a:lnTo>
                    <a:pt x="15" y="390"/>
                  </a:lnTo>
                  <a:lnTo>
                    <a:pt x="17" y="392"/>
                  </a:lnTo>
                  <a:lnTo>
                    <a:pt x="19" y="393"/>
                  </a:lnTo>
                  <a:lnTo>
                    <a:pt x="22" y="394"/>
                  </a:lnTo>
                  <a:lnTo>
                    <a:pt x="25" y="395"/>
                  </a:lnTo>
                  <a:lnTo>
                    <a:pt x="30" y="403"/>
                  </a:lnTo>
                  <a:lnTo>
                    <a:pt x="32" y="407"/>
                  </a:lnTo>
                  <a:lnTo>
                    <a:pt x="33" y="411"/>
                  </a:lnTo>
                  <a:lnTo>
                    <a:pt x="29" y="419"/>
                  </a:lnTo>
                  <a:lnTo>
                    <a:pt x="25" y="428"/>
                  </a:lnTo>
                  <a:lnTo>
                    <a:pt x="23" y="431"/>
                  </a:lnTo>
                  <a:lnTo>
                    <a:pt x="24" y="436"/>
                  </a:lnTo>
                  <a:lnTo>
                    <a:pt x="26" y="440"/>
                  </a:lnTo>
                  <a:lnTo>
                    <a:pt x="28" y="444"/>
                  </a:lnTo>
                  <a:lnTo>
                    <a:pt x="28" y="448"/>
                  </a:lnTo>
                  <a:lnTo>
                    <a:pt x="32" y="453"/>
                  </a:lnTo>
                  <a:lnTo>
                    <a:pt x="34" y="461"/>
                  </a:lnTo>
                  <a:lnTo>
                    <a:pt x="35" y="464"/>
                  </a:lnTo>
                  <a:lnTo>
                    <a:pt x="35" y="468"/>
                  </a:lnTo>
                  <a:lnTo>
                    <a:pt x="32" y="470"/>
                  </a:lnTo>
                  <a:lnTo>
                    <a:pt x="31" y="475"/>
                  </a:lnTo>
                  <a:lnTo>
                    <a:pt x="30" y="479"/>
                  </a:lnTo>
                  <a:lnTo>
                    <a:pt x="31" y="481"/>
                  </a:lnTo>
                  <a:lnTo>
                    <a:pt x="31" y="485"/>
                  </a:lnTo>
                  <a:lnTo>
                    <a:pt x="30" y="487"/>
                  </a:lnTo>
                  <a:lnTo>
                    <a:pt x="30" y="492"/>
                  </a:lnTo>
                  <a:lnTo>
                    <a:pt x="34" y="492"/>
                  </a:lnTo>
                  <a:lnTo>
                    <a:pt x="36" y="496"/>
                  </a:lnTo>
                  <a:lnTo>
                    <a:pt x="35" y="500"/>
                  </a:lnTo>
                  <a:lnTo>
                    <a:pt x="37" y="504"/>
                  </a:lnTo>
                  <a:lnTo>
                    <a:pt x="41" y="507"/>
                  </a:lnTo>
                  <a:lnTo>
                    <a:pt x="41" y="511"/>
                  </a:lnTo>
                  <a:lnTo>
                    <a:pt x="40" y="515"/>
                  </a:lnTo>
                  <a:lnTo>
                    <a:pt x="37" y="518"/>
                  </a:lnTo>
                  <a:lnTo>
                    <a:pt x="36" y="522"/>
                  </a:lnTo>
                  <a:lnTo>
                    <a:pt x="38" y="526"/>
                  </a:lnTo>
                  <a:lnTo>
                    <a:pt x="40" y="528"/>
                  </a:lnTo>
                  <a:lnTo>
                    <a:pt x="47" y="533"/>
                  </a:lnTo>
                  <a:lnTo>
                    <a:pt x="48" y="537"/>
                  </a:lnTo>
                  <a:lnTo>
                    <a:pt x="50" y="541"/>
                  </a:lnTo>
                  <a:lnTo>
                    <a:pt x="51" y="540"/>
                  </a:lnTo>
                  <a:lnTo>
                    <a:pt x="51" y="548"/>
                  </a:lnTo>
                  <a:lnTo>
                    <a:pt x="47" y="556"/>
                  </a:lnTo>
                  <a:lnTo>
                    <a:pt x="44" y="560"/>
                  </a:lnTo>
                  <a:lnTo>
                    <a:pt x="32" y="575"/>
                  </a:lnTo>
                  <a:lnTo>
                    <a:pt x="23" y="585"/>
                  </a:lnTo>
                  <a:lnTo>
                    <a:pt x="11" y="595"/>
                  </a:lnTo>
                  <a:lnTo>
                    <a:pt x="3" y="601"/>
                  </a:lnTo>
                  <a:lnTo>
                    <a:pt x="8" y="602"/>
                  </a:lnTo>
                  <a:lnTo>
                    <a:pt x="11" y="599"/>
                  </a:lnTo>
                  <a:lnTo>
                    <a:pt x="15" y="597"/>
                  </a:lnTo>
                  <a:lnTo>
                    <a:pt x="15" y="598"/>
                  </a:lnTo>
                  <a:lnTo>
                    <a:pt x="15" y="600"/>
                  </a:lnTo>
                  <a:lnTo>
                    <a:pt x="15" y="603"/>
                  </a:lnTo>
                  <a:lnTo>
                    <a:pt x="14" y="602"/>
                  </a:lnTo>
                  <a:lnTo>
                    <a:pt x="13" y="601"/>
                  </a:lnTo>
                  <a:lnTo>
                    <a:pt x="13" y="604"/>
                  </a:lnTo>
                  <a:lnTo>
                    <a:pt x="14" y="606"/>
                  </a:lnTo>
                  <a:lnTo>
                    <a:pt x="15" y="607"/>
                  </a:lnTo>
                  <a:lnTo>
                    <a:pt x="17" y="607"/>
                  </a:lnTo>
                  <a:lnTo>
                    <a:pt x="21" y="610"/>
                  </a:lnTo>
                  <a:lnTo>
                    <a:pt x="24" y="610"/>
                  </a:lnTo>
                  <a:lnTo>
                    <a:pt x="28" y="609"/>
                  </a:lnTo>
                  <a:lnTo>
                    <a:pt x="30" y="610"/>
                  </a:lnTo>
                  <a:lnTo>
                    <a:pt x="32" y="611"/>
                  </a:lnTo>
                  <a:lnTo>
                    <a:pt x="32" y="614"/>
                  </a:lnTo>
                  <a:lnTo>
                    <a:pt x="34" y="615"/>
                  </a:lnTo>
                  <a:lnTo>
                    <a:pt x="36" y="615"/>
                  </a:lnTo>
                  <a:lnTo>
                    <a:pt x="36" y="615"/>
                  </a:lnTo>
                  <a:lnTo>
                    <a:pt x="34" y="617"/>
                  </a:lnTo>
                  <a:lnTo>
                    <a:pt x="32" y="617"/>
                  </a:lnTo>
                  <a:lnTo>
                    <a:pt x="26" y="615"/>
                  </a:lnTo>
                  <a:lnTo>
                    <a:pt x="22" y="615"/>
                  </a:lnTo>
                  <a:lnTo>
                    <a:pt x="20" y="616"/>
                  </a:lnTo>
                  <a:lnTo>
                    <a:pt x="20" y="618"/>
                  </a:lnTo>
                  <a:lnTo>
                    <a:pt x="16" y="619"/>
                  </a:lnTo>
                  <a:lnTo>
                    <a:pt x="14" y="618"/>
                  </a:lnTo>
                  <a:lnTo>
                    <a:pt x="13" y="619"/>
                  </a:lnTo>
                  <a:lnTo>
                    <a:pt x="12" y="621"/>
                  </a:lnTo>
                  <a:lnTo>
                    <a:pt x="11" y="622"/>
                  </a:lnTo>
                  <a:lnTo>
                    <a:pt x="9" y="621"/>
                  </a:lnTo>
                  <a:lnTo>
                    <a:pt x="8" y="620"/>
                  </a:lnTo>
                  <a:lnTo>
                    <a:pt x="7" y="622"/>
                  </a:lnTo>
                  <a:lnTo>
                    <a:pt x="7" y="625"/>
                  </a:lnTo>
                  <a:lnTo>
                    <a:pt x="9" y="625"/>
                  </a:lnTo>
                  <a:lnTo>
                    <a:pt x="10" y="627"/>
                  </a:lnTo>
                  <a:lnTo>
                    <a:pt x="11" y="628"/>
                  </a:lnTo>
                  <a:lnTo>
                    <a:pt x="10" y="630"/>
                  </a:lnTo>
                  <a:lnTo>
                    <a:pt x="7" y="632"/>
                  </a:lnTo>
                  <a:lnTo>
                    <a:pt x="5" y="636"/>
                  </a:lnTo>
                  <a:lnTo>
                    <a:pt x="4" y="639"/>
                  </a:lnTo>
                  <a:lnTo>
                    <a:pt x="5" y="641"/>
                  </a:lnTo>
                  <a:lnTo>
                    <a:pt x="4" y="645"/>
                  </a:lnTo>
                  <a:lnTo>
                    <a:pt x="4" y="647"/>
                  </a:lnTo>
                  <a:lnTo>
                    <a:pt x="5" y="648"/>
                  </a:lnTo>
                  <a:lnTo>
                    <a:pt x="5" y="649"/>
                  </a:lnTo>
                  <a:lnTo>
                    <a:pt x="4" y="651"/>
                  </a:lnTo>
                  <a:lnTo>
                    <a:pt x="2" y="653"/>
                  </a:lnTo>
                  <a:lnTo>
                    <a:pt x="1" y="653"/>
                  </a:lnTo>
                  <a:lnTo>
                    <a:pt x="1" y="655"/>
                  </a:lnTo>
                  <a:lnTo>
                    <a:pt x="2" y="657"/>
                  </a:lnTo>
                  <a:lnTo>
                    <a:pt x="4" y="657"/>
                  </a:lnTo>
                  <a:lnTo>
                    <a:pt x="7" y="657"/>
                  </a:lnTo>
                  <a:lnTo>
                    <a:pt x="9" y="660"/>
                  </a:lnTo>
                  <a:lnTo>
                    <a:pt x="9" y="664"/>
                  </a:lnTo>
                  <a:lnTo>
                    <a:pt x="7" y="664"/>
                  </a:lnTo>
                  <a:lnTo>
                    <a:pt x="5" y="661"/>
                  </a:lnTo>
                  <a:lnTo>
                    <a:pt x="3" y="660"/>
                  </a:lnTo>
                  <a:lnTo>
                    <a:pt x="3" y="663"/>
                  </a:lnTo>
                  <a:lnTo>
                    <a:pt x="2" y="664"/>
                  </a:lnTo>
                  <a:lnTo>
                    <a:pt x="0" y="668"/>
                  </a:lnTo>
                  <a:lnTo>
                    <a:pt x="1" y="669"/>
                  </a:lnTo>
                  <a:lnTo>
                    <a:pt x="2" y="670"/>
                  </a:lnTo>
                  <a:lnTo>
                    <a:pt x="3" y="672"/>
                  </a:lnTo>
                  <a:lnTo>
                    <a:pt x="4" y="673"/>
                  </a:lnTo>
                  <a:lnTo>
                    <a:pt x="5" y="675"/>
                  </a:lnTo>
                  <a:lnTo>
                    <a:pt x="6" y="676"/>
                  </a:lnTo>
                  <a:lnTo>
                    <a:pt x="4" y="681"/>
                  </a:lnTo>
                  <a:lnTo>
                    <a:pt x="4" y="683"/>
                  </a:lnTo>
                  <a:lnTo>
                    <a:pt x="6" y="683"/>
                  </a:lnTo>
                  <a:lnTo>
                    <a:pt x="7" y="684"/>
                  </a:lnTo>
                  <a:lnTo>
                    <a:pt x="7" y="686"/>
                  </a:lnTo>
                  <a:lnTo>
                    <a:pt x="10" y="691"/>
                  </a:lnTo>
                  <a:lnTo>
                    <a:pt x="11" y="693"/>
                  </a:lnTo>
                  <a:lnTo>
                    <a:pt x="12" y="694"/>
                  </a:lnTo>
                  <a:lnTo>
                    <a:pt x="12" y="698"/>
                  </a:lnTo>
                  <a:lnTo>
                    <a:pt x="11" y="699"/>
                  </a:lnTo>
                  <a:lnTo>
                    <a:pt x="12" y="701"/>
                  </a:lnTo>
                  <a:lnTo>
                    <a:pt x="16" y="700"/>
                  </a:lnTo>
                  <a:lnTo>
                    <a:pt x="17" y="701"/>
                  </a:lnTo>
                  <a:lnTo>
                    <a:pt x="18" y="703"/>
                  </a:lnTo>
                  <a:lnTo>
                    <a:pt x="22" y="702"/>
                  </a:lnTo>
                  <a:lnTo>
                    <a:pt x="24" y="702"/>
                  </a:lnTo>
                  <a:lnTo>
                    <a:pt x="27" y="704"/>
                  </a:lnTo>
                  <a:lnTo>
                    <a:pt x="26" y="709"/>
                  </a:lnTo>
                  <a:lnTo>
                    <a:pt x="30" y="707"/>
                  </a:lnTo>
                  <a:lnTo>
                    <a:pt x="32" y="707"/>
                  </a:lnTo>
                  <a:lnTo>
                    <a:pt x="33" y="706"/>
                  </a:lnTo>
                  <a:lnTo>
                    <a:pt x="37" y="705"/>
                  </a:lnTo>
                  <a:lnTo>
                    <a:pt x="38" y="706"/>
                  </a:lnTo>
                  <a:lnTo>
                    <a:pt x="40" y="707"/>
                  </a:lnTo>
                  <a:lnTo>
                    <a:pt x="42" y="708"/>
                  </a:lnTo>
                  <a:lnTo>
                    <a:pt x="44" y="711"/>
                  </a:lnTo>
                  <a:lnTo>
                    <a:pt x="46" y="711"/>
                  </a:lnTo>
                  <a:lnTo>
                    <a:pt x="46" y="713"/>
                  </a:lnTo>
                  <a:lnTo>
                    <a:pt x="45" y="715"/>
                  </a:lnTo>
                  <a:lnTo>
                    <a:pt x="45" y="717"/>
                  </a:lnTo>
                  <a:lnTo>
                    <a:pt x="47" y="718"/>
                  </a:lnTo>
                  <a:lnTo>
                    <a:pt x="47" y="720"/>
                  </a:lnTo>
                  <a:lnTo>
                    <a:pt x="47" y="721"/>
                  </a:lnTo>
                  <a:lnTo>
                    <a:pt x="46" y="723"/>
                  </a:lnTo>
                  <a:lnTo>
                    <a:pt x="45" y="724"/>
                  </a:lnTo>
                  <a:lnTo>
                    <a:pt x="44" y="726"/>
                  </a:lnTo>
                  <a:lnTo>
                    <a:pt x="45" y="728"/>
                  </a:lnTo>
                  <a:lnTo>
                    <a:pt x="48" y="730"/>
                  </a:lnTo>
                  <a:lnTo>
                    <a:pt x="48" y="733"/>
                  </a:lnTo>
                  <a:lnTo>
                    <a:pt x="51" y="738"/>
                  </a:lnTo>
                  <a:lnTo>
                    <a:pt x="52" y="739"/>
                  </a:lnTo>
                  <a:lnTo>
                    <a:pt x="56" y="741"/>
                  </a:lnTo>
                  <a:lnTo>
                    <a:pt x="57" y="743"/>
                  </a:lnTo>
                  <a:lnTo>
                    <a:pt x="57" y="744"/>
                  </a:lnTo>
                  <a:lnTo>
                    <a:pt x="57" y="746"/>
                  </a:lnTo>
                  <a:lnTo>
                    <a:pt x="58" y="747"/>
                  </a:lnTo>
                  <a:lnTo>
                    <a:pt x="63" y="747"/>
                  </a:lnTo>
                  <a:lnTo>
                    <a:pt x="65" y="748"/>
                  </a:lnTo>
                  <a:lnTo>
                    <a:pt x="66" y="749"/>
                  </a:lnTo>
                  <a:lnTo>
                    <a:pt x="66" y="750"/>
                  </a:lnTo>
                  <a:lnTo>
                    <a:pt x="67" y="751"/>
                  </a:lnTo>
                  <a:lnTo>
                    <a:pt x="69" y="752"/>
                  </a:lnTo>
                  <a:lnTo>
                    <a:pt x="69" y="755"/>
                  </a:lnTo>
                  <a:lnTo>
                    <a:pt x="68" y="756"/>
                  </a:lnTo>
                  <a:lnTo>
                    <a:pt x="67" y="757"/>
                  </a:lnTo>
                  <a:lnTo>
                    <a:pt x="64" y="759"/>
                  </a:lnTo>
                  <a:lnTo>
                    <a:pt x="62" y="760"/>
                  </a:lnTo>
                  <a:lnTo>
                    <a:pt x="58" y="760"/>
                  </a:lnTo>
                  <a:lnTo>
                    <a:pt x="55" y="758"/>
                  </a:lnTo>
                  <a:lnTo>
                    <a:pt x="54" y="758"/>
                  </a:lnTo>
                  <a:lnTo>
                    <a:pt x="52" y="758"/>
                  </a:lnTo>
                  <a:lnTo>
                    <a:pt x="52" y="760"/>
                  </a:lnTo>
                  <a:lnTo>
                    <a:pt x="50" y="761"/>
                  </a:lnTo>
                  <a:lnTo>
                    <a:pt x="50" y="762"/>
                  </a:lnTo>
                  <a:lnTo>
                    <a:pt x="53" y="765"/>
                  </a:lnTo>
                  <a:lnTo>
                    <a:pt x="53" y="766"/>
                  </a:lnTo>
                  <a:lnTo>
                    <a:pt x="53" y="768"/>
                  </a:lnTo>
                  <a:lnTo>
                    <a:pt x="54" y="769"/>
                  </a:lnTo>
                  <a:lnTo>
                    <a:pt x="54" y="771"/>
                  </a:lnTo>
                  <a:lnTo>
                    <a:pt x="55" y="772"/>
                  </a:lnTo>
                  <a:lnTo>
                    <a:pt x="56" y="773"/>
                  </a:lnTo>
                  <a:lnTo>
                    <a:pt x="56" y="775"/>
                  </a:lnTo>
                  <a:lnTo>
                    <a:pt x="57" y="780"/>
                  </a:lnTo>
                  <a:lnTo>
                    <a:pt x="58" y="781"/>
                  </a:lnTo>
                  <a:lnTo>
                    <a:pt x="60" y="781"/>
                  </a:lnTo>
                  <a:lnTo>
                    <a:pt x="62" y="781"/>
                  </a:lnTo>
                  <a:lnTo>
                    <a:pt x="63" y="780"/>
                  </a:lnTo>
                  <a:lnTo>
                    <a:pt x="63" y="778"/>
                  </a:lnTo>
                  <a:lnTo>
                    <a:pt x="65" y="777"/>
                  </a:lnTo>
                  <a:lnTo>
                    <a:pt x="69" y="778"/>
                  </a:lnTo>
                  <a:lnTo>
                    <a:pt x="71" y="778"/>
                  </a:lnTo>
                  <a:lnTo>
                    <a:pt x="75" y="776"/>
                  </a:lnTo>
                  <a:lnTo>
                    <a:pt x="78" y="777"/>
                  </a:lnTo>
                  <a:lnTo>
                    <a:pt x="82" y="776"/>
                  </a:lnTo>
                  <a:lnTo>
                    <a:pt x="85" y="778"/>
                  </a:lnTo>
                  <a:lnTo>
                    <a:pt x="86" y="780"/>
                  </a:lnTo>
                  <a:lnTo>
                    <a:pt x="86" y="781"/>
                  </a:lnTo>
                  <a:lnTo>
                    <a:pt x="89" y="784"/>
                  </a:lnTo>
                  <a:lnTo>
                    <a:pt x="90" y="785"/>
                  </a:lnTo>
                  <a:lnTo>
                    <a:pt x="90" y="787"/>
                  </a:lnTo>
                  <a:lnTo>
                    <a:pt x="88" y="788"/>
                  </a:lnTo>
                  <a:lnTo>
                    <a:pt x="87" y="788"/>
                  </a:lnTo>
                  <a:lnTo>
                    <a:pt x="87" y="790"/>
                  </a:lnTo>
                  <a:lnTo>
                    <a:pt x="87" y="792"/>
                  </a:lnTo>
                  <a:lnTo>
                    <a:pt x="88" y="795"/>
                  </a:lnTo>
                  <a:lnTo>
                    <a:pt x="90" y="796"/>
                  </a:lnTo>
                  <a:lnTo>
                    <a:pt x="92" y="796"/>
                  </a:lnTo>
                  <a:lnTo>
                    <a:pt x="96" y="798"/>
                  </a:lnTo>
                  <a:lnTo>
                    <a:pt x="97" y="797"/>
                  </a:lnTo>
                  <a:lnTo>
                    <a:pt x="99" y="797"/>
                  </a:lnTo>
                  <a:lnTo>
                    <a:pt x="100" y="799"/>
                  </a:lnTo>
                  <a:lnTo>
                    <a:pt x="102" y="801"/>
                  </a:lnTo>
                  <a:lnTo>
                    <a:pt x="104" y="807"/>
                  </a:lnTo>
                  <a:lnTo>
                    <a:pt x="103" y="809"/>
                  </a:lnTo>
                  <a:lnTo>
                    <a:pt x="104" y="810"/>
                  </a:lnTo>
                  <a:lnTo>
                    <a:pt x="106" y="811"/>
                  </a:lnTo>
                  <a:lnTo>
                    <a:pt x="107" y="812"/>
                  </a:lnTo>
                  <a:lnTo>
                    <a:pt x="109" y="812"/>
                  </a:lnTo>
                  <a:lnTo>
                    <a:pt x="111" y="811"/>
                  </a:lnTo>
                  <a:lnTo>
                    <a:pt x="113" y="812"/>
                  </a:lnTo>
                  <a:lnTo>
                    <a:pt x="115" y="814"/>
                  </a:lnTo>
                  <a:lnTo>
                    <a:pt x="117" y="814"/>
                  </a:lnTo>
                  <a:lnTo>
                    <a:pt x="119" y="814"/>
                  </a:lnTo>
                  <a:lnTo>
                    <a:pt x="125" y="813"/>
                  </a:lnTo>
                  <a:lnTo>
                    <a:pt x="128" y="811"/>
                  </a:lnTo>
                  <a:lnTo>
                    <a:pt x="130" y="812"/>
                  </a:lnTo>
                  <a:lnTo>
                    <a:pt x="131" y="813"/>
                  </a:lnTo>
                  <a:lnTo>
                    <a:pt x="134" y="818"/>
                  </a:lnTo>
                  <a:lnTo>
                    <a:pt x="136" y="820"/>
                  </a:lnTo>
                  <a:lnTo>
                    <a:pt x="138" y="820"/>
                  </a:lnTo>
                  <a:lnTo>
                    <a:pt x="139" y="819"/>
                  </a:lnTo>
                  <a:lnTo>
                    <a:pt x="141" y="819"/>
                  </a:lnTo>
                  <a:lnTo>
                    <a:pt x="142" y="820"/>
                  </a:lnTo>
                  <a:lnTo>
                    <a:pt x="144" y="820"/>
                  </a:lnTo>
                  <a:lnTo>
                    <a:pt x="145" y="821"/>
                  </a:lnTo>
                  <a:lnTo>
                    <a:pt x="147" y="823"/>
                  </a:lnTo>
                  <a:lnTo>
                    <a:pt x="151" y="822"/>
                  </a:lnTo>
                  <a:lnTo>
                    <a:pt x="154" y="824"/>
                  </a:lnTo>
                  <a:lnTo>
                    <a:pt x="155" y="824"/>
                  </a:lnTo>
                  <a:lnTo>
                    <a:pt x="159" y="827"/>
                  </a:lnTo>
                  <a:lnTo>
                    <a:pt x="160" y="827"/>
                  </a:lnTo>
                  <a:lnTo>
                    <a:pt x="163" y="827"/>
                  </a:lnTo>
                  <a:lnTo>
                    <a:pt x="164" y="828"/>
                  </a:lnTo>
                  <a:lnTo>
                    <a:pt x="162" y="829"/>
                  </a:lnTo>
                  <a:lnTo>
                    <a:pt x="164" y="834"/>
                  </a:lnTo>
                  <a:lnTo>
                    <a:pt x="162" y="837"/>
                  </a:lnTo>
                  <a:lnTo>
                    <a:pt x="159" y="838"/>
                  </a:lnTo>
                  <a:lnTo>
                    <a:pt x="160" y="839"/>
                  </a:lnTo>
                  <a:lnTo>
                    <a:pt x="162" y="839"/>
                  </a:lnTo>
                  <a:lnTo>
                    <a:pt x="163" y="841"/>
                  </a:lnTo>
                  <a:lnTo>
                    <a:pt x="159" y="842"/>
                  </a:lnTo>
                  <a:lnTo>
                    <a:pt x="158" y="843"/>
                  </a:lnTo>
                  <a:lnTo>
                    <a:pt x="158" y="845"/>
                  </a:lnTo>
                  <a:lnTo>
                    <a:pt x="159" y="846"/>
                  </a:lnTo>
                  <a:lnTo>
                    <a:pt x="160" y="848"/>
                  </a:lnTo>
                  <a:lnTo>
                    <a:pt x="159" y="850"/>
                  </a:lnTo>
                  <a:lnTo>
                    <a:pt x="161" y="850"/>
                  </a:lnTo>
                  <a:lnTo>
                    <a:pt x="160" y="854"/>
                  </a:lnTo>
                  <a:lnTo>
                    <a:pt x="159" y="859"/>
                  </a:lnTo>
                  <a:lnTo>
                    <a:pt x="157" y="860"/>
                  </a:lnTo>
                  <a:lnTo>
                    <a:pt x="153" y="859"/>
                  </a:lnTo>
                  <a:lnTo>
                    <a:pt x="151" y="859"/>
                  </a:lnTo>
                  <a:lnTo>
                    <a:pt x="148" y="857"/>
                  </a:lnTo>
                  <a:lnTo>
                    <a:pt x="146" y="859"/>
                  </a:lnTo>
                  <a:lnTo>
                    <a:pt x="144" y="862"/>
                  </a:lnTo>
                  <a:lnTo>
                    <a:pt x="141" y="863"/>
                  </a:lnTo>
                  <a:lnTo>
                    <a:pt x="139" y="866"/>
                  </a:lnTo>
                  <a:lnTo>
                    <a:pt x="140" y="868"/>
                  </a:lnTo>
                  <a:lnTo>
                    <a:pt x="140" y="871"/>
                  </a:lnTo>
                  <a:lnTo>
                    <a:pt x="143" y="870"/>
                  </a:lnTo>
                  <a:lnTo>
                    <a:pt x="145" y="870"/>
                  </a:lnTo>
                  <a:lnTo>
                    <a:pt x="146" y="869"/>
                  </a:lnTo>
                  <a:lnTo>
                    <a:pt x="150" y="869"/>
                  </a:lnTo>
                  <a:lnTo>
                    <a:pt x="151" y="869"/>
                  </a:lnTo>
                  <a:lnTo>
                    <a:pt x="152" y="870"/>
                  </a:lnTo>
                  <a:lnTo>
                    <a:pt x="153" y="871"/>
                  </a:lnTo>
                  <a:lnTo>
                    <a:pt x="154" y="871"/>
                  </a:lnTo>
                  <a:lnTo>
                    <a:pt x="154" y="872"/>
                  </a:lnTo>
                  <a:lnTo>
                    <a:pt x="151" y="872"/>
                  </a:lnTo>
                  <a:lnTo>
                    <a:pt x="148" y="873"/>
                  </a:lnTo>
                  <a:lnTo>
                    <a:pt x="145" y="876"/>
                  </a:lnTo>
                  <a:lnTo>
                    <a:pt x="142" y="876"/>
                  </a:lnTo>
                  <a:lnTo>
                    <a:pt x="142" y="877"/>
                  </a:lnTo>
                  <a:lnTo>
                    <a:pt x="143" y="878"/>
                  </a:lnTo>
                  <a:lnTo>
                    <a:pt x="142" y="879"/>
                  </a:lnTo>
                  <a:lnTo>
                    <a:pt x="140" y="878"/>
                  </a:lnTo>
                  <a:lnTo>
                    <a:pt x="134" y="879"/>
                  </a:lnTo>
                  <a:lnTo>
                    <a:pt x="133" y="881"/>
                  </a:lnTo>
                  <a:lnTo>
                    <a:pt x="135" y="883"/>
                  </a:lnTo>
                  <a:lnTo>
                    <a:pt x="138" y="884"/>
                  </a:lnTo>
                  <a:lnTo>
                    <a:pt x="140" y="887"/>
                  </a:lnTo>
                  <a:lnTo>
                    <a:pt x="143" y="889"/>
                  </a:lnTo>
                  <a:lnTo>
                    <a:pt x="142" y="889"/>
                  </a:lnTo>
                  <a:lnTo>
                    <a:pt x="139" y="888"/>
                  </a:lnTo>
                  <a:lnTo>
                    <a:pt x="137" y="891"/>
                  </a:lnTo>
                  <a:lnTo>
                    <a:pt x="136" y="891"/>
                  </a:lnTo>
                  <a:lnTo>
                    <a:pt x="133" y="894"/>
                  </a:lnTo>
                  <a:lnTo>
                    <a:pt x="131" y="897"/>
                  </a:lnTo>
                  <a:lnTo>
                    <a:pt x="129" y="901"/>
                  </a:lnTo>
                  <a:lnTo>
                    <a:pt x="126" y="901"/>
                  </a:lnTo>
                  <a:lnTo>
                    <a:pt x="122" y="901"/>
                  </a:lnTo>
                  <a:lnTo>
                    <a:pt x="121" y="902"/>
                  </a:lnTo>
                  <a:lnTo>
                    <a:pt x="121" y="903"/>
                  </a:lnTo>
                  <a:lnTo>
                    <a:pt x="119" y="904"/>
                  </a:lnTo>
                  <a:lnTo>
                    <a:pt x="122" y="905"/>
                  </a:lnTo>
                  <a:lnTo>
                    <a:pt x="125" y="907"/>
                  </a:lnTo>
                  <a:lnTo>
                    <a:pt x="126" y="910"/>
                  </a:lnTo>
                  <a:lnTo>
                    <a:pt x="128" y="913"/>
                  </a:lnTo>
                  <a:lnTo>
                    <a:pt x="131" y="913"/>
                  </a:lnTo>
                  <a:lnTo>
                    <a:pt x="132" y="912"/>
                  </a:lnTo>
                  <a:lnTo>
                    <a:pt x="133" y="914"/>
                  </a:lnTo>
                  <a:lnTo>
                    <a:pt x="136" y="916"/>
                  </a:lnTo>
                  <a:lnTo>
                    <a:pt x="146" y="920"/>
                  </a:lnTo>
                  <a:lnTo>
                    <a:pt x="152" y="925"/>
                  </a:lnTo>
                  <a:lnTo>
                    <a:pt x="154" y="927"/>
                  </a:lnTo>
                  <a:lnTo>
                    <a:pt x="155" y="929"/>
                  </a:lnTo>
                  <a:lnTo>
                    <a:pt x="158" y="929"/>
                  </a:lnTo>
                  <a:lnTo>
                    <a:pt x="160" y="932"/>
                  </a:lnTo>
                  <a:lnTo>
                    <a:pt x="164" y="931"/>
                  </a:lnTo>
                  <a:lnTo>
                    <a:pt x="166" y="931"/>
                  </a:lnTo>
                  <a:lnTo>
                    <a:pt x="168" y="931"/>
                  </a:lnTo>
                  <a:lnTo>
                    <a:pt x="170" y="931"/>
                  </a:lnTo>
                  <a:lnTo>
                    <a:pt x="173" y="932"/>
                  </a:lnTo>
                  <a:lnTo>
                    <a:pt x="174" y="933"/>
                  </a:lnTo>
                  <a:lnTo>
                    <a:pt x="178" y="934"/>
                  </a:lnTo>
                  <a:lnTo>
                    <a:pt x="184" y="936"/>
                  </a:lnTo>
                  <a:lnTo>
                    <a:pt x="185" y="936"/>
                  </a:lnTo>
                  <a:lnTo>
                    <a:pt x="191" y="936"/>
                  </a:lnTo>
                  <a:lnTo>
                    <a:pt x="195" y="937"/>
                  </a:lnTo>
                  <a:lnTo>
                    <a:pt x="199" y="937"/>
                  </a:lnTo>
                  <a:lnTo>
                    <a:pt x="200" y="938"/>
                  </a:lnTo>
                  <a:lnTo>
                    <a:pt x="201" y="939"/>
                  </a:lnTo>
                  <a:lnTo>
                    <a:pt x="210" y="944"/>
                  </a:lnTo>
                  <a:lnTo>
                    <a:pt x="211" y="945"/>
                  </a:lnTo>
                  <a:lnTo>
                    <a:pt x="212" y="946"/>
                  </a:lnTo>
                  <a:lnTo>
                    <a:pt x="214" y="946"/>
                  </a:lnTo>
                  <a:lnTo>
                    <a:pt x="216" y="945"/>
                  </a:lnTo>
                  <a:lnTo>
                    <a:pt x="219" y="943"/>
                  </a:lnTo>
                  <a:lnTo>
                    <a:pt x="221" y="943"/>
                  </a:lnTo>
                  <a:lnTo>
                    <a:pt x="223" y="944"/>
                  </a:lnTo>
                  <a:lnTo>
                    <a:pt x="224" y="944"/>
                  </a:lnTo>
                  <a:lnTo>
                    <a:pt x="228" y="945"/>
                  </a:lnTo>
                  <a:lnTo>
                    <a:pt x="229" y="946"/>
                  </a:lnTo>
                  <a:lnTo>
                    <a:pt x="231" y="947"/>
                  </a:lnTo>
                  <a:lnTo>
                    <a:pt x="233" y="947"/>
                  </a:lnTo>
                  <a:lnTo>
                    <a:pt x="234" y="948"/>
                  </a:lnTo>
                  <a:lnTo>
                    <a:pt x="235" y="949"/>
                  </a:lnTo>
                  <a:lnTo>
                    <a:pt x="234" y="952"/>
                  </a:lnTo>
                  <a:lnTo>
                    <a:pt x="237" y="955"/>
                  </a:lnTo>
                  <a:lnTo>
                    <a:pt x="241" y="955"/>
                  </a:lnTo>
                  <a:lnTo>
                    <a:pt x="243" y="957"/>
                  </a:lnTo>
                  <a:lnTo>
                    <a:pt x="244" y="957"/>
                  </a:lnTo>
                  <a:lnTo>
                    <a:pt x="246" y="958"/>
                  </a:lnTo>
                  <a:lnTo>
                    <a:pt x="247" y="958"/>
                  </a:lnTo>
                  <a:lnTo>
                    <a:pt x="250" y="961"/>
                  </a:lnTo>
                  <a:lnTo>
                    <a:pt x="251" y="963"/>
                  </a:lnTo>
                  <a:lnTo>
                    <a:pt x="253" y="963"/>
                  </a:lnTo>
                  <a:lnTo>
                    <a:pt x="254" y="966"/>
                  </a:lnTo>
                  <a:lnTo>
                    <a:pt x="255" y="967"/>
                  </a:lnTo>
                  <a:lnTo>
                    <a:pt x="257" y="967"/>
                  </a:lnTo>
                  <a:lnTo>
                    <a:pt x="260" y="968"/>
                  </a:lnTo>
                  <a:lnTo>
                    <a:pt x="262" y="968"/>
                  </a:lnTo>
                  <a:lnTo>
                    <a:pt x="264" y="966"/>
                  </a:lnTo>
                  <a:lnTo>
                    <a:pt x="265" y="963"/>
                  </a:lnTo>
                  <a:lnTo>
                    <a:pt x="267" y="963"/>
                  </a:lnTo>
                  <a:lnTo>
                    <a:pt x="268" y="962"/>
                  </a:lnTo>
                  <a:lnTo>
                    <a:pt x="269" y="960"/>
                  </a:lnTo>
                  <a:lnTo>
                    <a:pt x="271" y="958"/>
                  </a:lnTo>
                  <a:lnTo>
                    <a:pt x="268" y="957"/>
                  </a:lnTo>
                  <a:lnTo>
                    <a:pt x="265" y="951"/>
                  </a:lnTo>
                  <a:lnTo>
                    <a:pt x="261" y="944"/>
                  </a:lnTo>
                  <a:lnTo>
                    <a:pt x="259" y="942"/>
                  </a:lnTo>
                  <a:lnTo>
                    <a:pt x="258" y="939"/>
                  </a:lnTo>
                  <a:lnTo>
                    <a:pt x="258" y="934"/>
                  </a:lnTo>
                  <a:lnTo>
                    <a:pt x="260" y="928"/>
                  </a:lnTo>
                  <a:lnTo>
                    <a:pt x="259" y="925"/>
                  </a:lnTo>
                  <a:lnTo>
                    <a:pt x="257" y="930"/>
                  </a:lnTo>
                  <a:lnTo>
                    <a:pt x="256" y="929"/>
                  </a:lnTo>
                  <a:lnTo>
                    <a:pt x="256" y="925"/>
                  </a:lnTo>
                  <a:lnTo>
                    <a:pt x="253" y="921"/>
                  </a:lnTo>
                  <a:lnTo>
                    <a:pt x="251" y="917"/>
                  </a:lnTo>
                  <a:lnTo>
                    <a:pt x="248" y="917"/>
                  </a:lnTo>
                  <a:lnTo>
                    <a:pt x="247" y="914"/>
                  </a:lnTo>
                  <a:lnTo>
                    <a:pt x="249" y="912"/>
                  </a:lnTo>
                  <a:lnTo>
                    <a:pt x="249" y="909"/>
                  </a:lnTo>
                  <a:lnTo>
                    <a:pt x="251" y="907"/>
                  </a:lnTo>
                  <a:lnTo>
                    <a:pt x="252" y="907"/>
                  </a:lnTo>
                  <a:lnTo>
                    <a:pt x="252" y="906"/>
                  </a:lnTo>
                  <a:lnTo>
                    <a:pt x="253" y="904"/>
                  </a:lnTo>
                  <a:lnTo>
                    <a:pt x="255" y="902"/>
                  </a:lnTo>
                  <a:lnTo>
                    <a:pt x="257" y="895"/>
                  </a:lnTo>
                  <a:lnTo>
                    <a:pt x="258" y="895"/>
                  </a:lnTo>
                  <a:lnTo>
                    <a:pt x="259" y="891"/>
                  </a:lnTo>
                  <a:lnTo>
                    <a:pt x="260" y="888"/>
                  </a:lnTo>
                  <a:lnTo>
                    <a:pt x="257" y="885"/>
                  </a:lnTo>
                  <a:lnTo>
                    <a:pt x="260" y="886"/>
                  </a:lnTo>
                  <a:lnTo>
                    <a:pt x="263" y="886"/>
                  </a:lnTo>
                  <a:lnTo>
                    <a:pt x="262" y="887"/>
                  </a:lnTo>
                  <a:lnTo>
                    <a:pt x="264" y="890"/>
                  </a:lnTo>
                  <a:lnTo>
                    <a:pt x="265" y="893"/>
                  </a:lnTo>
                  <a:lnTo>
                    <a:pt x="267" y="893"/>
                  </a:lnTo>
                  <a:lnTo>
                    <a:pt x="268" y="892"/>
                  </a:lnTo>
                  <a:lnTo>
                    <a:pt x="269" y="892"/>
                  </a:lnTo>
                  <a:lnTo>
                    <a:pt x="272" y="886"/>
                  </a:lnTo>
                  <a:lnTo>
                    <a:pt x="273" y="886"/>
                  </a:lnTo>
                  <a:lnTo>
                    <a:pt x="272" y="885"/>
                  </a:lnTo>
                  <a:lnTo>
                    <a:pt x="271" y="884"/>
                  </a:lnTo>
                  <a:lnTo>
                    <a:pt x="269" y="883"/>
                  </a:lnTo>
                  <a:lnTo>
                    <a:pt x="267" y="883"/>
                  </a:lnTo>
                  <a:lnTo>
                    <a:pt x="266" y="883"/>
                  </a:lnTo>
                  <a:lnTo>
                    <a:pt x="265" y="881"/>
                  </a:lnTo>
                  <a:lnTo>
                    <a:pt x="267" y="880"/>
                  </a:lnTo>
                  <a:lnTo>
                    <a:pt x="267" y="878"/>
                  </a:lnTo>
                  <a:lnTo>
                    <a:pt x="268" y="877"/>
                  </a:lnTo>
                  <a:lnTo>
                    <a:pt x="271" y="879"/>
                  </a:lnTo>
                  <a:lnTo>
                    <a:pt x="273" y="878"/>
                  </a:lnTo>
                  <a:lnTo>
                    <a:pt x="271" y="866"/>
                  </a:lnTo>
                  <a:lnTo>
                    <a:pt x="270" y="865"/>
                  </a:lnTo>
                  <a:lnTo>
                    <a:pt x="268" y="864"/>
                  </a:lnTo>
                  <a:lnTo>
                    <a:pt x="268" y="862"/>
                  </a:lnTo>
                  <a:lnTo>
                    <a:pt x="267" y="861"/>
                  </a:lnTo>
                  <a:lnTo>
                    <a:pt x="266" y="860"/>
                  </a:lnTo>
                  <a:lnTo>
                    <a:pt x="264" y="860"/>
                  </a:lnTo>
                  <a:lnTo>
                    <a:pt x="260" y="860"/>
                  </a:lnTo>
                  <a:lnTo>
                    <a:pt x="257" y="859"/>
                  </a:lnTo>
                  <a:lnTo>
                    <a:pt x="256" y="861"/>
                  </a:lnTo>
                  <a:lnTo>
                    <a:pt x="253" y="858"/>
                  </a:lnTo>
                  <a:lnTo>
                    <a:pt x="253" y="857"/>
                  </a:lnTo>
                  <a:lnTo>
                    <a:pt x="252" y="855"/>
                  </a:lnTo>
                  <a:lnTo>
                    <a:pt x="253" y="854"/>
                  </a:lnTo>
                  <a:lnTo>
                    <a:pt x="252" y="852"/>
                  </a:lnTo>
                  <a:lnTo>
                    <a:pt x="252" y="851"/>
                  </a:lnTo>
                  <a:lnTo>
                    <a:pt x="245" y="849"/>
                  </a:lnTo>
                  <a:lnTo>
                    <a:pt x="248" y="839"/>
                  </a:lnTo>
                  <a:lnTo>
                    <a:pt x="251" y="838"/>
                  </a:lnTo>
                  <a:lnTo>
                    <a:pt x="252" y="836"/>
                  </a:lnTo>
                  <a:lnTo>
                    <a:pt x="252" y="834"/>
                  </a:lnTo>
                  <a:lnTo>
                    <a:pt x="249" y="832"/>
                  </a:lnTo>
                  <a:lnTo>
                    <a:pt x="252" y="822"/>
                  </a:lnTo>
                  <a:lnTo>
                    <a:pt x="255" y="820"/>
                  </a:lnTo>
                  <a:lnTo>
                    <a:pt x="256" y="819"/>
                  </a:lnTo>
                  <a:lnTo>
                    <a:pt x="256" y="817"/>
                  </a:lnTo>
                  <a:lnTo>
                    <a:pt x="256" y="816"/>
                  </a:lnTo>
                  <a:lnTo>
                    <a:pt x="256" y="814"/>
                  </a:lnTo>
                  <a:lnTo>
                    <a:pt x="257" y="812"/>
                  </a:lnTo>
                  <a:lnTo>
                    <a:pt x="258" y="811"/>
                  </a:lnTo>
                  <a:lnTo>
                    <a:pt x="260" y="812"/>
                  </a:lnTo>
                  <a:lnTo>
                    <a:pt x="260" y="814"/>
                  </a:lnTo>
                  <a:lnTo>
                    <a:pt x="263" y="816"/>
                  </a:lnTo>
                  <a:lnTo>
                    <a:pt x="267" y="824"/>
                  </a:lnTo>
                  <a:lnTo>
                    <a:pt x="269" y="824"/>
                  </a:lnTo>
                  <a:lnTo>
                    <a:pt x="275" y="820"/>
                  </a:lnTo>
                  <a:lnTo>
                    <a:pt x="275" y="819"/>
                  </a:lnTo>
                  <a:lnTo>
                    <a:pt x="274" y="817"/>
                  </a:lnTo>
                  <a:lnTo>
                    <a:pt x="273" y="812"/>
                  </a:lnTo>
                  <a:lnTo>
                    <a:pt x="271" y="809"/>
                  </a:lnTo>
                  <a:lnTo>
                    <a:pt x="273" y="809"/>
                  </a:lnTo>
                  <a:lnTo>
                    <a:pt x="275" y="808"/>
                  </a:lnTo>
                  <a:lnTo>
                    <a:pt x="280" y="805"/>
                  </a:lnTo>
                  <a:lnTo>
                    <a:pt x="281" y="804"/>
                  </a:lnTo>
                  <a:lnTo>
                    <a:pt x="282" y="803"/>
                  </a:lnTo>
                  <a:lnTo>
                    <a:pt x="282" y="801"/>
                  </a:lnTo>
                  <a:lnTo>
                    <a:pt x="282" y="800"/>
                  </a:lnTo>
                  <a:lnTo>
                    <a:pt x="284" y="799"/>
                  </a:lnTo>
                  <a:lnTo>
                    <a:pt x="286" y="800"/>
                  </a:lnTo>
                  <a:lnTo>
                    <a:pt x="288" y="799"/>
                  </a:lnTo>
                  <a:lnTo>
                    <a:pt x="289" y="797"/>
                  </a:lnTo>
                  <a:lnTo>
                    <a:pt x="291" y="796"/>
                  </a:lnTo>
                  <a:lnTo>
                    <a:pt x="293" y="796"/>
                  </a:lnTo>
                  <a:lnTo>
                    <a:pt x="294" y="795"/>
                  </a:lnTo>
                  <a:lnTo>
                    <a:pt x="296" y="794"/>
                  </a:lnTo>
                  <a:lnTo>
                    <a:pt x="297" y="793"/>
                  </a:lnTo>
                  <a:lnTo>
                    <a:pt x="297" y="791"/>
                  </a:lnTo>
                  <a:lnTo>
                    <a:pt x="299" y="789"/>
                  </a:lnTo>
                  <a:lnTo>
                    <a:pt x="302" y="789"/>
                  </a:lnTo>
                  <a:lnTo>
                    <a:pt x="306" y="789"/>
                  </a:lnTo>
                  <a:lnTo>
                    <a:pt x="306" y="791"/>
                  </a:lnTo>
                  <a:lnTo>
                    <a:pt x="307" y="792"/>
                  </a:lnTo>
                  <a:lnTo>
                    <a:pt x="311" y="791"/>
                  </a:lnTo>
                  <a:lnTo>
                    <a:pt x="312" y="793"/>
                  </a:lnTo>
                  <a:lnTo>
                    <a:pt x="313" y="791"/>
                  </a:lnTo>
                  <a:lnTo>
                    <a:pt x="314" y="789"/>
                  </a:lnTo>
                  <a:lnTo>
                    <a:pt x="315" y="788"/>
                  </a:lnTo>
                  <a:lnTo>
                    <a:pt x="316" y="788"/>
                  </a:lnTo>
                  <a:lnTo>
                    <a:pt x="318" y="787"/>
                  </a:lnTo>
                  <a:lnTo>
                    <a:pt x="320" y="787"/>
                  </a:lnTo>
                  <a:lnTo>
                    <a:pt x="321" y="791"/>
                  </a:lnTo>
                  <a:lnTo>
                    <a:pt x="323" y="792"/>
                  </a:lnTo>
                  <a:lnTo>
                    <a:pt x="325" y="791"/>
                  </a:lnTo>
                  <a:lnTo>
                    <a:pt x="326" y="791"/>
                  </a:lnTo>
                  <a:lnTo>
                    <a:pt x="328" y="792"/>
                  </a:lnTo>
                  <a:lnTo>
                    <a:pt x="332" y="791"/>
                  </a:lnTo>
                  <a:lnTo>
                    <a:pt x="334" y="791"/>
                  </a:lnTo>
                  <a:lnTo>
                    <a:pt x="335" y="792"/>
                  </a:lnTo>
                  <a:lnTo>
                    <a:pt x="337" y="793"/>
                  </a:lnTo>
                  <a:lnTo>
                    <a:pt x="338" y="796"/>
                  </a:lnTo>
                  <a:lnTo>
                    <a:pt x="343" y="799"/>
                  </a:lnTo>
                  <a:lnTo>
                    <a:pt x="344" y="801"/>
                  </a:lnTo>
                  <a:lnTo>
                    <a:pt x="345" y="802"/>
                  </a:lnTo>
                  <a:lnTo>
                    <a:pt x="347" y="805"/>
                  </a:lnTo>
                  <a:lnTo>
                    <a:pt x="347" y="807"/>
                  </a:lnTo>
                  <a:lnTo>
                    <a:pt x="347" y="808"/>
                  </a:lnTo>
                  <a:lnTo>
                    <a:pt x="349" y="810"/>
                  </a:lnTo>
                  <a:lnTo>
                    <a:pt x="350" y="809"/>
                  </a:lnTo>
                  <a:lnTo>
                    <a:pt x="350" y="808"/>
                  </a:lnTo>
                  <a:lnTo>
                    <a:pt x="350" y="806"/>
                  </a:lnTo>
                  <a:lnTo>
                    <a:pt x="350" y="804"/>
                  </a:lnTo>
                  <a:lnTo>
                    <a:pt x="349" y="803"/>
                  </a:lnTo>
                  <a:lnTo>
                    <a:pt x="350" y="801"/>
                  </a:lnTo>
                  <a:lnTo>
                    <a:pt x="352" y="801"/>
                  </a:lnTo>
                  <a:lnTo>
                    <a:pt x="353" y="803"/>
                  </a:lnTo>
                  <a:lnTo>
                    <a:pt x="354" y="804"/>
                  </a:lnTo>
                  <a:lnTo>
                    <a:pt x="355" y="806"/>
                  </a:lnTo>
                  <a:lnTo>
                    <a:pt x="356" y="807"/>
                  </a:lnTo>
                  <a:lnTo>
                    <a:pt x="360" y="808"/>
                  </a:lnTo>
                  <a:lnTo>
                    <a:pt x="363" y="810"/>
                  </a:lnTo>
                  <a:lnTo>
                    <a:pt x="365" y="809"/>
                  </a:lnTo>
                  <a:lnTo>
                    <a:pt x="370" y="806"/>
                  </a:lnTo>
                  <a:lnTo>
                    <a:pt x="370" y="804"/>
                  </a:lnTo>
                  <a:lnTo>
                    <a:pt x="371" y="803"/>
                  </a:lnTo>
                  <a:lnTo>
                    <a:pt x="373" y="802"/>
                  </a:lnTo>
                  <a:lnTo>
                    <a:pt x="375" y="802"/>
                  </a:lnTo>
                  <a:lnTo>
                    <a:pt x="376" y="803"/>
                  </a:lnTo>
                  <a:lnTo>
                    <a:pt x="376" y="801"/>
                  </a:lnTo>
                  <a:lnTo>
                    <a:pt x="378" y="801"/>
                  </a:lnTo>
                  <a:lnTo>
                    <a:pt x="380" y="801"/>
                  </a:lnTo>
                  <a:lnTo>
                    <a:pt x="382" y="800"/>
                  </a:lnTo>
                  <a:lnTo>
                    <a:pt x="383" y="801"/>
                  </a:lnTo>
                  <a:lnTo>
                    <a:pt x="386" y="804"/>
                  </a:lnTo>
                  <a:lnTo>
                    <a:pt x="389" y="802"/>
                  </a:lnTo>
                  <a:lnTo>
                    <a:pt x="390" y="800"/>
                  </a:lnTo>
                  <a:lnTo>
                    <a:pt x="394" y="800"/>
                  </a:lnTo>
                  <a:lnTo>
                    <a:pt x="396" y="800"/>
                  </a:lnTo>
                  <a:lnTo>
                    <a:pt x="399" y="801"/>
                  </a:lnTo>
                  <a:lnTo>
                    <a:pt x="400" y="802"/>
                  </a:lnTo>
                  <a:lnTo>
                    <a:pt x="401" y="806"/>
                  </a:lnTo>
                  <a:lnTo>
                    <a:pt x="402" y="807"/>
                  </a:lnTo>
                  <a:lnTo>
                    <a:pt x="403" y="808"/>
                  </a:lnTo>
                  <a:lnTo>
                    <a:pt x="407" y="808"/>
                  </a:lnTo>
                  <a:lnTo>
                    <a:pt x="410" y="808"/>
                  </a:lnTo>
                  <a:lnTo>
                    <a:pt x="411" y="811"/>
                  </a:lnTo>
                  <a:lnTo>
                    <a:pt x="415" y="811"/>
                  </a:lnTo>
                  <a:lnTo>
                    <a:pt x="417" y="810"/>
                  </a:lnTo>
                  <a:lnTo>
                    <a:pt x="418" y="806"/>
                  </a:lnTo>
                  <a:lnTo>
                    <a:pt x="419" y="805"/>
                  </a:lnTo>
                  <a:lnTo>
                    <a:pt x="421" y="806"/>
                  </a:lnTo>
                  <a:lnTo>
                    <a:pt x="423" y="808"/>
                  </a:lnTo>
                  <a:lnTo>
                    <a:pt x="427" y="808"/>
                  </a:lnTo>
                  <a:lnTo>
                    <a:pt x="431" y="808"/>
                  </a:lnTo>
                  <a:lnTo>
                    <a:pt x="433" y="807"/>
                  </a:lnTo>
                  <a:lnTo>
                    <a:pt x="436" y="806"/>
                  </a:lnTo>
                  <a:lnTo>
                    <a:pt x="439" y="797"/>
                  </a:lnTo>
                  <a:lnTo>
                    <a:pt x="440" y="796"/>
                  </a:lnTo>
                  <a:lnTo>
                    <a:pt x="439" y="795"/>
                  </a:lnTo>
                  <a:lnTo>
                    <a:pt x="438" y="794"/>
                  </a:lnTo>
                  <a:lnTo>
                    <a:pt x="435" y="793"/>
                  </a:lnTo>
                  <a:lnTo>
                    <a:pt x="431" y="793"/>
                  </a:lnTo>
                  <a:lnTo>
                    <a:pt x="430" y="792"/>
                  </a:lnTo>
                  <a:lnTo>
                    <a:pt x="429" y="791"/>
                  </a:lnTo>
                  <a:lnTo>
                    <a:pt x="425" y="790"/>
                  </a:lnTo>
                  <a:lnTo>
                    <a:pt x="423" y="789"/>
                  </a:lnTo>
                  <a:lnTo>
                    <a:pt x="423" y="787"/>
                  </a:lnTo>
                  <a:lnTo>
                    <a:pt x="422" y="786"/>
                  </a:lnTo>
                  <a:lnTo>
                    <a:pt x="418" y="785"/>
                  </a:lnTo>
                  <a:lnTo>
                    <a:pt x="419" y="783"/>
                  </a:lnTo>
                  <a:lnTo>
                    <a:pt x="421" y="783"/>
                  </a:lnTo>
                  <a:lnTo>
                    <a:pt x="423" y="781"/>
                  </a:lnTo>
                  <a:lnTo>
                    <a:pt x="427" y="780"/>
                  </a:lnTo>
                  <a:lnTo>
                    <a:pt x="430" y="778"/>
                  </a:lnTo>
                  <a:lnTo>
                    <a:pt x="431" y="776"/>
                  </a:lnTo>
                  <a:lnTo>
                    <a:pt x="432" y="774"/>
                  </a:lnTo>
                  <a:lnTo>
                    <a:pt x="427" y="769"/>
                  </a:lnTo>
                  <a:lnTo>
                    <a:pt x="429" y="768"/>
                  </a:lnTo>
                  <a:lnTo>
                    <a:pt x="431" y="766"/>
                  </a:lnTo>
                  <a:lnTo>
                    <a:pt x="431" y="765"/>
                  </a:lnTo>
                  <a:lnTo>
                    <a:pt x="432" y="764"/>
                  </a:lnTo>
                  <a:lnTo>
                    <a:pt x="434" y="764"/>
                  </a:lnTo>
                  <a:lnTo>
                    <a:pt x="436" y="764"/>
                  </a:lnTo>
                  <a:lnTo>
                    <a:pt x="438" y="764"/>
                  </a:lnTo>
                  <a:lnTo>
                    <a:pt x="440" y="764"/>
                  </a:lnTo>
                  <a:lnTo>
                    <a:pt x="443" y="764"/>
                  </a:lnTo>
                  <a:lnTo>
                    <a:pt x="446" y="763"/>
                  </a:lnTo>
                  <a:lnTo>
                    <a:pt x="446" y="762"/>
                  </a:lnTo>
                  <a:lnTo>
                    <a:pt x="445" y="760"/>
                  </a:lnTo>
                  <a:lnTo>
                    <a:pt x="442" y="759"/>
                  </a:lnTo>
                  <a:lnTo>
                    <a:pt x="434" y="758"/>
                  </a:lnTo>
                  <a:lnTo>
                    <a:pt x="433" y="756"/>
                  </a:lnTo>
                  <a:lnTo>
                    <a:pt x="434" y="755"/>
                  </a:lnTo>
                  <a:lnTo>
                    <a:pt x="436" y="755"/>
                  </a:lnTo>
                  <a:lnTo>
                    <a:pt x="437" y="754"/>
                  </a:lnTo>
                  <a:lnTo>
                    <a:pt x="438" y="752"/>
                  </a:lnTo>
                  <a:lnTo>
                    <a:pt x="437" y="751"/>
                  </a:lnTo>
                  <a:lnTo>
                    <a:pt x="435" y="752"/>
                  </a:lnTo>
                  <a:lnTo>
                    <a:pt x="432" y="752"/>
                  </a:lnTo>
                  <a:lnTo>
                    <a:pt x="432" y="750"/>
                  </a:lnTo>
                  <a:lnTo>
                    <a:pt x="432" y="749"/>
                  </a:lnTo>
                  <a:lnTo>
                    <a:pt x="433" y="747"/>
                  </a:lnTo>
                  <a:lnTo>
                    <a:pt x="431" y="744"/>
                  </a:lnTo>
                  <a:lnTo>
                    <a:pt x="434" y="744"/>
                  </a:lnTo>
                  <a:lnTo>
                    <a:pt x="436" y="743"/>
                  </a:lnTo>
                  <a:lnTo>
                    <a:pt x="437" y="743"/>
                  </a:lnTo>
                  <a:lnTo>
                    <a:pt x="439" y="744"/>
                  </a:lnTo>
                  <a:lnTo>
                    <a:pt x="440" y="744"/>
                  </a:lnTo>
                  <a:lnTo>
                    <a:pt x="442" y="744"/>
                  </a:lnTo>
                  <a:lnTo>
                    <a:pt x="444" y="744"/>
                  </a:lnTo>
                  <a:lnTo>
                    <a:pt x="450" y="744"/>
                  </a:lnTo>
                  <a:lnTo>
                    <a:pt x="451" y="746"/>
                  </a:lnTo>
                  <a:lnTo>
                    <a:pt x="453" y="743"/>
                  </a:lnTo>
                  <a:lnTo>
                    <a:pt x="455" y="742"/>
                  </a:lnTo>
                  <a:lnTo>
                    <a:pt x="459" y="743"/>
                  </a:lnTo>
                  <a:lnTo>
                    <a:pt x="461" y="742"/>
                  </a:lnTo>
                  <a:lnTo>
                    <a:pt x="462" y="741"/>
                  </a:lnTo>
                  <a:lnTo>
                    <a:pt x="465" y="739"/>
                  </a:lnTo>
                  <a:lnTo>
                    <a:pt x="467" y="739"/>
                  </a:lnTo>
                  <a:lnTo>
                    <a:pt x="469" y="740"/>
                  </a:lnTo>
                  <a:lnTo>
                    <a:pt x="470" y="740"/>
                  </a:lnTo>
                  <a:lnTo>
                    <a:pt x="471" y="739"/>
                  </a:lnTo>
                  <a:lnTo>
                    <a:pt x="475" y="738"/>
                  </a:lnTo>
                  <a:lnTo>
                    <a:pt x="476" y="737"/>
                  </a:lnTo>
                  <a:lnTo>
                    <a:pt x="478" y="737"/>
                  </a:lnTo>
                  <a:lnTo>
                    <a:pt x="480" y="736"/>
                  </a:lnTo>
                  <a:lnTo>
                    <a:pt x="482" y="736"/>
                  </a:lnTo>
                  <a:lnTo>
                    <a:pt x="484" y="737"/>
                  </a:lnTo>
                  <a:lnTo>
                    <a:pt x="485" y="735"/>
                  </a:lnTo>
                  <a:lnTo>
                    <a:pt x="485" y="734"/>
                  </a:lnTo>
                  <a:lnTo>
                    <a:pt x="486" y="732"/>
                  </a:lnTo>
                  <a:lnTo>
                    <a:pt x="488" y="731"/>
                  </a:lnTo>
                  <a:lnTo>
                    <a:pt x="489" y="731"/>
                  </a:lnTo>
                  <a:lnTo>
                    <a:pt x="491" y="731"/>
                  </a:lnTo>
                  <a:lnTo>
                    <a:pt x="495" y="730"/>
                  </a:lnTo>
                  <a:lnTo>
                    <a:pt x="495" y="730"/>
                  </a:lnTo>
                  <a:lnTo>
                    <a:pt x="504" y="728"/>
                  </a:lnTo>
                  <a:lnTo>
                    <a:pt x="511" y="728"/>
                  </a:lnTo>
                  <a:lnTo>
                    <a:pt x="518" y="726"/>
                  </a:lnTo>
                  <a:lnTo>
                    <a:pt x="520" y="724"/>
                  </a:lnTo>
                  <a:lnTo>
                    <a:pt x="521" y="725"/>
                  </a:lnTo>
                  <a:lnTo>
                    <a:pt x="523" y="724"/>
                  </a:lnTo>
                  <a:lnTo>
                    <a:pt x="524" y="723"/>
                  </a:lnTo>
                  <a:lnTo>
                    <a:pt x="524" y="721"/>
                  </a:lnTo>
                  <a:lnTo>
                    <a:pt x="524" y="719"/>
                  </a:lnTo>
                  <a:lnTo>
                    <a:pt x="526" y="720"/>
                  </a:lnTo>
                  <a:lnTo>
                    <a:pt x="528" y="719"/>
                  </a:lnTo>
                  <a:lnTo>
                    <a:pt x="529" y="718"/>
                  </a:lnTo>
                  <a:lnTo>
                    <a:pt x="531" y="717"/>
                  </a:lnTo>
                  <a:lnTo>
                    <a:pt x="533" y="717"/>
                  </a:lnTo>
                  <a:lnTo>
                    <a:pt x="534" y="715"/>
                  </a:lnTo>
                  <a:lnTo>
                    <a:pt x="536" y="715"/>
                  </a:lnTo>
                  <a:lnTo>
                    <a:pt x="537" y="716"/>
                  </a:lnTo>
                  <a:lnTo>
                    <a:pt x="539" y="716"/>
                  </a:lnTo>
                  <a:lnTo>
                    <a:pt x="540" y="717"/>
                  </a:lnTo>
                  <a:lnTo>
                    <a:pt x="543" y="716"/>
                  </a:lnTo>
                  <a:lnTo>
                    <a:pt x="544" y="717"/>
                  </a:lnTo>
                  <a:lnTo>
                    <a:pt x="545" y="718"/>
                  </a:lnTo>
                  <a:lnTo>
                    <a:pt x="549" y="720"/>
                  </a:lnTo>
                  <a:lnTo>
                    <a:pt x="550" y="719"/>
                  </a:lnTo>
                  <a:lnTo>
                    <a:pt x="552" y="718"/>
                  </a:lnTo>
                  <a:lnTo>
                    <a:pt x="555" y="718"/>
                  </a:lnTo>
                  <a:lnTo>
                    <a:pt x="557" y="718"/>
                  </a:lnTo>
                  <a:lnTo>
                    <a:pt x="559" y="720"/>
                  </a:lnTo>
                  <a:lnTo>
                    <a:pt x="559" y="721"/>
                  </a:lnTo>
                  <a:lnTo>
                    <a:pt x="560" y="725"/>
                  </a:lnTo>
                  <a:lnTo>
                    <a:pt x="559" y="726"/>
                  </a:lnTo>
                  <a:lnTo>
                    <a:pt x="560" y="728"/>
                  </a:lnTo>
                  <a:lnTo>
                    <a:pt x="563" y="730"/>
                  </a:lnTo>
                  <a:lnTo>
                    <a:pt x="562" y="732"/>
                  </a:lnTo>
                  <a:lnTo>
                    <a:pt x="563" y="735"/>
                  </a:lnTo>
                  <a:lnTo>
                    <a:pt x="561" y="737"/>
                  </a:lnTo>
                  <a:lnTo>
                    <a:pt x="560" y="738"/>
                  </a:lnTo>
                  <a:lnTo>
                    <a:pt x="561" y="740"/>
                  </a:lnTo>
                  <a:lnTo>
                    <a:pt x="562" y="741"/>
                  </a:lnTo>
                  <a:lnTo>
                    <a:pt x="565" y="740"/>
                  </a:lnTo>
                  <a:lnTo>
                    <a:pt x="567" y="742"/>
                  </a:lnTo>
                  <a:lnTo>
                    <a:pt x="569" y="741"/>
                  </a:lnTo>
                  <a:lnTo>
                    <a:pt x="569" y="739"/>
                  </a:lnTo>
                  <a:lnTo>
                    <a:pt x="571" y="739"/>
                  </a:lnTo>
                  <a:lnTo>
                    <a:pt x="573" y="740"/>
                  </a:lnTo>
                  <a:lnTo>
                    <a:pt x="574" y="738"/>
                  </a:lnTo>
                  <a:lnTo>
                    <a:pt x="574" y="736"/>
                  </a:lnTo>
                  <a:lnTo>
                    <a:pt x="575" y="737"/>
                  </a:lnTo>
                  <a:lnTo>
                    <a:pt x="576" y="738"/>
                  </a:lnTo>
                  <a:lnTo>
                    <a:pt x="577" y="740"/>
                  </a:lnTo>
                  <a:lnTo>
                    <a:pt x="578" y="741"/>
                  </a:lnTo>
                  <a:lnTo>
                    <a:pt x="577" y="743"/>
                  </a:lnTo>
                  <a:lnTo>
                    <a:pt x="577" y="744"/>
                  </a:lnTo>
                  <a:lnTo>
                    <a:pt x="581" y="745"/>
                  </a:lnTo>
                  <a:lnTo>
                    <a:pt x="580" y="743"/>
                  </a:lnTo>
                  <a:lnTo>
                    <a:pt x="579" y="742"/>
                  </a:lnTo>
                  <a:lnTo>
                    <a:pt x="581" y="741"/>
                  </a:lnTo>
                  <a:lnTo>
                    <a:pt x="584" y="742"/>
                  </a:lnTo>
                  <a:lnTo>
                    <a:pt x="586" y="743"/>
                  </a:lnTo>
                  <a:lnTo>
                    <a:pt x="587" y="744"/>
                  </a:lnTo>
                  <a:lnTo>
                    <a:pt x="589" y="745"/>
                  </a:lnTo>
                  <a:lnTo>
                    <a:pt x="591" y="745"/>
                  </a:lnTo>
                  <a:lnTo>
                    <a:pt x="592" y="744"/>
                  </a:lnTo>
                  <a:lnTo>
                    <a:pt x="594" y="743"/>
                  </a:lnTo>
                  <a:lnTo>
                    <a:pt x="594" y="744"/>
                  </a:lnTo>
                  <a:lnTo>
                    <a:pt x="594" y="746"/>
                  </a:lnTo>
                  <a:lnTo>
                    <a:pt x="592" y="747"/>
                  </a:lnTo>
                  <a:lnTo>
                    <a:pt x="591" y="748"/>
                  </a:lnTo>
                  <a:lnTo>
                    <a:pt x="589" y="749"/>
                  </a:lnTo>
                  <a:lnTo>
                    <a:pt x="589" y="751"/>
                  </a:lnTo>
                  <a:lnTo>
                    <a:pt x="589" y="753"/>
                  </a:lnTo>
                  <a:lnTo>
                    <a:pt x="590" y="754"/>
                  </a:lnTo>
                  <a:lnTo>
                    <a:pt x="592" y="754"/>
                  </a:lnTo>
                  <a:lnTo>
                    <a:pt x="593" y="753"/>
                  </a:lnTo>
                  <a:lnTo>
                    <a:pt x="597" y="751"/>
                  </a:lnTo>
                  <a:lnTo>
                    <a:pt x="598" y="752"/>
                  </a:lnTo>
                  <a:lnTo>
                    <a:pt x="600" y="752"/>
                  </a:lnTo>
                  <a:lnTo>
                    <a:pt x="602" y="753"/>
                  </a:lnTo>
                  <a:lnTo>
                    <a:pt x="604" y="753"/>
                  </a:lnTo>
                  <a:lnTo>
                    <a:pt x="603" y="751"/>
                  </a:lnTo>
                  <a:lnTo>
                    <a:pt x="604" y="750"/>
                  </a:lnTo>
                  <a:lnTo>
                    <a:pt x="606" y="750"/>
                  </a:lnTo>
                  <a:lnTo>
                    <a:pt x="608" y="747"/>
                  </a:lnTo>
                  <a:lnTo>
                    <a:pt x="612" y="747"/>
                  </a:lnTo>
                  <a:lnTo>
                    <a:pt x="615" y="744"/>
                  </a:lnTo>
                  <a:lnTo>
                    <a:pt x="617" y="742"/>
                  </a:lnTo>
                  <a:lnTo>
                    <a:pt x="618" y="740"/>
                  </a:lnTo>
                  <a:lnTo>
                    <a:pt x="620" y="741"/>
                  </a:lnTo>
                  <a:lnTo>
                    <a:pt x="624" y="740"/>
                  </a:lnTo>
                  <a:lnTo>
                    <a:pt x="626" y="739"/>
                  </a:lnTo>
                  <a:lnTo>
                    <a:pt x="626" y="738"/>
                  </a:lnTo>
                  <a:lnTo>
                    <a:pt x="630" y="737"/>
                  </a:lnTo>
                  <a:lnTo>
                    <a:pt x="633" y="736"/>
                  </a:lnTo>
                  <a:lnTo>
                    <a:pt x="634" y="737"/>
                  </a:lnTo>
                  <a:lnTo>
                    <a:pt x="634" y="739"/>
                  </a:lnTo>
                  <a:lnTo>
                    <a:pt x="633" y="740"/>
                  </a:lnTo>
                  <a:lnTo>
                    <a:pt x="632" y="741"/>
                  </a:lnTo>
                  <a:lnTo>
                    <a:pt x="630" y="741"/>
                  </a:lnTo>
                  <a:lnTo>
                    <a:pt x="630" y="743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5" name="Freeform 290"/>
            <p:cNvSpPr>
              <a:spLocks/>
            </p:cNvSpPr>
            <p:nvPr/>
          </p:nvSpPr>
          <p:spPr bwMode="auto">
            <a:xfrm>
              <a:off x="3822700" y="1344613"/>
              <a:ext cx="68263" cy="46038"/>
            </a:xfrm>
            <a:custGeom>
              <a:avLst/>
              <a:gdLst>
                <a:gd name="T0" fmla="*/ 0 w 43"/>
                <a:gd name="T1" fmla="*/ 26 h 29"/>
                <a:gd name="T2" fmla="*/ 1 w 43"/>
                <a:gd name="T3" fmla="*/ 25 h 29"/>
                <a:gd name="T4" fmla="*/ 3 w 43"/>
                <a:gd name="T5" fmla="*/ 24 h 29"/>
                <a:gd name="T6" fmla="*/ 4 w 43"/>
                <a:gd name="T7" fmla="*/ 22 h 29"/>
                <a:gd name="T8" fmla="*/ 5 w 43"/>
                <a:gd name="T9" fmla="*/ 19 h 29"/>
                <a:gd name="T10" fmla="*/ 5 w 43"/>
                <a:gd name="T11" fmla="*/ 17 h 29"/>
                <a:gd name="T12" fmla="*/ 6 w 43"/>
                <a:gd name="T13" fmla="*/ 16 h 29"/>
                <a:gd name="T14" fmla="*/ 11 w 43"/>
                <a:gd name="T15" fmla="*/ 15 h 29"/>
                <a:gd name="T16" fmla="*/ 14 w 43"/>
                <a:gd name="T17" fmla="*/ 14 h 29"/>
                <a:gd name="T18" fmla="*/ 16 w 43"/>
                <a:gd name="T19" fmla="*/ 11 h 29"/>
                <a:gd name="T20" fmla="*/ 19 w 43"/>
                <a:gd name="T21" fmla="*/ 7 h 29"/>
                <a:gd name="T22" fmla="*/ 20 w 43"/>
                <a:gd name="T23" fmla="*/ 4 h 29"/>
                <a:gd name="T24" fmla="*/ 20 w 43"/>
                <a:gd name="T25" fmla="*/ 0 h 29"/>
                <a:gd name="T26" fmla="*/ 19 w 43"/>
                <a:gd name="T27" fmla="*/ 6 h 29"/>
                <a:gd name="T28" fmla="*/ 17 w 43"/>
                <a:gd name="T29" fmla="*/ 10 h 29"/>
                <a:gd name="T30" fmla="*/ 16 w 43"/>
                <a:gd name="T31" fmla="*/ 12 h 29"/>
                <a:gd name="T32" fmla="*/ 14 w 43"/>
                <a:gd name="T33" fmla="*/ 14 h 29"/>
                <a:gd name="T34" fmla="*/ 15 w 43"/>
                <a:gd name="T35" fmla="*/ 16 h 29"/>
                <a:gd name="T36" fmla="*/ 16 w 43"/>
                <a:gd name="T37" fmla="*/ 16 h 29"/>
                <a:gd name="T38" fmla="*/ 19 w 43"/>
                <a:gd name="T39" fmla="*/ 17 h 29"/>
                <a:gd name="T40" fmla="*/ 21 w 43"/>
                <a:gd name="T41" fmla="*/ 17 h 29"/>
                <a:gd name="T42" fmla="*/ 22 w 43"/>
                <a:gd name="T43" fmla="*/ 15 h 29"/>
                <a:gd name="T44" fmla="*/ 22 w 43"/>
                <a:gd name="T45" fmla="*/ 11 h 29"/>
                <a:gd name="T46" fmla="*/ 23 w 43"/>
                <a:gd name="T47" fmla="*/ 10 h 29"/>
                <a:gd name="T48" fmla="*/ 23 w 43"/>
                <a:gd name="T49" fmla="*/ 9 h 29"/>
                <a:gd name="T50" fmla="*/ 25 w 43"/>
                <a:gd name="T51" fmla="*/ 9 h 29"/>
                <a:gd name="T52" fmla="*/ 26 w 43"/>
                <a:gd name="T53" fmla="*/ 10 h 29"/>
                <a:gd name="T54" fmla="*/ 28 w 43"/>
                <a:gd name="T55" fmla="*/ 10 h 29"/>
                <a:gd name="T56" fmla="*/ 30 w 43"/>
                <a:gd name="T57" fmla="*/ 11 h 29"/>
                <a:gd name="T58" fmla="*/ 31 w 43"/>
                <a:gd name="T59" fmla="*/ 12 h 29"/>
                <a:gd name="T60" fmla="*/ 36 w 43"/>
                <a:gd name="T61" fmla="*/ 13 h 29"/>
                <a:gd name="T62" fmla="*/ 39 w 43"/>
                <a:gd name="T63" fmla="*/ 12 h 29"/>
                <a:gd name="T64" fmla="*/ 41 w 43"/>
                <a:gd name="T65" fmla="*/ 13 h 29"/>
                <a:gd name="T66" fmla="*/ 43 w 43"/>
                <a:gd name="T67" fmla="*/ 18 h 29"/>
                <a:gd name="T68" fmla="*/ 42 w 43"/>
                <a:gd name="T69" fmla="*/ 21 h 29"/>
                <a:gd name="T70" fmla="*/ 42 w 43"/>
                <a:gd name="T71" fmla="*/ 25 h 29"/>
                <a:gd name="T72" fmla="*/ 43 w 43"/>
                <a:gd name="T73" fmla="*/ 27 h 29"/>
                <a:gd name="T74" fmla="*/ 37 w 43"/>
                <a:gd name="T75" fmla="*/ 28 h 29"/>
                <a:gd name="T76" fmla="*/ 30 w 43"/>
                <a:gd name="T77" fmla="*/ 29 h 29"/>
                <a:gd name="T78" fmla="*/ 19 w 43"/>
                <a:gd name="T79" fmla="*/ 29 h 29"/>
                <a:gd name="T80" fmla="*/ 4 w 43"/>
                <a:gd name="T81" fmla="*/ 27 h 29"/>
                <a:gd name="T82" fmla="*/ 0 w 43"/>
                <a:gd name="T8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" h="29">
                  <a:moveTo>
                    <a:pt x="0" y="26"/>
                  </a:moveTo>
                  <a:lnTo>
                    <a:pt x="1" y="25"/>
                  </a:lnTo>
                  <a:lnTo>
                    <a:pt x="3" y="24"/>
                  </a:lnTo>
                  <a:lnTo>
                    <a:pt x="4" y="22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6" y="16"/>
                  </a:lnTo>
                  <a:lnTo>
                    <a:pt x="11" y="15"/>
                  </a:lnTo>
                  <a:lnTo>
                    <a:pt x="14" y="14"/>
                  </a:lnTo>
                  <a:lnTo>
                    <a:pt x="16" y="11"/>
                  </a:lnTo>
                  <a:lnTo>
                    <a:pt x="19" y="7"/>
                  </a:lnTo>
                  <a:lnTo>
                    <a:pt x="20" y="4"/>
                  </a:lnTo>
                  <a:lnTo>
                    <a:pt x="20" y="0"/>
                  </a:lnTo>
                  <a:lnTo>
                    <a:pt x="19" y="6"/>
                  </a:lnTo>
                  <a:lnTo>
                    <a:pt x="17" y="10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6" y="16"/>
                  </a:lnTo>
                  <a:lnTo>
                    <a:pt x="19" y="17"/>
                  </a:lnTo>
                  <a:lnTo>
                    <a:pt x="21" y="17"/>
                  </a:lnTo>
                  <a:lnTo>
                    <a:pt x="22" y="15"/>
                  </a:lnTo>
                  <a:lnTo>
                    <a:pt x="22" y="11"/>
                  </a:lnTo>
                  <a:lnTo>
                    <a:pt x="23" y="10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1" y="12"/>
                  </a:lnTo>
                  <a:lnTo>
                    <a:pt x="36" y="13"/>
                  </a:lnTo>
                  <a:lnTo>
                    <a:pt x="39" y="12"/>
                  </a:lnTo>
                  <a:lnTo>
                    <a:pt x="41" y="13"/>
                  </a:lnTo>
                  <a:lnTo>
                    <a:pt x="43" y="18"/>
                  </a:lnTo>
                  <a:lnTo>
                    <a:pt x="42" y="21"/>
                  </a:lnTo>
                  <a:lnTo>
                    <a:pt x="42" y="25"/>
                  </a:lnTo>
                  <a:lnTo>
                    <a:pt x="43" y="27"/>
                  </a:lnTo>
                  <a:lnTo>
                    <a:pt x="37" y="28"/>
                  </a:lnTo>
                  <a:lnTo>
                    <a:pt x="30" y="29"/>
                  </a:lnTo>
                  <a:lnTo>
                    <a:pt x="19" y="29"/>
                  </a:lnTo>
                  <a:lnTo>
                    <a:pt x="4" y="27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6" name="Freeform 292"/>
            <p:cNvSpPr>
              <a:spLocks/>
            </p:cNvSpPr>
            <p:nvPr/>
          </p:nvSpPr>
          <p:spPr bwMode="auto">
            <a:xfrm>
              <a:off x="6315075" y="1390650"/>
              <a:ext cx="65088" cy="242888"/>
            </a:xfrm>
            <a:custGeom>
              <a:avLst/>
              <a:gdLst>
                <a:gd name="T0" fmla="*/ 13 w 41"/>
                <a:gd name="T1" fmla="*/ 0 h 153"/>
                <a:gd name="T2" fmla="*/ 17 w 41"/>
                <a:gd name="T3" fmla="*/ 5 h 153"/>
                <a:gd name="T4" fmla="*/ 18 w 41"/>
                <a:gd name="T5" fmla="*/ 17 h 153"/>
                <a:gd name="T6" fmla="*/ 22 w 41"/>
                <a:gd name="T7" fmla="*/ 31 h 153"/>
                <a:gd name="T8" fmla="*/ 22 w 41"/>
                <a:gd name="T9" fmla="*/ 40 h 153"/>
                <a:gd name="T10" fmla="*/ 20 w 41"/>
                <a:gd name="T11" fmla="*/ 45 h 153"/>
                <a:gd name="T12" fmla="*/ 22 w 41"/>
                <a:gd name="T13" fmla="*/ 52 h 153"/>
                <a:gd name="T14" fmla="*/ 22 w 41"/>
                <a:gd name="T15" fmla="*/ 55 h 153"/>
                <a:gd name="T16" fmla="*/ 25 w 41"/>
                <a:gd name="T17" fmla="*/ 62 h 153"/>
                <a:gd name="T18" fmla="*/ 28 w 41"/>
                <a:gd name="T19" fmla="*/ 74 h 153"/>
                <a:gd name="T20" fmla="*/ 33 w 41"/>
                <a:gd name="T21" fmla="*/ 91 h 153"/>
                <a:gd name="T22" fmla="*/ 36 w 41"/>
                <a:gd name="T23" fmla="*/ 98 h 153"/>
                <a:gd name="T24" fmla="*/ 40 w 41"/>
                <a:gd name="T25" fmla="*/ 104 h 153"/>
                <a:gd name="T26" fmla="*/ 36 w 41"/>
                <a:gd name="T27" fmla="*/ 99 h 153"/>
                <a:gd name="T28" fmla="*/ 29 w 41"/>
                <a:gd name="T29" fmla="*/ 96 h 153"/>
                <a:gd name="T30" fmla="*/ 22 w 41"/>
                <a:gd name="T31" fmla="*/ 95 h 153"/>
                <a:gd name="T32" fmla="*/ 18 w 41"/>
                <a:gd name="T33" fmla="*/ 101 h 153"/>
                <a:gd name="T34" fmla="*/ 16 w 41"/>
                <a:gd name="T35" fmla="*/ 109 h 153"/>
                <a:gd name="T36" fmla="*/ 13 w 41"/>
                <a:gd name="T37" fmla="*/ 120 h 153"/>
                <a:gd name="T38" fmla="*/ 15 w 41"/>
                <a:gd name="T39" fmla="*/ 128 h 153"/>
                <a:gd name="T40" fmla="*/ 19 w 41"/>
                <a:gd name="T41" fmla="*/ 135 h 153"/>
                <a:gd name="T42" fmla="*/ 22 w 41"/>
                <a:gd name="T43" fmla="*/ 139 h 153"/>
                <a:gd name="T44" fmla="*/ 24 w 41"/>
                <a:gd name="T45" fmla="*/ 139 h 153"/>
                <a:gd name="T46" fmla="*/ 26 w 41"/>
                <a:gd name="T47" fmla="*/ 146 h 153"/>
                <a:gd name="T48" fmla="*/ 25 w 41"/>
                <a:gd name="T49" fmla="*/ 152 h 153"/>
                <a:gd name="T50" fmla="*/ 17 w 41"/>
                <a:gd name="T51" fmla="*/ 141 h 153"/>
                <a:gd name="T52" fmla="*/ 11 w 41"/>
                <a:gd name="T53" fmla="*/ 143 h 153"/>
                <a:gd name="T54" fmla="*/ 8 w 41"/>
                <a:gd name="T55" fmla="*/ 153 h 153"/>
                <a:gd name="T56" fmla="*/ 4 w 41"/>
                <a:gd name="T57" fmla="*/ 147 h 153"/>
                <a:gd name="T58" fmla="*/ 5 w 41"/>
                <a:gd name="T59" fmla="*/ 133 h 153"/>
                <a:gd name="T60" fmla="*/ 8 w 41"/>
                <a:gd name="T61" fmla="*/ 118 h 153"/>
                <a:gd name="T62" fmla="*/ 6 w 41"/>
                <a:gd name="T63" fmla="*/ 111 h 153"/>
                <a:gd name="T64" fmla="*/ 4 w 41"/>
                <a:gd name="T65" fmla="*/ 102 h 153"/>
                <a:gd name="T66" fmla="*/ 7 w 41"/>
                <a:gd name="T67" fmla="*/ 91 h 153"/>
                <a:gd name="T68" fmla="*/ 8 w 41"/>
                <a:gd name="T69" fmla="*/ 84 h 153"/>
                <a:gd name="T70" fmla="*/ 7 w 41"/>
                <a:gd name="T71" fmla="*/ 80 h 153"/>
                <a:gd name="T72" fmla="*/ 6 w 41"/>
                <a:gd name="T73" fmla="*/ 74 h 153"/>
                <a:gd name="T74" fmla="*/ 8 w 41"/>
                <a:gd name="T75" fmla="*/ 63 h 153"/>
                <a:gd name="T76" fmla="*/ 5 w 41"/>
                <a:gd name="T77" fmla="*/ 56 h 153"/>
                <a:gd name="T78" fmla="*/ 1 w 41"/>
                <a:gd name="T79" fmla="*/ 52 h 153"/>
                <a:gd name="T80" fmla="*/ 1 w 41"/>
                <a:gd name="T81" fmla="*/ 48 h 153"/>
                <a:gd name="T82" fmla="*/ 0 w 41"/>
                <a:gd name="T83" fmla="*/ 40 h 153"/>
                <a:gd name="T84" fmla="*/ 3 w 41"/>
                <a:gd name="T85" fmla="*/ 27 h 153"/>
                <a:gd name="T86" fmla="*/ 3 w 41"/>
                <a:gd name="T87" fmla="*/ 21 h 153"/>
                <a:gd name="T88" fmla="*/ 6 w 41"/>
                <a:gd name="T89" fmla="*/ 17 h 153"/>
                <a:gd name="T90" fmla="*/ 9 w 41"/>
                <a:gd name="T91" fmla="*/ 19 h 153"/>
                <a:gd name="T92" fmla="*/ 12 w 41"/>
                <a:gd name="T93" fmla="*/ 18 h 153"/>
                <a:gd name="T94" fmla="*/ 12 w 41"/>
                <a:gd name="T95" fmla="*/ 14 h 153"/>
                <a:gd name="T96" fmla="*/ 14 w 41"/>
                <a:gd name="T97" fmla="*/ 14 h 153"/>
                <a:gd name="T98" fmla="*/ 12 w 41"/>
                <a:gd name="T99" fmla="*/ 7 h 153"/>
                <a:gd name="T100" fmla="*/ 9 w 41"/>
                <a:gd name="T101" fmla="*/ 3 h 153"/>
                <a:gd name="T102" fmla="*/ 11 w 41"/>
                <a:gd name="T10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1" h="153">
                  <a:moveTo>
                    <a:pt x="13" y="1"/>
                  </a:moveTo>
                  <a:lnTo>
                    <a:pt x="13" y="0"/>
                  </a:lnTo>
                  <a:lnTo>
                    <a:pt x="15" y="1"/>
                  </a:lnTo>
                  <a:lnTo>
                    <a:pt x="17" y="5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21" y="25"/>
                  </a:lnTo>
                  <a:lnTo>
                    <a:pt x="22" y="31"/>
                  </a:lnTo>
                  <a:lnTo>
                    <a:pt x="22" y="36"/>
                  </a:lnTo>
                  <a:lnTo>
                    <a:pt x="22" y="40"/>
                  </a:lnTo>
                  <a:lnTo>
                    <a:pt x="20" y="41"/>
                  </a:lnTo>
                  <a:lnTo>
                    <a:pt x="20" y="45"/>
                  </a:lnTo>
                  <a:lnTo>
                    <a:pt x="22" y="49"/>
                  </a:lnTo>
                  <a:lnTo>
                    <a:pt x="22" y="52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4" y="58"/>
                  </a:lnTo>
                  <a:lnTo>
                    <a:pt x="25" y="62"/>
                  </a:lnTo>
                  <a:lnTo>
                    <a:pt x="25" y="63"/>
                  </a:lnTo>
                  <a:lnTo>
                    <a:pt x="28" y="74"/>
                  </a:lnTo>
                  <a:lnTo>
                    <a:pt x="32" y="87"/>
                  </a:lnTo>
                  <a:lnTo>
                    <a:pt x="33" y="91"/>
                  </a:lnTo>
                  <a:lnTo>
                    <a:pt x="34" y="95"/>
                  </a:lnTo>
                  <a:lnTo>
                    <a:pt x="36" y="98"/>
                  </a:lnTo>
                  <a:lnTo>
                    <a:pt x="37" y="101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36" y="99"/>
                  </a:lnTo>
                  <a:lnTo>
                    <a:pt x="32" y="97"/>
                  </a:lnTo>
                  <a:lnTo>
                    <a:pt x="29" y="96"/>
                  </a:lnTo>
                  <a:lnTo>
                    <a:pt x="25" y="95"/>
                  </a:lnTo>
                  <a:lnTo>
                    <a:pt x="22" y="95"/>
                  </a:lnTo>
                  <a:lnTo>
                    <a:pt x="19" y="97"/>
                  </a:lnTo>
                  <a:lnTo>
                    <a:pt x="18" y="101"/>
                  </a:lnTo>
                  <a:lnTo>
                    <a:pt x="18" y="105"/>
                  </a:lnTo>
                  <a:lnTo>
                    <a:pt x="16" y="109"/>
                  </a:lnTo>
                  <a:lnTo>
                    <a:pt x="13" y="117"/>
                  </a:lnTo>
                  <a:lnTo>
                    <a:pt x="13" y="120"/>
                  </a:lnTo>
                  <a:lnTo>
                    <a:pt x="13" y="125"/>
                  </a:lnTo>
                  <a:lnTo>
                    <a:pt x="15" y="128"/>
                  </a:lnTo>
                  <a:lnTo>
                    <a:pt x="18" y="133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39"/>
                  </a:lnTo>
                  <a:lnTo>
                    <a:pt x="23" y="140"/>
                  </a:lnTo>
                  <a:lnTo>
                    <a:pt x="24" y="139"/>
                  </a:lnTo>
                  <a:lnTo>
                    <a:pt x="25" y="140"/>
                  </a:lnTo>
                  <a:lnTo>
                    <a:pt x="26" y="146"/>
                  </a:lnTo>
                  <a:lnTo>
                    <a:pt x="26" y="149"/>
                  </a:lnTo>
                  <a:lnTo>
                    <a:pt x="25" y="152"/>
                  </a:lnTo>
                  <a:lnTo>
                    <a:pt x="23" y="143"/>
                  </a:lnTo>
                  <a:lnTo>
                    <a:pt x="17" y="141"/>
                  </a:lnTo>
                  <a:lnTo>
                    <a:pt x="13" y="141"/>
                  </a:lnTo>
                  <a:lnTo>
                    <a:pt x="11" y="143"/>
                  </a:lnTo>
                  <a:lnTo>
                    <a:pt x="9" y="150"/>
                  </a:lnTo>
                  <a:lnTo>
                    <a:pt x="8" y="153"/>
                  </a:lnTo>
                  <a:lnTo>
                    <a:pt x="5" y="152"/>
                  </a:lnTo>
                  <a:lnTo>
                    <a:pt x="4" y="147"/>
                  </a:lnTo>
                  <a:lnTo>
                    <a:pt x="4" y="142"/>
                  </a:lnTo>
                  <a:lnTo>
                    <a:pt x="5" y="133"/>
                  </a:lnTo>
                  <a:lnTo>
                    <a:pt x="7" y="120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6" y="111"/>
                  </a:lnTo>
                  <a:lnTo>
                    <a:pt x="4" y="106"/>
                  </a:lnTo>
                  <a:lnTo>
                    <a:pt x="4" y="102"/>
                  </a:lnTo>
                  <a:lnTo>
                    <a:pt x="6" y="99"/>
                  </a:lnTo>
                  <a:lnTo>
                    <a:pt x="7" y="91"/>
                  </a:lnTo>
                  <a:lnTo>
                    <a:pt x="7" y="84"/>
                  </a:lnTo>
                  <a:lnTo>
                    <a:pt x="8" y="84"/>
                  </a:lnTo>
                  <a:lnTo>
                    <a:pt x="7" y="82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6" y="74"/>
                  </a:lnTo>
                  <a:lnTo>
                    <a:pt x="6" y="71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3" y="27"/>
                  </a:lnTo>
                  <a:lnTo>
                    <a:pt x="3" y="23"/>
                  </a:lnTo>
                  <a:lnTo>
                    <a:pt x="3" y="21"/>
                  </a:lnTo>
                  <a:lnTo>
                    <a:pt x="4" y="18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1"/>
                  </a:lnTo>
                  <a:lnTo>
                    <a:pt x="12" y="7"/>
                  </a:lnTo>
                  <a:lnTo>
                    <a:pt x="10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7" name="Freeform 294"/>
            <p:cNvSpPr>
              <a:spLocks/>
            </p:cNvSpPr>
            <p:nvPr/>
          </p:nvSpPr>
          <p:spPr bwMode="auto">
            <a:xfrm>
              <a:off x="6376988" y="3429000"/>
              <a:ext cx="73025" cy="73025"/>
            </a:xfrm>
            <a:custGeom>
              <a:avLst/>
              <a:gdLst>
                <a:gd name="T0" fmla="*/ 1 w 46"/>
                <a:gd name="T1" fmla="*/ 1 h 46"/>
                <a:gd name="T2" fmla="*/ 4 w 46"/>
                <a:gd name="T3" fmla="*/ 3 h 46"/>
                <a:gd name="T4" fmla="*/ 7 w 46"/>
                <a:gd name="T5" fmla="*/ 2 h 46"/>
                <a:gd name="T6" fmla="*/ 15 w 46"/>
                <a:gd name="T7" fmla="*/ 7 h 46"/>
                <a:gd name="T8" fmla="*/ 24 w 46"/>
                <a:gd name="T9" fmla="*/ 8 h 46"/>
                <a:gd name="T10" fmla="*/ 29 w 46"/>
                <a:gd name="T11" fmla="*/ 5 h 46"/>
                <a:gd name="T12" fmla="*/ 34 w 46"/>
                <a:gd name="T13" fmla="*/ 5 h 46"/>
                <a:gd name="T14" fmla="*/ 37 w 46"/>
                <a:gd name="T15" fmla="*/ 3 h 46"/>
                <a:gd name="T16" fmla="*/ 40 w 46"/>
                <a:gd name="T17" fmla="*/ 2 h 46"/>
                <a:gd name="T18" fmla="*/ 44 w 46"/>
                <a:gd name="T19" fmla="*/ 5 h 46"/>
                <a:gd name="T20" fmla="*/ 45 w 46"/>
                <a:gd name="T21" fmla="*/ 12 h 46"/>
                <a:gd name="T22" fmla="*/ 45 w 46"/>
                <a:gd name="T23" fmla="*/ 19 h 46"/>
                <a:gd name="T24" fmla="*/ 46 w 46"/>
                <a:gd name="T25" fmla="*/ 24 h 46"/>
                <a:gd name="T26" fmla="*/ 45 w 46"/>
                <a:gd name="T27" fmla="*/ 24 h 46"/>
                <a:gd name="T28" fmla="*/ 44 w 46"/>
                <a:gd name="T29" fmla="*/ 21 h 46"/>
                <a:gd name="T30" fmla="*/ 41 w 46"/>
                <a:gd name="T31" fmla="*/ 26 h 46"/>
                <a:gd name="T32" fmla="*/ 40 w 46"/>
                <a:gd name="T33" fmla="*/ 29 h 46"/>
                <a:gd name="T34" fmla="*/ 39 w 46"/>
                <a:gd name="T35" fmla="*/ 34 h 46"/>
                <a:gd name="T36" fmla="*/ 35 w 46"/>
                <a:gd name="T37" fmla="*/ 33 h 46"/>
                <a:gd name="T38" fmla="*/ 35 w 46"/>
                <a:gd name="T39" fmla="*/ 36 h 46"/>
                <a:gd name="T40" fmla="*/ 32 w 46"/>
                <a:gd name="T41" fmla="*/ 39 h 46"/>
                <a:gd name="T42" fmla="*/ 31 w 46"/>
                <a:gd name="T43" fmla="*/ 40 h 46"/>
                <a:gd name="T44" fmla="*/ 29 w 46"/>
                <a:gd name="T45" fmla="*/ 40 h 46"/>
                <a:gd name="T46" fmla="*/ 28 w 46"/>
                <a:gd name="T47" fmla="*/ 44 h 46"/>
                <a:gd name="T48" fmla="*/ 25 w 46"/>
                <a:gd name="T49" fmla="*/ 46 h 46"/>
                <a:gd name="T50" fmla="*/ 22 w 46"/>
                <a:gd name="T51" fmla="*/ 45 h 46"/>
                <a:gd name="T52" fmla="*/ 19 w 46"/>
                <a:gd name="T53" fmla="*/ 45 h 46"/>
                <a:gd name="T54" fmla="*/ 16 w 46"/>
                <a:gd name="T55" fmla="*/ 43 h 46"/>
                <a:gd name="T56" fmla="*/ 18 w 46"/>
                <a:gd name="T57" fmla="*/ 42 h 46"/>
                <a:gd name="T58" fmla="*/ 14 w 46"/>
                <a:gd name="T59" fmla="*/ 40 h 46"/>
                <a:gd name="T60" fmla="*/ 9 w 46"/>
                <a:gd name="T61" fmla="*/ 34 h 46"/>
                <a:gd name="T62" fmla="*/ 5 w 46"/>
                <a:gd name="T63" fmla="*/ 23 h 46"/>
                <a:gd name="T64" fmla="*/ 10 w 46"/>
                <a:gd name="T65" fmla="*/ 26 h 46"/>
                <a:gd name="T66" fmla="*/ 5 w 46"/>
                <a:gd name="T67" fmla="*/ 20 h 46"/>
                <a:gd name="T68" fmla="*/ 0 w 46"/>
                <a:gd name="T6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3"/>
                  </a:lnTo>
                  <a:lnTo>
                    <a:pt x="15" y="7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6" y="6"/>
                  </a:lnTo>
                  <a:lnTo>
                    <a:pt x="29" y="5"/>
                  </a:lnTo>
                  <a:lnTo>
                    <a:pt x="31" y="6"/>
                  </a:lnTo>
                  <a:lnTo>
                    <a:pt x="34" y="5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9" y="4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4" y="5"/>
                  </a:lnTo>
                  <a:lnTo>
                    <a:pt x="45" y="10"/>
                  </a:lnTo>
                  <a:lnTo>
                    <a:pt x="45" y="12"/>
                  </a:lnTo>
                  <a:lnTo>
                    <a:pt x="45" y="14"/>
                  </a:lnTo>
                  <a:lnTo>
                    <a:pt x="45" y="19"/>
                  </a:lnTo>
                  <a:lnTo>
                    <a:pt x="45" y="22"/>
                  </a:lnTo>
                  <a:lnTo>
                    <a:pt x="46" y="24"/>
                  </a:lnTo>
                  <a:lnTo>
                    <a:pt x="45" y="26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40" y="29"/>
                  </a:lnTo>
                  <a:lnTo>
                    <a:pt x="40" y="33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5" y="33"/>
                  </a:lnTo>
                  <a:lnTo>
                    <a:pt x="35" y="34"/>
                  </a:lnTo>
                  <a:lnTo>
                    <a:pt x="35" y="36"/>
                  </a:lnTo>
                  <a:lnTo>
                    <a:pt x="34" y="38"/>
                  </a:lnTo>
                  <a:lnTo>
                    <a:pt x="32" y="39"/>
                  </a:lnTo>
                  <a:lnTo>
                    <a:pt x="32" y="41"/>
                  </a:lnTo>
                  <a:lnTo>
                    <a:pt x="31" y="40"/>
                  </a:lnTo>
                  <a:lnTo>
                    <a:pt x="30" y="39"/>
                  </a:lnTo>
                  <a:lnTo>
                    <a:pt x="29" y="40"/>
                  </a:lnTo>
                  <a:lnTo>
                    <a:pt x="28" y="43"/>
                  </a:lnTo>
                  <a:lnTo>
                    <a:pt x="28" y="44"/>
                  </a:lnTo>
                  <a:lnTo>
                    <a:pt x="27" y="46"/>
                  </a:lnTo>
                  <a:lnTo>
                    <a:pt x="25" y="46"/>
                  </a:lnTo>
                  <a:lnTo>
                    <a:pt x="24" y="45"/>
                  </a:lnTo>
                  <a:lnTo>
                    <a:pt x="22" y="45"/>
                  </a:lnTo>
                  <a:lnTo>
                    <a:pt x="21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6" y="43"/>
                  </a:lnTo>
                  <a:lnTo>
                    <a:pt x="17" y="43"/>
                  </a:lnTo>
                  <a:lnTo>
                    <a:pt x="18" y="42"/>
                  </a:lnTo>
                  <a:lnTo>
                    <a:pt x="16" y="42"/>
                  </a:lnTo>
                  <a:lnTo>
                    <a:pt x="14" y="40"/>
                  </a:lnTo>
                  <a:lnTo>
                    <a:pt x="11" y="36"/>
                  </a:lnTo>
                  <a:lnTo>
                    <a:pt x="9" y="34"/>
                  </a:lnTo>
                  <a:lnTo>
                    <a:pt x="8" y="33"/>
                  </a:lnTo>
                  <a:lnTo>
                    <a:pt x="5" y="23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5" y="20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8" name="Freeform 296"/>
            <p:cNvSpPr>
              <a:spLocks/>
            </p:cNvSpPr>
            <p:nvPr/>
          </p:nvSpPr>
          <p:spPr bwMode="auto">
            <a:xfrm>
              <a:off x="5732463" y="2800350"/>
              <a:ext cx="823913" cy="592138"/>
            </a:xfrm>
            <a:custGeom>
              <a:avLst/>
              <a:gdLst>
                <a:gd name="T0" fmla="*/ 19 w 519"/>
                <a:gd name="T1" fmla="*/ 136 h 373"/>
                <a:gd name="T2" fmla="*/ 46 w 519"/>
                <a:gd name="T3" fmla="*/ 120 h 373"/>
                <a:gd name="T4" fmla="*/ 83 w 519"/>
                <a:gd name="T5" fmla="*/ 112 h 373"/>
                <a:gd name="T6" fmla="*/ 116 w 519"/>
                <a:gd name="T7" fmla="*/ 90 h 373"/>
                <a:gd name="T8" fmla="*/ 125 w 519"/>
                <a:gd name="T9" fmla="*/ 71 h 373"/>
                <a:gd name="T10" fmla="*/ 132 w 519"/>
                <a:gd name="T11" fmla="*/ 70 h 373"/>
                <a:gd name="T12" fmla="*/ 148 w 519"/>
                <a:gd name="T13" fmla="*/ 56 h 373"/>
                <a:gd name="T14" fmla="*/ 161 w 519"/>
                <a:gd name="T15" fmla="*/ 48 h 373"/>
                <a:gd name="T16" fmla="*/ 173 w 519"/>
                <a:gd name="T17" fmla="*/ 40 h 373"/>
                <a:gd name="T18" fmla="*/ 191 w 519"/>
                <a:gd name="T19" fmla="*/ 55 h 373"/>
                <a:gd name="T20" fmla="*/ 210 w 519"/>
                <a:gd name="T21" fmla="*/ 54 h 373"/>
                <a:gd name="T22" fmla="*/ 216 w 519"/>
                <a:gd name="T23" fmla="*/ 34 h 373"/>
                <a:gd name="T24" fmla="*/ 228 w 519"/>
                <a:gd name="T25" fmla="*/ 23 h 373"/>
                <a:gd name="T26" fmla="*/ 245 w 519"/>
                <a:gd name="T27" fmla="*/ 10 h 373"/>
                <a:gd name="T28" fmla="*/ 244 w 519"/>
                <a:gd name="T29" fmla="*/ 6 h 373"/>
                <a:gd name="T30" fmla="*/ 261 w 519"/>
                <a:gd name="T31" fmla="*/ 14 h 373"/>
                <a:gd name="T32" fmla="*/ 282 w 519"/>
                <a:gd name="T33" fmla="*/ 19 h 373"/>
                <a:gd name="T34" fmla="*/ 296 w 519"/>
                <a:gd name="T35" fmla="*/ 19 h 373"/>
                <a:gd name="T36" fmla="*/ 299 w 519"/>
                <a:gd name="T37" fmla="*/ 25 h 373"/>
                <a:gd name="T38" fmla="*/ 291 w 519"/>
                <a:gd name="T39" fmla="*/ 35 h 373"/>
                <a:gd name="T40" fmla="*/ 297 w 519"/>
                <a:gd name="T41" fmla="*/ 57 h 373"/>
                <a:gd name="T42" fmla="*/ 324 w 519"/>
                <a:gd name="T43" fmla="*/ 73 h 373"/>
                <a:gd name="T44" fmla="*/ 364 w 519"/>
                <a:gd name="T45" fmla="*/ 58 h 373"/>
                <a:gd name="T46" fmla="*/ 369 w 519"/>
                <a:gd name="T47" fmla="*/ 15 h 373"/>
                <a:gd name="T48" fmla="*/ 380 w 519"/>
                <a:gd name="T49" fmla="*/ 3 h 373"/>
                <a:gd name="T50" fmla="*/ 390 w 519"/>
                <a:gd name="T51" fmla="*/ 36 h 373"/>
                <a:gd name="T52" fmla="*/ 412 w 519"/>
                <a:gd name="T53" fmla="*/ 54 h 373"/>
                <a:gd name="T54" fmla="*/ 423 w 519"/>
                <a:gd name="T55" fmla="*/ 89 h 373"/>
                <a:gd name="T56" fmla="*/ 434 w 519"/>
                <a:gd name="T57" fmla="*/ 104 h 373"/>
                <a:gd name="T58" fmla="*/ 458 w 519"/>
                <a:gd name="T59" fmla="*/ 116 h 373"/>
                <a:gd name="T60" fmla="*/ 467 w 519"/>
                <a:gd name="T61" fmla="*/ 138 h 373"/>
                <a:gd name="T62" fmla="*/ 481 w 519"/>
                <a:gd name="T63" fmla="*/ 142 h 373"/>
                <a:gd name="T64" fmla="*/ 499 w 519"/>
                <a:gd name="T65" fmla="*/ 170 h 373"/>
                <a:gd name="T66" fmla="*/ 513 w 519"/>
                <a:gd name="T67" fmla="*/ 196 h 373"/>
                <a:gd name="T68" fmla="*/ 516 w 519"/>
                <a:gd name="T69" fmla="*/ 234 h 373"/>
                <a:gd name="T70" fmla="*/ 505 w 519"/>
                <a:gd name="T71" fmla="*/ 276 h 373"/>
                <a:gd name="T72" fmla="*/ 489 w 519"/>
                <a:gd name="T73" fmla="*/ 293 h 373"/>
                <a:gd name="T74" fmla="*/ 476 w 519"/>
                <a:gd name="T75" fmla="*/ 324 h 373"/>
                <a:gd name="T76" fmla="*/ 470 w 519"/>
                <a:gd name="T77" fmla="*/ 349 h 373"/>
                <a:gd name="T78" fmla="*/ 427 w 519"/>
                <a:gd name="T79" fmla="*/ 366 h 373"/>
                <a:gd name="T80" fmla="*/ 418 w 519"/>
                <a:gd name="T81" fmla="*/ 366 h 373"/>
                <a:gd name="T82" fmla="*/ 402 w 519"/>
                <a:gd name="T83" fmla="*/ 357 h 373"/>
                <a:gd name="T84" fmla="*/ 368 w 519"/>
                <a:gd name="T85" fmla="*/ 360 h 373"/>
                <a:gd name="T86" fmla="*/ 340 w 519"/>
                <a:gd name="T87" fmla="*/ 329 h 373"/>
                <a:gd name="T88" fmla="*/ 322 w 519"/>
                <a:gd name="T89" fmla="*/ 302 h 373"/>
                <a:gd name="T90" fmla="*/ 311 w 519"/>
                <a:gd name="T91" fmla="*/ 310 h 373"/>
                <a:gd name="T92" fmla="*/ 318 w 519"/>
                <a:gd name="T93" fmla="*/ 283 h 373"/>
                <a:gd name="T94" fmla="*/ 305 w 519"/>
                <a:gd name="T95" fmla="*/ 294 h 373"/>
                <a:gd name="T96" fmla="*/ 286 w 519"/>
                <a:gd name="T97" fmla="*/ 308 h 373"/>
                <a:gd name="T98" fmla="*/ 276 w 519"/>
                <a:gd name="T99" fmla="*/ 287 h 373"/>
                <a:gd name="T100" fmla="*/ 249 w 519"/>
                <a:gd name="T101" fmla="*/ 269 h 373"/>
                <a:gd name="T102" fmla="*/ 182 w 519"/>
                <a:gd name="T103" fmla="*/ 273 h 373"/>
                <a:gd name="T104" fmla="*/ 137 w 519"/>
                <a:gd name="T105" fmla="*/ 291 h 373"/>
                <a:gd name="T106" fmla="*/ 98 w 519"/>
                <a:gd name="T107" fmla="*/ 296 h 373"/>
                <a:gd name="T108" fmla="*/ 63 w 519"/>
                <a:gd name="T109" fmla="*/ 312 h 373"/>
                <a:gd name="T110" fmla="*/ 30 w 519"/>
                <a:gd name="T111" fmla="*/ 302 h 373"/>
                <a:gd name="T112" fmla="*/ 33 w 519"/>
                <a:gd name="T113" fmla="*/ 276 h 373"/>
                <a:gd name="T114" fmla="*/ 15 w 519"/>
                <a:gd name="T115" fmla="*/ 220 h 373"/>
                <a:gd name="T116" fmla="*/ 3 w 519"/>
                <a:gd name="T117" fmla="*/ 193 h 373"/>
                <a:gd name="T118" fmla="*/ 8 w 519"/>
                <a:gd name="T119" fmla="*/ 190 h 373"/>
                <a:gd name="T120" fmla="*/ 2 w 519"/>
                <a:gd name="T121" fmla="*/ 16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9" h="373">
                  <a:moveTo>
                    <a:pt x="10" y="136"/>
                  </a:moveTo>
                  <a:lnTo>
                    <a:pt x="11" y="135"/>
                  </a:lnTo>
                  <a:lnTo>
                    <a:pt x="11" y="138"/>
                  </a:lnTo>
                  <a:lnTo>
                    <a:pt x="11" y="139"/>
                  </a:lnTo>
                  <a:lnTo>
                    <a:pt x="10" y="140"/>
                  </a:lnTo>
                  <a:lnTo>
                    <a:pt x="10" y="141"/>
                  </a:lnTo>
                  <a:lnTo>
                    <a:pt x="11" y="141"/>
                  </a:lnTo>
                  <a:lnTo>
                    <a:pt x="11" y="143"/>
                  </a:lnTo>
                  <a:lnTo>
                    <a:pt x="10" y="144"/>
                  </a:lnTo>
                  <a:lnTo>
                    <a:pt x="12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7" y="137"/>
                  </a:lnTo>
                  <a:lnTo>
                    <a:pt x="19" y="136"/>
                  </a:lnTo>
                  <a:lnTo>
                    <a:pt x="20" y="135"/>
                  </a:lnTo>
                  <a:lnTo>
                    <a:pt x="22" y="134"/>
                  </a:lnTo>
                  <a:lnTo>
                    <a:pt x="24" y="133"/>
                  </a:lnTo>
                  <a:lnTo>
                    <a:pt x="28" y="132"/>
                  </a:lnTo>
                  <a:lnTo>
                    <a:pt x="29" y="131"/>
                  </a:lnTo>
                  <a:lnTo>
                    <a:pt x="31" y="129"/>
                  </a:lnTo>
                  <a:lnTo>
                    <a:pt x="33" y="128"/>
                  </a:lnTo>
                  <a:lnTo>
                    <a:pt x="34" y="126"/>
                  </a:lnTo>
                  <a:lnTo>
                    <a:pt x="38" y="124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5" y="120"/>
                  </a:lnTo>
                  <a:lnTo>
                    <a:pt x="45" y="120"/>
                  </a:lnTo>
                  <a:lnTo>
                    <a:pt x="46" y="120"/>
                  </a:lnTo>
                  <a:lnTo>
                    <a:pt x="50" y="120"/>
                  </a:lnTo>
                  <a:lnTo>
                    <a:pt x="52" y="121"/>
                  </a:lnTo>
                  <a:lnTo>
                    <a:pt x="54" y="121"/>
                  </a:lnTo>
                  <a:lnTo>
                    <a:pt x="56" y="121"/>
                  </a:lnTo>
                  <a:lnTo>
                    <a:pt x="58" y="120"/>
                  </a:lnTo>
                  <a:lnTo>
                    <a:pt x="61" y="119"/>
                  </a:lnTo>
                  <a:lnTo>
                    <a:pt x="63" y="117"/>
                  </a:lnTo>
                  <a:lnTo>
                    <a:pt x="65" y="117"/>
                  </a:lnTo>
                  <a:lnTo>
                    <a:pt x="68" y="117"/>
                  </a:lnTo>
                  <a:lnTo>
                    <a:pt x="70" y="116"/>
                  </a:lnTo>
                  <a:lnTo>
                    <a:pt x="75" y="112"/>
                  </a:lnTo>
                  <a:lnTo>
                    <a:pt x="78" y="112"/>
                  </a:lnTo>
                  <a:lnTo>
                    <a:pt x="81" y="113"/>
                  </a:lnTo>
                  <a:lnTo>
                    <a:pt x="83" y="112"/>
                  </a:lnTo>
                  <a:lnTo>
                    <a:pt x="86" y="112"/>
                  </a:lnTo>
                  <a:lnTo>
                    <a:pt x="88" y="112"/>
                  </a:lnTo>
                  <a:lnTo>
                    <a:pt x="91" y="111"/>
                  </a:lnTo>
                  <a:lnTo>
                    <a:pt x="97" y="109"/>
                  </a:lnTo>
                  <a:lnTo>
                    <a:pt x="99" y="108"/>
                  </a:lnTo>
                  <a:lnTo>
                    <a:pt x="101" y="107"/>
                  </a:lnTo>
                  <a:lnTo>
                    <a:pt x="106" y="103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9" y="97"/>
                  </a:lnTo>
                  <a:lnTo>
                    <a:pt x="110" y="96"/>
                  </a:lnTo>
                  <a:lnTo>
                    <a:pt x="110" y="94"/>
                  </a:lnTo>
                  <a:lnTo>
                    <a:pt x="111" y="94"/>
                  </a:lnTo>
                  <a:lnTo>
                    <a:pt x="116" y="90"/>
                  </a:lnTo>
                  <a:lnTo>
                    <a:pt x="117" y="89"/>
                  </a:lnTo>
                  <a:lnTo>
                    <a:pt x="116" y="88"/>
                  </a:lnTo>
                  <a:lnTo>
                    <a:pt x="115" y="82"/>
                  </a:lnTo>
                  <a:lnTo>
                    <a:pt x="115" y="79"/>
                  </a:lnTo>
                  <a:lnTo>
                    <a:pt x="117" y="76"/>
                  </a:lnTo>
                  <a:lnTo>
                    <a:pt x="117" y="76"/>
                  </a:lnTo>
                  <a:lnTo>
                    <a:pt x="119" y="76"/>
                  </a:lnTo>
                  <a:lnTo>
                    <a:pt x="120" y="74"/>
                  </a:lnTo>
                  <a:lnTo>
                    <a:pt x="122" y="72"/>
                  </a:lnTo>
                  <a:lnTo>
                    <a:pt x="123" y="72"/>
                  </a:lnTo>
                  <a:lnTo>
                    <a:pt x="122" y="71"/>
                  </a:lnTo>
                  <a:lnTo>
                    <a:pt x="124" y="69"/>
                  </a:lnTo>
                  <a:lnTo>
                    <a:pt x="124" y="69"/>
                  </a:lnTo>
                  <a:lnTo>
                    <a:pt x="125" y="71"/>
                  </a:lnTo>
                  <a:lnTo>
                    <a:pt x="126" y="72"/>
                  </a:lnTo>
                  <a:lnTo>
                    <a:pt x="127" y="76"/>
                  </a:lnTo>
                  <a:lnTo>
                    <a:pt x="128" y="78"/>
                  </a:lnTo>
                  <a:lnTo>
                    <a:pt x="130" y="80"/>
                  </a:lnTo>
                  <a:lnTo>
                    <a:pt x="131" y="82"/>
                  </a:lnTo>
                  <a:lnTo>
                    <a:pt x="132" y="83"/>
                  </a:lnTo>
                  <a:lnTo>
                    <a:pt x="133" y="80"/>
                  </a:lnTo>
                  <a:lnTo>
                    <a:pt x="133" y="77"/>
                  </a:lnTo>
                  <a:lnTo>
                    <a:pt x="134" y="77"/>
                  </a:lnTo>
                  <a:lnTo>
                    <a:pt x="135" y="77"/>
                  </a:lnTo>
                  <a:lnTo>
                    <a:pt x="135" y="74"/>
                  </a:lnTo>
                  <a:lnTo>
                    <a:pt x="133" y="72"/>
                  </a:lnTo>
                  <a:lnTo>
                    <a:pt x="132" y="71"/>
                  </a:lnTo>
                  <a:lnTo>
                    <a:pt x="132" y="70"/>
                  </a:lnTo>
                  <a:lnTo>
                    <a:pt x="132" y="66"/>
                  </a:lnTo>
                  <a:lnTo>
                    <a:pt x="133" y="65"/>
                  </a:lnTo>
                  <a:lnTo>
                    <a:pt x="136" y="66"/>
                  </a:lnTo>
                  <a:lnTo>
                    <a:pt x="138" y="66"/>
                  </a:lnTo>
                  <a:lnTo>
                    <a:pt x="141" y="70"/>
                  </a:lnTo>
                  <a:lnTo>
                    <a:pt x="145" y="70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5"/>
                  </a:lnTo>
                  <a:lnTo>
                    <a:pt x="146" y="63"/>
                  </a:lnTo>
                  <a:lnTo>
                    <a:pt x="146" y="62"/>
                  </a:lnTo>
                  <a:lnTo>
                    <a:pt x="145" y="58"/>
                  </a:lnTo>
                  <a:lnTo>
                    <a:pt x="146" y="57"/>
                  </a:lnTo>
                  <a:lnTo>
                    <a:pt x="148" y="56"/>
                  </a:lnTo>
                  <a:lnTo>
                    <a:pt x="151" y="57"/>
                  </a:lnTo>
                  <a:lnTo>
                    <a:pt x="151" y="57"/>
                  </a:lnTo>
                  <a:lnTo>
                    <a:pt x="150" y="54"/>
                  </a:lnTo>
                  <a:lnTo>
                    <a:pt x="150" y="53"/>
                  </a:lnTo>
                  <a:lnTo>
                    <a:pt x="151" y="52"/>
                  </a:lnTo>
                  <a:lnTo>
                    <a:pt x="155" y="53"/>
                  </a:lnTo>
                  <a:lnTo>
                    <a:pt x="155" y="52"/>
                  </a:lnTo>
                  <a:lnTo>
                    <a:pt x="154" y="50"/>
                  </a:lnTo>
                  <a:lnTo>
                    <a:pt x="154" y="47"/>
                  </a:lnTo>
                  <a:lnTo>
                    <a:pt x="156" y="46"/>
                  </a:lnTo>
                  <a:lnTo>
                    <a:pt x="157" y="46"/>
                  </a:lnTo>
                  <a:lnTo>
                    <a:pt x="158" y="46"/>
                  </a:lnTo>
                  <a:lnTo>
                    <a:pt x="161" y="46"/>
                  </a:lnTo>
                  <a:lnTo>
                    <a:pt x="161" y="48"/>
                  </a:lnTo>
                  <a:lnTo>
                    <a:pt x="162" y="47"/>
                  </a:lnTo>
                  <a:lnTo>
                    <a:pt x="164" y="46"/>
                  </a:lnTo>
                  <a:lnTo>
                    <a:pt x="165" y="43"/>
                  </a:lnTo>
                  <a:lnTo>
                    <a:pt x="165" y="42"/>
                  </a:lnTo>
                  <a:lnTo>
                    <a:pt x="164" y="40"/>
                  </a:lnTo>
                  <a:lnTo>
                    <a:pt x="164" y="39"/>
                  </a:lnTo>
                  <a:lnTo>
                    <a:pt x="165" y="40"/>
                  </a:lnTo>
                  <a:lnTo>
                    <a:pt x="166" y="42"/>
                  </a:lnTo>
                  <a:lnTo>
                    <a:pt x="167" y="41"/>
                  </a:lnTo>
                  <a:lnTo>
                    <a:pt x="168" y="40"/>
                  </a:lnTo>
                  <a:lnTo>
                    <a:pt x="169" y="40"/>
                  </a:lnTo>
                  <a:lnTo>
                    <a:pt x="169" y="41"/>
                  </a:lnTo>
                  <a:lnTo>
                    <a:pt x="170" y="41"/>
                  </a:lnTo>
                  <a:lnTo>
                    <a:pt x="173" y="40"/>
                  </a:lnTo>
                  <a:lnTo>
                    <a:pt x="174" y="39"/>
                  </a:lnTo>
                  <a:lnTo>
                    <a:pt x="173" y="38"/>
                  </a:lnTo>
                  <a:lnTo>
                    <a:pt x="175" y="37"/>
                  </a:lnTo>
                  <a:lnTo>
                    <a:pt x="176" y="38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3" y="40"/>
                  </a:lnTo>
                  <a:lnTo>
                    <a:pt x="184" y="41"/>
                  </a:lnTo>
                  <a:lnTo>
                    <a:pt x="188" y="46"/>
                  </a:lnTo>
                  <a:lnTo>
                    <a:pt x="191" y="48"/>
                  </a:lnTo>
                  <a:lnTo>
                    <a:pt x="191" y="52"/>
                  </a:lnTo>
                  <a:lnTo>
                    <a:pt x="191" y="54"/>
                  </a:lnTo>
                  <a:lnTo>
                    <a:pt x="191" y="55"/>
                  </a:lnTo>
                  <a:lnTo>
                    <a:pt x="191" y="55"/>
                  </a:lnTo>
                  <a:lnTo>
                    <a:pt x="192" y="54"/>
                  </a:lnTo>
                  <a:lnTo>
                    <a:pt x="192" y="53"/>
                  </a:lnTo>
                  <a:lnTo>
                    <a:pt x="192" y="52"/>
                  </a:lnTo>
                  <a:lnTo>
                    <a:pt x="193" y="51"/>
                  </a:lnTo>
                  <a:lnTo>
                    <a:pt x="194" y="51"/>
                  </a:lnTo>
                  <a:lnTo>
                    <a:pt x="194" y="51"/>
                  </a:lnTo>
                  <a:lnTo>
                    <a:pt x="196" y="51"/>
                  </a:lnTo>
                  <a:lnTo>
                    <a:pt x="196" y="50"/>
                  </a:lnTo>
                  <a:lnTo>
                    <a:pt x="196" y="49"/>
                  </a:lnTo>
                  <a:lnTo>
                    <a:pt x="199" y="50"/>
                  </a:lnTo>
                  <a:lnTo>
                    <a:pt x="202" y="50"/>
                  </a:lnTo>
                  <a:lnTo>
                    <a:pt x="204" y="50"/>
                  </a:lnTo>
                  <a:lnTo>
                    <a:pt x="206" y="51"/>
                  </a:lnTo>
                  <a:lnTo>
                    <a:pt x="210" y="54"/>
                  </a:lnTo>
                  <a:lnTo>
                    <a:pt x="211" y="54"/>
                  </a:lnTo>
                  <a:lnTo>
                    <a:pt x="211" y="53"/>
                  </a:lnTo>
                  <a:lnTo>
                    <a:pt x="210" y="51"/>
                  </a:lnTo>
                  <a:lnTo>
                    <a:pt x="212" y="50"/>
                  </a:lnTo>
                  <a:lnTo>
                    <a:pt x="213" y="50"/>
                  </a:lnTo>
                  <a:lnTo>
                    <a:pt x="209" y="46"/>
                  </a:lnTo>
                  <a:lnTo>
                    <a:pt x="207" y="44"/>
                  </a:lnTo>
                  <a:lnTo>
                    <a:pt x="208" y="40"/>
                  </a:lnTo>
                  <a:lnTo>
                    <a:pt x="209" y="41"/>
                  </a:lnTo>
                  <a:lnTo>
                    <a:pt x="210" y="40"/>
                  </a:lnTo>
                  <a:lnTo>
                    <a:pt x="213" y="37"/>
                  </a:lnTo>
                  <a:lnTo>
                    <a:pt x="213" y="35"/>
                  </a:lnTo>
                  <a:lnTo>
                    <a:pt x="214" y="34"/>
                  </a:lnTo>
                  <a:lnTo>
                    <a:pt x="216" y="34"/>
                  </a:lnTo>
                  <a:lnTo>
                    <a:pt x="218" y="34"/>
                  </a:lnTo>
                  <a:lnTo>
                    <a:pt x="219" y="33"/>
                  </a:lnTo>
                  <a:lnTo>
                    <a:pt x="219" y="30"/>
                  </a:lnTo>
                  <a:lnTo>
                    <a:pt x="217" y="30"/>
                  </a:lnTo>
                  <a:lnTo>
                    <a:pt x="218" y="29"/>
                  </a:lnTo>
                  <a:lnTo>
                    <a:pt x="218" y="27"/>
                  </a:lnTo>
                  <a:lnTo>
                    <a:pt x="219" y="25"/>
                  </a:lnTo>
                  <a:lnTo>
                    <a:pt x="221" y="24"/>
                  </a:lnTo>
                  <a:lnTo>
                    <a:pt x="223" y="23"/>
                  </a:lnTo>
                  <a:lnTo>
                    <a:pt x="223" y="22"/>
                  </a:lnTo>
                  <a:lnTo>
                    <a:pt x="225" y="22"/>
                  </a:lnTo>
                  <a:lnTo>
                    <a:pt x="227" y="23"/>
                  </a:lnTo>
                  <a:lnTo>
                    <a:pt x="228" y="25"/>
                  </a:lnTo>
                  <a:lnTo>
                    <a:pt x="228" y="23"/>
                  </a:lnTo>
                  <a:lnTo>
                    <a:pt x="227" y="21"/>
                  </a:lnTo>
                  <a:lnTo>
                    <a:pt x="227" y="21"/>
                  </a:lnTo>
                  <a:lnTo>
                    <a:pt x="229" y="19"/>
                  </a:lnTo>
                  <a:lnTo>
                    <a:pt x="232" y="20"/>
                  </a:lnTo>
                  <a:lnTo>
                    <a:pt x="232" y="18"/>
                  </a:lnTo>
                  <a:lnTo>
                    <a:pt x="235" y="19"/>
                  </a:lnTo>
                  <a:lnTo>
                    <a:pt x="238" y="19"/>
                  </a:lnTo>
                  <a:lnTo>
                    <a:pt x="240" y="19"/>
                  </a:lnTo>
                  <a:lnTo>
                    <a:pt x="242" y="19"/>
                  </a:lnTo>
                  <a:lnTo>
                    <a:pt x="247" y="18"/>
                  </a:lnTo>
                  <a:lnTo>
                    <a:pt x="249" y="17"/>
                  </a:lnTo>
                  <a:lnTo>
                    <a:pt x="249" y="12"/>
                  </a:lnTo>
                  <a:lnTo>
                    <a:pt x="247" y="10"/>
                  </a:lnTo>
                  <a:lnTo>
                    <a:pt x="245" y="10"/>
                  </a:lnTo>
                  <a:lnTo>
                    <a:pt x="243" y="10"/>
                  </a:lnTo>
                  <a:lnTo>
                    <a:pt x="241" y="9"/>
                  </a:lnTo>
                  <a:lnTo>
                    <a:pt x="240" y="8"/>
                  </a:lnTo>
                  <a:lnTo>
                    <a:pt x="238" y="7"/>
                  </a:lnTo>
                  <a:lnTo>
                    <a:pt x="238" y="7"/>
                  </a:lnTo>
                  <a:lnTo>
                    <a:pt x="239" y="7"/>
                  </a:lnTo>
                  <a:lnTo>
                    <a:pt x="240" y="7"/>
                  </a:lnTo>
                  <a:lnTo>
                    <a:pt x="240" y="6"/>
                  </a:lnTo>
                  <a:lnTo>
                    <a:pt x="241" y="6"/>
                  </a:lnTo>
                  <a:lnTo>
                    <a:pt x="242" y="6"/>
                  </a:lnTo>
                  <a:lnTo>
                    <a:pt x="242" y="10"/>
                  </a:lnTo>
                  <a:lnTo>
                    <a:pt x="243" y="8"/>
                  </a:lnTo>
                  <a:lnTo>
                    <a:pt x="243" y="6"/>
                  </a:lnTo>
                  <a:lnTo>
                    <a:pt x="244" y="6"/>
                  </a:lnTo>
                  <a:lnTo>
                    <a:pt x="245" y="7"/>
                  </a:lnTo>
                  <a:lnTo>
                    <a:pt x="246" y="7"/>
                  </a:lnTo>
                  <a:lnTo>
                    <a:pt x="247" y="8"/>
                  </a:lnTo>
                  <a:lnTo>
                    <a:pt x="248" y="9"/>
                  </a:lnTo>
                  <a:lnTo>
                    <a:pt x="250" y="10"/>
                  </a:lnTo>
                  <a:lnTo>
                    <a:pt x="251" y="9"/>
                  </a:lnTo>
                  <a:lnTo>
                    <a:pt x="252" y="9"/>
                  </a:lnTo>
                  <a:lnTo>
                    <a:pt x="253" y="9"/>
                  </a:lnTo>
                  <a:lnTo>
                    <a:pt x="253" y="10"/>
                  </a:lnTo>
                  <a:lnTo>
                    <a:pt x="255" y="12"/>
                  </a:lnTo>
                  <a:lnTo>
                    <a:pt x="258" y="13"/>
                  </a:lnTo>
                  <a:lnTo>
                    <a:pt x="259" y="13"/>
                  </a:lnTo>
                  <a:lnTo>
                    <a:pt x="261" y="13"/>
                  </a:lnTo>
                  <a:lnTo>
                    <a:pt x="261" y="14"/>
                  </a:lnTo>
                  <a:lnTo>
                    <a:pt x="263" y="13"/>
                  </a:lnTo>
                  <a:lnTo>
                    <a:pt x="264" y="13"/>
                  </a:lnTo>
                  <a:lnTo>
                    <a:pt x="264" y="14"/>
                  </a:lnTo>
                  <a:lnTo>
                    <a:pt x="265" y="15"/>
                  </a:lnTo>
                  <a:lnTo>
                    <a:pt x="267" y="15"/>
                  </a:lnTo>
                  <a:lnTo>
                    <a:pt x="270" y="16"/>
                  </a:lnTo>
                  <a:lnTo>
                    <a:pt x="271" y="16"/>
                  </a:lnTo>
                  <a:lnTo>
                    <a:pt x="273" y="17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7" y="17"/>
                  </a:lnTo>
                  <a:lnTo>
                    <a:pt x="280" y="17"/>
                  </a:lnTo>
                  <a:lnTo>
                    <a:pt x="281" y="18"/>
                  </a:lnTo>
                  <a:lnTo>
                    <a:pt x="282" y="19"/>
                  </a:lnTo>
                  <a:lnTo>
                    <a:pt x="285" y="17"/>
                  </a:lnTo>
                  <a:lnTo>
                    <a:pt x="286" y="16"/>
                  </a:lnTo>
                  <a:lnTo>
                    <a:pt x="287" y="16"/>
                  </a:lnTo>
                  <a:lnTo>
                    <a:pt x="289" y="16"/>
                  </a:lnTo>
                  <a:lnTo>
                    <a:pt x="291" y="15"/>
                  </a:lnTo>
                  <a:lnTo>
                    <a:pt x="290" y="17"/>
                  </a:lnTo>
                  <a:lnTo>
                    <a:pt x="291" y="18"/>
                  </a:lnTo>
                  <a:lnTo>
                    <a:pt x="291" y="18"/>
                  </a:lnTo>
                  <a:lnTo>
                    <a:pt x="292" y="17"/>
                  </a:lnTo>
                  <a:lnTo>
                    <a:pt x="292" y="18"/>
                  </a:lnTo>
                  <a:lnTo>
                    <a:pt x="292" y="21"/>
                  </a:lnTo>
                  <a:lnTo>
                    <a:pt x="292" y="22"/>
                  </a:lnTo>
                  <a:lnTo>
                    <a:pt x="295" y="21"/>
                  </a:lnTo>
                  <a:lnTo>
                    <a:pt x="296" y="19"/>
                  </a:lnTo>
                  <a:lnTo>
                    <a:pt x="296" y="19"/>
                  </a:lnTo>
                  <a:lnTo>
                    <a:pt x="296" y="17"/>
                  </a:lnTo>
                  <a:lnTo>
                    <a:pt x="298" y="15"/>
                  </a:lnTo>
                  <a:lnTo>
                    <a:pt x="299" y="15"/>
                  </a:lnTo>
                  <a:lnTo>
                    <a:pt x="299" y="16"/>
                  </a:lnTo>
                  <a:lnTo>
                    <a:pt x="300" y="20"/>
                  </a:lnTo>
                  <a:lnTo>
                    <a:pt x="302" y="18"/>
                  </a:lnTo>
                  <a:lnTo>
                    <a:pt x="303" y="18"/>
                  </a:lnTo>
                  <a:lnTo>
                    <a:pt x="304" y="19"/>
                  </a:lnTo>
                  <a:lnTo>
                    <a:pt x="304" y="21"/>
                  </a:lnTo>
                  <a:lnTo>
                    <a:pt x="303" y="23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299" y="25"/>
                  </a:lnTo>
                  <a:lnTo>
                    <a:pt x="299" y="26"/>
                  </a:lnTo>
                  <a:lnTo>
                    <a:pt x="301" y="28"/>
                  </a:lnTo>
                  <a:lnTo>
                    <a:pt x="299" y="30"/>
                  </a:lnTo>
                  <a:lnTo>
                    <a:pt x="298" y="31"/>
                  </a:lnTo>
                  <a:lnTo>
                    <a:pt x="296" y="30"/>
                  </a:lnTo>
                  <a:lnTo>
                    <a:pt x="296" y="29"/>
                  </a:lnTo>
                  <a:lnTo>
                    <a:pt x="295" y="30"/>
                  </a:lnTo>
                  <a:lnTo>
                    <a:pt x="295" y="32"/>
                  </a:lnTo>
                  <a:lnTo>
                    <a:pt x="295" y="33"/>
                  </a:lnTo>
                  <a:lnTo>
                    <a:pt x="295" y="32"/>
                  </a:lnTo>
                  <a:lnTo>
                    <a:pt x="293" y="31"/>
                  </a:lnTo>
                  <a:lnTo>
                    <a:pt x="292" y="31"/>
                  </a:lnTo>
                  <a:lnTo>
                    <a:pt x="292" y="33"/>
                  </a:lnTo>
                  <a:lnTo>
                    <a:pt x="291" y="35"/>
                  </a:lnTo>
                  <a:lnTo>
                    <a:pt x="291" y="36"/>
                  </a:lnTo>
                  <a:lnTo>
                    <a:pt x="293" y="36"/>
                  </a:lnTo>
                  <a:lnTo>
                    <a:pt x="292" y="40"/>
                  </a:lnTo>
                  <a:lnTo>
                    <a:pt x="292" y="41"/>
                  </a:lnTo>
                  <a:lnTo>
                    <a:pt x="290" y="45"/>
                  </a:lnTo>
                  <a:lnTo>
                    <a:pt x="289" y="47"/>
                  </a:lnTo>
                  <a:lnTo>
                    <a:pt x="288" y="48"/>
                  </a:lnTo>
                  <a:lnTo>
                    <a:pt x="288" y="49"/>
                  </a:lnTo>
                  <a:lnTo>
                    <a:pt x="288" y="52"/>
                  </a:lnTo>
                  <a:lnTo>
                    <a:pt x="289" y="53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4" y="55"/>
                  </a:lnTo>
                  <a:lnTo>
                    <a:pt x="297" y="57"/>
                  </a:lnTo>
                  <a:lnTo>
                    <a:pt x="298" y="59"/>
                  </a:lnTo>
                  <a:lnTo>
                    <a:pt x="299" y="61"/>
                  </a:lnTo>
                  <a:lnTo>
                    <a:pt x="299" y="64"/>
                  </a:lnTo>
                  <a:lnTo>
                    <a:pt x="301" y="62"/>
                  </a:lnTo>
                  <a:lnTo>
                    <a:pt x="306" y="63"/>
                  </a:lnTo>
                  <a:lnTo>
                    <a:pt x="309" y="63"/>
                  </a:lnTo>
                  <a:lnTo>
                    <a:pt x="310" y="65"/>
                  </a:lnTo>
                  <a:lnTo>
                    <a:pt x="313" y="66"/>
                  </a:lnTo>
                  <a:lnTo>
                    <a:pt x="315" y="67"/>
                  </a:lnTo>
                  <a:lnTo>
                    <a:pt x="317" y="68"/>
                  </a:lnTo>
                  <a:lnTo>
                    <a:pt x="319" y="70"/>
                  </a:lnTo>
                  <a:lnTo>
                    <a:pt x="321" y="72"/>
                  </a:lnTo>
                  <a:lnTo>
                    <a:pt x="322" y="72"/>
                  </a:lnTo>
                  <a:lnTo>
                    <a:pt x="324" y="73"/>
                  </a:lnTo>
                  <a:lnTo>
                    <a:pt x="330" y="74"/>
                  </a:lnTo>
                  <a:lnTo>
                    <a:pt x="333" y="76"/>
                  </a:lnTo>
                  <a:lnTo>
                    <a:pt x="334" y="78"/>
                  </a:lnTo>
                  <a:lnTo>
                    <a:pt x="335" y="80"/>
                  </a:lnTo>
                  <a:lnTo>
                    <a:pt x="342" y="84"/>
                  </a:lnTo>
                  <a:lnTo>
                    <a:pt x="345" y="85"/>
                  </a:lnTo>
                  <a:lnTo>
                    <a:pt x="348" y="85"/>
                  </a:lnTo>
                  <a:lnTo>
                    <a:pt x="351" y="83"/>
                  </a:lnTo>
                  <a:lnTo>
                    <a:pt x="355" y="82"/>
                  </a:lnTo>
                  <a:lnTo>
                    <a:pt x="356" y="81"/>
                  </a:lnTo>
                  <a:lnTo>
                    <a:pt x="357" y="76"/>
                  </a:lnTo>
                  <a:lnTo>
                    <a:pt x="360" y="71"/>
                  </a:lnTo>
                  <a:lnTo>
                    <a:pt x="363" y="62"/>
                  </a:lnTo>
                  <a:lnTo>
                    <a:pt x="364" y="58"/>
                  </a:lnTo>
                  <a:lnTo>
                    <a:pt x="365" y="55"/>
                  </a:lnTo>
                  <a:lnTo>
                    <a:pt x="365" y="53"/>
                  </a:lnTo>
                  <a:lnTo>
                    <a:pt x="365" y="49"/>
                  </a:lnTo>
                  <a:lnTo>
                    <a:pt x="364" y="46"/>
                  </a:lnTo>
                  <a:lnTo>
                    <a:pt x="364" y="42"/>
                  </a:lnTo>
                  <a:lnTo>
                    <a:pt x="364" y="35"/>
                  </a:lnTo>
                  <a:lnTo>
                    <a:pt x="366" y="31"/>
                  </a:lnTo>
                  <a:lnTo>
                    <a:pt x="365" y="27"/>
                  </a:lnTo>
                  <a:lnTo>
                    <a:pt x="367" y="25"/>
                  </a:lnTo>
                  <a:lnTo>
                    <a:pt x="367" y="23"/>
                  </a:lnTo>
                  <a:lnTo>
                    <a:pt x="365" y="23"/>
                  </a:lnTo>
                  <a:lnTo>
                    <a:pt x="365" y="20"/>
                  </a:lnTo>
                  <a:lnTo>
                    <a:pt x="366" y="16"/>
                  </a:lnTo>
                  <a:lnTo>
                    <a:pt x="369" y="15"/>
                  </a:lnTo>
                  <a:lnTo>
                    <a:pt x="370" y="14"/>
                  </a:lnTo>
                  <a:lnTo>
                    <a:pt x="371" y="10"/>
                  </a:lnTo>
                  <a:lnTo>
                    <a:pt x="374" y="6"/>
                  </a:lnTo>
                  <a:lnTo>
                    <a:pt x="374" y="3"/>
                  </a:lnTo>
                  <a:lnTo>
                    <a:pt x="374" y="3"/>
                  </a:lnTo>
                  <a:lnTo>
                    <a:pt x="374" y="2"/>
                  </a:lnTo>
                  <a:lnTo>
                    <a:pt x="376" y="2"/>
                  </a:lnTo>
                  <a:lnTo>
                    <a:pt x="378" y="1"/>
                  </a:lnTo>
                  <a:lnTo>
                    <a:pt x="378" y="0"/>
                  </a:lnTo>
                  <a:lnTo>
                    <a:pt x="380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80" y="3"/>
                  </a:lnTo>
                  <a:lnTo>
                    <a:pt x="380" y="3"/>
                  </a:lnTo>
                  <a:lnTo>
                    <a:pt x="381" y="6"/>
                  </a:lnTo>
                  <a:lnTo>
                    <a:pt x="381" y="12"/>
                  </a:lnTo>
                  <a:lnTo>
                    <a:pt x="382" y="14"/>
                  </a:lnTo>
                  <a:lnTo>
                    <a:pt x="384" y="14"/>
                  </a:lnTo>
                  <a:lnTo>
                    <a:pt x="384" y="16"/>
                  </a:lnTo>
                  <a:lnTo>
                    <a:pt x="384" y="19"/>
                  </a:lnTo>
                  <a:lnTo>
                    <a:pt x="385" y="20"/>
                  </a:lnTo>
                  <a:lnTo>
                    <a:pt x="386" y="22"/>
                  </a:lnTo>
                  <a:lnTo>
                    <a:pt x="388" y="23"/>
                  </a:lnTo>
                  <a:lnTo>
                    <a:pt x="388" y="26"/>
                  </a:lnTo>
                  <a:lnTo>
                    <a:pt x="389" y="26"/>
                  </a:lnTo>
                  <a:lnTo>
                    <a:pt x="389" y="30"/>
                  </a:lnTo>
                  <a:lnTo>
                    <a:pt x="390" y="32"/>
                  </a:lnTo>
                  <a:lnTo>
                    <a:pt x="390" y="36"/>
                  </a:lnTo>
                  <a:lnTo>
                    <a:pt x="391" y="38"/>
                  </a:lnTo>
                  <a:lnTo>
                    <a:pt x="392" y="40"/>
                  </a:lnTo>
                  <a:lnTo>
                    <a:pt x="393" y="43"/>
                  </a:lnTo>
                  <a:lnTo>
                    <a:pt x="394" y="44"/>
                  </a:lnTo>
                  <a:lnTo>
                    <a:pt x="397" y="45"/>
                  </a:lnTo>
                  <a:lnTo>
                    <a:pt x="399" y="43"/>
                  </a:lnTo>
                  <a:lnTo>
                    <a:pt x="402" y="42"/>
                  </a:lnTo>
                  <a:lnTo>
                    <a:pt x="404" y="43"/>
                  </a:lnTo>
                  <a:lnTo>
                    <a:pt x="405" y="46"/>
                  </a:lnTo>
                  <a:lnTo>
                    <a:pt x="407" y="47"/>
                  </a:lnTo>
                  <a:lnTo>
                    <a:pt x="409" y="49"/>
                  </a:lnTo>
                  <a:lnTo>
                    <a:pt x="411" y="50"/>
                  </a:lnTo>
                  <a:lnTo>
                    <a:pt x="413" y="52"/>
                  </a:lnTo>
                  <a:lnTo>
                    <a:pt x="412" y="54"/>
                  </a:lnTo>
                  <a:lnTo>
                    <a:pt x="413" y="55"/>
                  </a:lnTo>
                  <a:lnTo>
                    <a:pt x="413" y="59"/>
                  </a:lnTo>
                  <a:lnTo>
                    <a:pt x="414" y="61"/>
                  </a:lnTo>
                  <a:lnTo>
                    <a:pt x="414" y="63"/>
                  </a:lnTo>
                  <a:lnTo>
                    <a:pt x="415" y="65"/>
                  </a:lnTo>
                  <a:lnTo>
                    <a:pt x="415" y="68"/>
                  </a:lnTo>
                  <a:lnTo>
                    <a:pt x="416" y="71"/>
                  </a:lnTo>
                  <a:lnTo>
                    <a:pt x="419" y="75"/>
                  </a:lnTo>
                  <a:lnTo>
                    <a:pt x="421" y="75"/>
                  </a:lnTo>
                  <a:lnTo>
                    <a:pt x="421" y="78"/>
                  </a:lnTo>
                  <a:lnTo>
                    <a:pt x="423" y="82"/>
                  </a:lnTo>
                  <a:lnTo>
                    <a:pt x="423" y="84"/>
                  </a:lnTo>
                  <a:lnTo>
                    <a:pt x="423" y="88"/>
                  </a:lnTo>
                  <a:lnTo>
                    <a:pt x="423" y="89"/>
                  </a:lnTo>
                  <a:lnTo>
                    <a:pt x="423" y="91"/>
                  </a:lnTo>
                  <a:lnTo>
                    <a:pt x="423" y="94"/>
                  </a:lnTo>
                  <a:lnTo>
                    <a:pt x="425" y="95"/>
                  </a:lnTo>
                  <a:lnTo>
                    <a:pt x="426" y="96"/>
                  </a:lnTo>
                  <a:lnTo>
                    <a:pt x="426" y="96"/>
                  </a:lnTo>
                  <a:lnTo>
                    <a:pt x="427" y="96"/>
                  </a:lnTo>
                  <a:lnTo>
                    <a:pt x="427" y="96"/>
                  </a:lnTo>
                  <a:lnTo>
                    <a:pt x="426" y="97"/>
                  </a:lnTo>
                  <a:lnTo>
                    <a:pt x="426" y="97"/>
                  </a:lnTo>
                  <a:lnTo>
                    <a:pt x="426" y="99"/>
                  </a:lnTo>
                  <a:lnTo>
                    <a:pt x="427" y="101"/>
                  </a:lnTo>
                  <a:lnTo>
                    <a:pt x="430" y="102"/>
                  </a:lnTo>
                  <a:lnTo>
                    <a:pt x="431" y="103"/>
                  </a:lnTo>
                  <a:lnTo>
                    <a:pt x="434" y="104"/>
                  </a:lnTo>
                  <a:lnTo>
                    <a:pt x="438" y="105"/>
                  </a:lnTo>
                  <a:lnTo>
                    <a:pt x="439" y="105"/>
                  </a:lnTo>
                  <a:lnTo>
                    <a:pt x="441" y="104"/>
                  </a:lnTo>
                  <a:lnTo>
                    <a:pt x="441" y="108"/>
                  </a:lnTo>
                  <a:lnTo>
                    <a:pt x="442" y="110"/>
                  </a:lnTo>
                  <a:lnTo>
                    <a:pt x="443" y="111"/>
                  </a:lnTo>
                  <a:lnTo>
                    <a:pt x="446" y="110"/>
                  </a:lnTo>
                  <a:lnTo>
                    <a:pt x="448" y="111"/>
                  </a:lnTo>
                  <a:lnTo>
                    <a:pt x="450" y="111"/>
                  </a:lnTo>
                  <a:lnTo>
                    <a:pt x="451" y="113"/>
                  </a:lnTo>
                  <a:lnTo>
                    <a:pt x="452" y="114"/>
                  </a:lnTo>
                  <a:lnTo>
                    <a:pt x="454" y="114"/>
                  </a:lnTo>
                  <a:lnTo>
                    <a:pt x="455" y="114"/>
                  </a:lnTo>
                  <a:lnTo>
                    <a:pt x="458" y="116"/>
                  </a:lnTo>
                  <a:lnTo>
                    <a:pt x="459" y="117"/>
                  </a:lnTo>
                  <a:lnTo>
                    <a:pt x="459" y="119"/>
                  </a:lnTo>
                  <a:lnTo>
                    <a:pt x="457" y="119"/>
                  </a:lnTo>
                  <a:lnTo>
                    <a:pt x="457" y="122"/>
                  </a:lnTo>
                  <a:lnTo>
                    <a:pt x="459" y="123"/>
                  </a:lnTo>
                  <a:lnTo>
                    <a:pt x="461" y="123"/>
                  </a:lnTo>
                  <a:lnTo>
                    <a:pt x="461" y="124"/>
                  </a:lnTo>
                  <a:lnTo>
                    <a:pt x="463" y="126"/>
                  </a:lnTo>
                  <a:lnTo>
                    <a:pt x="464" y="128"/>
                  </a:lnTo>
                  <a:lnTo>
                    <a:pt x="464" y="129"/>
                  </a:lnTo>
                  <a:lnTo>
                    <a:pt x="465" y="131"/>
                  </a:lnTo>
                  <a:lnTo>
                    <a:pt x="467" y="131"/>
                  </a:lnTo>
                  <a:lnTo>
                    <a:pt x="467" y="133"/>
                  </a:lnTo>
                  <a:lnTo>
                    <a:pt x="467" y="138"/>
                  </a:lnTo>
                  <a:lnTo>
                    <a:pt x="468" y="140"/>
                  </a:lnTo>
                  <a:lnTo>
                    <a:pt x="468" y="141"/>
                  </a:lnTo>
                  <a:lnTo>
                    <a:pt x="469" y="142"/>
                  </a:lnTo>
                  <a:lnTo>
                    <a:pt x="470" y="144"/>
                  </a:lnTo>
                  <a:lnTo>
                    <a:pt x="470" y="144"/>
                  </a:lnTo>
                  <a:lnTo>
                    <a:pt x="471" y="144"/>
                  </a:lnTo>
                  <a:lnTo>
                    <a:pt x="472" y="144"/>
                  </a:lnTo>
                  <a:lnTo>
                    <a:pt x="472" y="141"/>
                  </a:lnTo>
                  <a:lnTo>
                    <a:pt x="474" y="140"/>
                  </a:lnTo>
                  <a:lnTo>
                    <a:pt x="475" y="142"/>
                  </a:lnTo>
                  <a:lnTo>
                    <a:pt x="476" y="143"/>
                  </a:lnTo>
                  <a:lnTo>
                    <a:pt x="479" y="144"/>
                  </a:lnTo>
                  <a:lnTo>
                    <a:pt x="480" y="145"/>
                  </a:lnTo>
                  <a:lnTo>
                    <a:pt x="481" y="142"/>
                  </a:lnTo>
                  <a:lnTo>
                    <a:pt x="482" y="143"/>
                  </a:lnTo>
                  <a:lnTo>
                    <a:pt x="482" y="144"/>
                  </a:lnTo>
                  <a:lnTo>
                    <a:pt x="483" y="145"/>
                  </a:lnTo>
                  <a:lnTo>
                    <a:pt x="484" y="148"/>
                  </a:lnTo>
                  <a:lnTo>
                    <a:pt x="484" y="155"/>
                  </a:lnTo>
                  <a:lnTo>
                    <a:pt x="484" y="157"/>
                  </a:lnTo>
                  <a:lnTo>
                    <a:pt x="486" y="159"/>
                  </a:lnTo>
                  <a:lnTo>
                    <a:pt x="488" y="161"/>
                  </a:lnTo>
                  <a:lnTo>
                    <a:pt x="491" y="163"/>
                  </a:lnTo>
                  <a:lnTo>
                    <a:pt x="494" y="163"/>
                  </a:lnTo>
                  <a:lnTo>
                    <a:pt x="496" y="165"/>
                  </a:lnTo>
                  <a:lnTo>
                    <a:pt x="497" y="166"/>
                  </a:lnTo>
                  <a:lnTo>
                    <a:pt x="499" y="168"/>
                  </a:lnTo>
                  <a:lnTo>
                    <a:pt x="499" y="170"/>
                  </a:lnTo>
                  <a:lnTo>
                    <a:pt x="501" y="172"/>
                  </a:lnTo>
                  <a:lnTo>
                    <a:pt x="504" y="172"/>
                  </a:lnTo>
                  <a:lnTo>
                    <a:pt x="504" y="173"/>
                  </a:lnTo>
                  <a:lnTo>
                    <a:pt x="506" y="177"/>
                  </a:lnTo>
                  <a:lnTo>
                    <a:pt x="506" y="178"/>
                  </a:lnTo>
                  <a:lnTo>
                    <a:pt x="509" y="179"/>
                  </a:lnTo>
                  <a:lnTo>
                    <a:pt x="510" y="181"/>
                  </a:lnTo>
                  <a:lnTo>
                    <a:pt x="510" y="185"/>
                  </a:lnTo>
                  <a:lnTo>
                    <a:pt x="511" y="187"/>
                  </a:lnTo>
                  <a:lnTo>
                    <a:pt x="512" y="188"/>
                  </a:lnTo>
                  <a:lnTo>
                    <a:pt x="513" y="187"/>
                  </a:lnTo>
                  <a:lnTo>
                    <a:pt x="513" y="190"/>
                  </a:lnTo>
                  <a:lnTo>
                    <a:pt x="512" y="193"/>
                  </a:lnTo>
                  <a:lnTo>
                    <a:pt x="513" y="196"/>
                  </a:lnTo>
                  <a:lnTo>
                    <a:pt x="514" y="202"/>
                  </a:lnTo>
                  <a:lnTo>
                    <a:pt x="514" y="204"/>
                  </a:lnTo>
                  <a:lnTo>
                    <a:pt x="513" y="203"/>
                  </a:lnTo>
                  <a:lnTo>
                    <a:pt x="513" y="205"/>
                  </a:lnTo>
                  <a:lnTo>
                    <a:pt x="513" y="205"/>
                  </a:lnTo>
                  <a:lnTo>
                    <a:pt x="514" y="207"/>
                  </a:lnTo>
                  <a:lnTo>
                    <a:pt x="514" y="208"/>
                  </a:lnTo>
                  <a:lnTo>
                    <a:pt x="515" y="210"/>
                  </a:lnTo>
                  <a:lnTo>
                    <a:pt x="517" y="214"/>
                  </a:lnTo>
                  <a:lnTo>
                    <a:pt x="519" y="220"/>
                  </a:lnTo>
                  <a:lnTo>
                    <a:pt x="519" y="225"/>
                  </a:lnTo>
                  <a:lnTo>
                    <a:pt x="519" y="229"/>
                  </a:lnTo>
                  <a:lnTo>
                    <a:pt x="518" y="231"/>
                  </a:lnTo>
                  <a:lnTo>
                    <a:pt x="516" y="234"/>
                  </a:lnTo>
                  <a:lnTo>
                    <a:pt x="516" y="238"/>
                  </a:lnTo>
                  <a:lnTo>
                    <a:pt x="515" y="245"/>
                  </a:lnTo>
                  <a:lnTo>
                    <a:pt x="514" y="246"/>
                  </a:lnTo>
                  <a:lnTo>
                    <a:pt x="512" y="250"/>
                  </a:lnTo>
                  <a:lnTo>
                    <a:pt x="512" y="254"/>
                  </a:lnTo>
                  <a:lnTo>
                    <a:pt x="513" y="258"/>
                  </a:lnTo>
                  <a:lnTo>
                    <a:pt x="512" y="259"/>
                  </a:lnTo>
                  <a:lnTo>
                    <a:pt x="512" y="261"/>
                  </a:lnTo>
                  <a:lnTo>
                    <a:pt x="509" y="269"/>
                  </a:lnTo>
                  <a:lnTo>
                    <a:pt x="507" y="270"/>
                  </a:lnTo>
                  <a:lnTo>
                    <a:pt x="506" y="272"/>
                  </a:lnTo>
                  <a:lnTo>
                    <a:pt x="505" y="274"/>
                  </a:lnTo>
                  <a:lnTo>
                    <a:pt x="505" y="275"/>
                  </a:lnTo>
                  <a:lnTo>
                    <a:pt x="505" y="276"/>
                  </a:lnTo>
                  <a:lnTo>
                    <a:pt x="504" y="277"/>
                  </a:lnTo>
                  <a:lnTo>
                    <a:pt x="502" y="280"/>
                  </a:lnTo>
                  <a:lnTo>
                    <a:pt x="501" y="280"/>
                  </a:lnTo>
                  <a:lnTo>
                    <a:pt x="500" y="281"/>
                  </a:lnTo>
                  <a:lnTo>
                    <a:pt x="501" y="281"/>
                  </a:lnTo>
                  <a:lnTo>
                    <a:pt x="499" y="282"/>
                  </a:lnTo>
                  <a:lnTo>
                    <a:pt x="497" y="283"/>
                  </a:lnTo>
                  <a:lnTo>
                    <a:pt x="497" y="284"/>
                  </a:lnTo>
                  <a:lnTo>
                    <a:pt x="495" y="286"/>
                  </a:lnTo>
                  <a:lnTo>
                    <a:pt x="494" y="289"/>
                  </a:lnTo>
                  <a:lnTo>
                    <a:pt x="492" y="292"/>
                  </a:lnTo>
                  <a:lnTo>
                    <a:pt x="490" y="292"/>
                  </a:lnTo>
                  <a:lnTo>
                    <a:pt x="490" y="292"/>
                  </a:lnTo>
                  <a:lnTo>
                    <a:pt x="489" y="293"/>
                  </a:lnTo>
                  <a:lnTo>
                    <a:pt x="491" y="294"/>
                  </a:lnTo>
                  <a:lnTo>
                    <a:pt x="491" y="296"/>
                  </a:lnTo>
                  <a:lnTo>
                    <a:pt x="490" y="299"/>
                  </a:lnTo>
                  <a:lnTo>
                    <a:pt x="489" y="299"/>
                  </a:lnTo>
                  <a:lnTo>
                    <a:pt x="489" y="301"/>
                  </a:lnTo>
                  <a:lnTo>
                    <a:pt x="487" y="303"/>
                  </a:lnTo>
                  <a:lnTo>
                    <a:pt x="484" y="313"/>
                  </a:lnTo>
                  <a:lnTo>
                    <a:pt x="484" y="316"/>
                  </a:lnTo>
                  <a:lnTo>
                    <a:pt x="482" y="314"/>
                  </a:lnTo>
                  <a:lnTo>
                    <a:pt x="480" y="318"/>
                  </a:lnTo>
                  <a:lnTo>
                    <a:pt x="479" y="319"/>
                  </a:lnTo>
                  <a:lnTo>
                    <a:pt x="478" y="322"/>
                  </a:lnTo>
                  <a:lnTo>
                    <a:pt x="477" y="322"/>
                  </a:lnTo>
                  <a:lnTo>
                    <a:pt x="476" y="324"/>
                  </a:lnTo>
                  <a:lnTo>
                    <a:pt x="476" y="327"/>
                  </a:lnTo>
                  <a:lnTo>
                    <a:pt x="475" y="331"/>
                  </a:lnTo>
                  <a:lnTo>
                    <a:pt x="476" y="332"/>
                  </a:lnTo>
                  <a:lnTo>
                    <a:pt x="475" y="333"/>
                  </a:lnTo>
                  <a:lnTo>
                    <a:pt x="475" y="336"/>
                  </a:lnTo>
                  <a:lnTo>
                    <a:pt x="474" y="339"/>
                  </a:lnTo>
                  <a:lnTo>
                    <a:pt x="473" y="341"/>
                  </a:lnTo>
                  <a:lnTo>
                    <a:pt x="473" y="342"/>
                  </a:lnTo>
                  <a:lnTo>
                    <a:pt x="474" y="345"/>
                  </a:lnTo>
                  <a:lnTo>
                    <a:pt x="474" y="347"/>
                  </a:lnTo>
                  <a:lnTo>
                    <a:pt x="474" y="348"/>
                  </a:lnTo>
                  <a:lnTo>
                    <a:pt x="473" y="350"/>
                  </a:lnTo>
                  <a:lnTo>
                    <a:pt x="471" y="349"/>
                  </a:lnTo>
                  <a:lnTo>
                    <a:pt x="470" y="349"/>
                  </a:lnTo>
                  <a:lnTo>
                    <a:pt x="470" y="352"/>
                  </a:lnTo>
                  <a:lnTo>
                    <a:pt x="465" y="353"/>
                  </a:lnTo>
                  <a:lnTo>
                    <a:pt x="453" y="353"/>
                  </a:lnTo>
                  <a:lnTo>
                    <a:pt x="450" y="354"/>
                  </a:lnTo>
                  <a:lnTo>
                    <a:pt x="445" y="357"/>
                  </a:lnTo>
                  <a:lnTo>
                    <a:pt x="442" y="359"/>
                  </a:lnTo>
                  <a:lnTo>
                    <a:pt x="439" y="361"/>
                  </a:lnTo>
                  <a:lnTo>
                    <a:pt x="438" y="362"/>
                  </a:lnTo>
                  <a:lnTo>
                    <a:pt x="437" y="363"/>
                  </a:lnTo>
                  <a:lnTo>
                    <a:pt x="434" y="365"/>
                  </a:lnTo>
                  <a:lnTo>
                    <a:pt x="433" y="366"/>
                  </a:lnTo>
                  <a:lnTo>
                    <a:pt x="432" y="365"/>
                  </a:lnTo>
                  <a:lnTo>
                    <a:pt x="429" y="366"/>
                  </a:lnTo>
                  <a:lnTo>
                    <a:pt x="427" y="366"/>
                  </a:lnTo>
                  <a:lnTo>
                    <a:pt x="426" y="367"/>
                  </a:lnTo>
                  <a:lnTo>
                    <a:pt x="426" y="368"/>
                  </a:lnTo>
                  <a:lnTo>
                    <a:pt x="427" y="370"/>
                  </a:lnTo>
                  <a:lnTo>
                    <a:pt x="427" y="368"/>
                  </a:lnTo>
                  <a:lnTo>
                    <a:pt x="429" y="367"/>
                  </a:lnTo>
                  <a:lnTo>
                    <a:pt x="430" y="367"/>
                  </a:lnTo>
                  <a:lnTo>
                    <a:pt x="429" y="370"/>
                  </a:lnTo>
                  <a:lnTo>
                    <a:pt x="429" y="372"/>
                  </a:lnTo>
                  <a:lnTo>
                    <a:pt x="428" y="373"/>
                  </a:lnTo>
                  <a:lnTo>
                    <a:pt x="425" y="369"/>
                  </a:lnTo>
                  <a:lnTo>
                    <a:pt x="423" y="369"/>
                  </a:lnTo>
                  <a:lnTo>
                    <a:pt x="421" y="368"/>
                  </a:lnTo>
                  <a:lnTo>
                    <a:pt x="421" y="366"/>
                  </a:lnTo>
                  <a:lnTo>
                    <a:pt x="418" y="366"/>
                  </a:lnTo>
                  <a:lnTo>
                    <a:pt x="416" y="365"/>
                  </a:lnTo>
                  <a:lnTo>
                    <a:pt x="416" y="363"/>
                  </a:lnTo>
                  <a:lnTo>
                    <a:pt x="417" y="361"/>
                  </a:lnTo>
                  <a:lnTo>
                    <a:pt x="415" y="360"/>
                  </a:lnTo>
                  <a:lnTo>
                    <a:pt x="412" y="361"/>
                  </a:lnTo>
                  <a:lnTo>
                    <a:pt x="410" y="362"/>
                  </a:lnTo>
                  <a:lnTo>
                    <a:pt x="407" y="361"/>
                  </a:lnTo>
                  <a:lnTo>
                    <a:pt x="407" y="360"/>
                  </a:lnTo>
                  <a:lnTo>
                    <a:pt x="410" y="360"/>
                  </a:lnTo>
                  <a:lnTo>
                    <a:pt x="410" y="358"/>
                  </a:lnTo>
                  <a:lnTo>
                    <a:pt x="410" y="355"/>
                  </a:lnTo>
                  <a:lnTo>
                    <a:pt x="408" y="354"/>
                  </a:lnTo>
                  <a:lnTo>
                    <a:pt x="404" y="357"/>
                  </a:lnTo>
                  <a:lnTo>
                    <a:pt x="402" y="357"/>
                  </a:lnTo>
                  <a:lnTo>
                    <a:pt x="405" y="359"/>
                  </a:lnTo>
                  <a:lnTo>
                    <a:pt x="405" y="359"/>
                  </a:lnTo>
                  <a:lnTo>
                    <a:pt x="403" y="360"/>
                  </a:lnTo>
                  <a:lnTo>
                    <a:pt x="400" y="361"/>
                  </a:lnTo>
                  <a:lnTo>
                    <a:pt x="398" y="362"/>
                  </a:lnTo>
                  <a:lnTo>
                    <a:pt x="396" y="365"/>
                  </a:lnTo>
                  <a:lnTo>
                    <a:pt x="392" y="368"/>
                  </a:lnTo>
                  <a:lnTo>
                    <a:pt x="388" y="368"/>
                  </a:lnTo>
                  <a:lnTo>
                    <a:pt x="388" y="367"/>
                  </a:lnTo>
                  <a:lnTo>
                    <a:pt x="383" y="365"/>
                  </a:lnTo>
                  <a:lnTo>
                    <a:pt x="378" y="362"/>
                  </a:lnTo>
                  <a:lnTo>
                    <a:pt x="376" y="362"/>
                  </a:lnTo>
                  <a:lnTo>
                    <a:pt x="373" y="361"/>
                  </a:lnTo>
                  <a:lnTo>
                    <a:pt x="368" y="360"/>
                  </a:lnTo>
                  <a:lnTo>
                    <a:pt x="366" y="360"/>
                  </a:lnTo>
                  <a:lnTo>
                    <a:pt x="364" y="361"/>
                  </a:lnTo>
                  <a:lnTo>
                    <a:pt x="363" y="359"/>
                  </a:lnTo>
                  <a:lnTo>
                    <a:pt x="358" y="357"/>
                  </a:lnTo>
                  <a:lnTo>
                    <a:pt x="354" y="356"/>
                  </a:lnTo>
                  <a:lnTo>
                    <a:pt x="350" y="355"/>
                  </a:lnTo>
                  <a:lnTo>
                    <a:pt x="348" y="352"/>
                  </a:lnTo>
                  <a:lnTo>
                    <a:pt x="347" y="349"/>
                  </a:lnTo>
                  <a:lnTo>
                    <a:pt x="344" y="348"/>
                  </a:lnTo>
                  <a:lnTo>
                    <a:pt x="341" y="341"/>
                  </a:lnTo>
                  <a:lnTo>
                    <a:pt x="341" y="340"/>
                  </a:lnTo>
                  <a:lnTo>
                    <a:pt x="342" y="338"/>
                  </a:lnTo>
                  <a:lnTo>
                    <a:pt x="343" y="335"/>
                  </a:lnTo>
                  <a:lnTo>
                    <a:pt x="340" y="329"/>
                  </a:lnTo>
                  <a:lnTo>
                    <a:pt x="335" y="322"/>
                  </a:lnTo>
                  <a:lnTo>
                    <a:pt x="337" y="319"/>
                  </a:lnTo>
                  <a:lnTo>
                    <a:pt x="336" y="318"/>
                  </a:lnTo>
                  <a:lnTo>
                    <a:pt x="333" y="318"/>
                  </a:lnTo>
                  <a:lnTo>
                    <a:pt x="329" y="320"/>
                  </a:lnTo>
                  <a:lnTo>
                    <a:pt x="325" y="321"/>
                  </a:lnTo>
                  <a:lnTo>
                    <a:pt x="323" y="322"/>
                  </a:lnTo>
                  <a:lnTo>
                    <a:pt x="321" y="321"/>
                  </a:lnTo>
                  <a:lnTo>
                    <a:pt x="323" y="319"/>
                  </a:lnTo>
                  <a:lnTo>
                    <a:pt x="325" y="316"/>
                  </a:lnTo>
                  <a:lnTo>
                    <a:pt x="326" y="312"/>
                  </a:lnTo>
                  <a:lnTo>
                    <a:pt x="326" y="308"/>
                  </a:lnTo>
                  <a:lnTo>
                    <a:pt x="324" y="305"/>
                  </a:lnTo>
                  <a:lnTo>
                    <a:pt x="322" y="302"/>
                  </a:lnTo>
                  <a:lnTo>
                    <a:pt x="320" y="301"/>
                  </a:lnTo>
                  <a:lnTo>
                    <a:pt x="318" y="306"/>
                  </a:lnTo>
                  <a:lnTo>
                    <a:pt x="318" y="308"/>
                  </a:lnTo>
                  <a:lnTo>
                    <a:pt x="317" y="311"/>
                  </a:lnTo>
                  <a:lnTo>
                    <a:pt x="316" y="314"/>
                  </a:lnTo>
                  <a:lnTo>
                    <a:pt x="316" y="314"/>
                  </a:lnTo>
                  <a:lnTo>
                    <a:pt x="314" y="314"/>
                  </a:lnTo>
                  <a:lnTo>
                    <a:pt x="311" y="315"/>
                  </a:lnTo>
                  <a:lnTo>
                    <a:pt x="308" y="315"/>
                  </a:lnTo>
                  <a:lnTo>
                    <a:pt x="306" y="316"/>
                  </a:lnTo>
                  <a:lnTo>
                    <a:pt x="305" y="315"/>
                  </a:lnTo>
                  <a:lnTo>
                    <a:pt x="306" y="311"/>
                  </a:lnTo>
                  <a:lnTo>
                    <a:pt x="309" y="311"/>
                  </a:lnTo>
                  <a:lnTo>
                    <a:pt x="311" y="310"/>
                  </a:lnTo>
                  <a:lnTo>
                    <a:pt x="312" y="307"/>
                  </a:lnTo>
                  <a:lnTo>
                    <a:pt x="313" y="304"/>
                  </a:lnTo>
                  <a:lnTo>
                    <a:pt x="312" y="304"/>
                  </a:lnTo>
                  <a:lnTo>
                    <a:pt x="312" y="303"/>
                  </a:lnTo>
                  <a:lnTo>
                    <a:pt x="312" y="302"/>
                  </a:lnTo>
                  <a:lnTo>
                    <a:pt x="312" y="300"/>
                  </a:lnTo>
                  <a:lnTo>
                    <a:pt x="314" y="297"/>
                  </a:lnTo>
                  <a:lnTo>
                    <a:pt x="315" y="294"/>
                  </a:lnTo>
                  <a:lnTo>
                    <a:pt x="316" y="293"/>
                  </a:lnTo>
                  <a:lnTo>
                    <a:pt x="318" y="291"/>
                  </a:lnTo>
                  <a:lnTo>
                    <a:pt x="318" y="286"/>
                  </a:lnTo>
                  <a:lnTo>
                    <a:pt x="319" y="286"/>
                  </a:lnTo>
                  <a:lnTo>
                    <a:pt x="319" y="285"/>
                  </a:lnTo>
                  <a:lnTo>
                    <a:pt x="318" y="283"/>
                  </a:lnTo>
                  <a:lnTo>
                    <a:pt x="318" y="281"/>
                  </a:lnTo>
                  <a:lnTo>
                    <a:pt x="317" y="280"/>
                  </a:lnTo>
                  <a:lnTo>
                    <a:pt x="317" y="278"/>
                  </a:lnTo>
                  <a:lnTo>
                    <a:pt x="316" y="277"/>
                  </a:lnTo>
                  <a:lnTo>
                    <a:pt x="315" y="279"/>
                  </a:lnTo>
                  <a:lnTo>
                    <a:pt x="315" y="283"/>
                  </a:lnTo>
                  <a:lnTo>
                    <a:pt x="314" y="283"/>
                  </a:lnTo>
                  <a:lnTo>
                    <a:pt x="313" y="286"/>
                  </a:lnTo>
                  <a:lnTo>
                    <a:pt x="311" y="288"/>
                  </a:lnTo>
                  <a:lnTo>
                    <a:pt x="310" y="291"/>
                  </a:lnTo>
                  <a:lnTo>
                    <a:pt x="310" y="292"/>
                  </a:lnTo>
                  <a:lnTo>
                    <a:pt x="309" y="294"/>
                  </a:lnTo>
                  <a:lnTo>
                    <a:pt x="306" y="294"/>
                  </a:lnTo>
                  <a:lnTo>
                    <a:pt x="305" y="294"/>
                  </a:lnTo>
                  <a:lnTo>
                    <a:pt x="305" y="295"/>
                  </a:lnTo>
                  <a:lnTo>
                    <a:pt x="301" y="297"/>
                  </a:lnTo>
                  <a:lnTo>
                    <a:pt x="300" y="298"/>
                  </a:lnTo>
                  <a:lnTo>
                    <a:pt x="299" y="299"/>
                  </a:lnTo>
                  <a:lnTo>
                    <a:pt x="297" y="302"/>
                  </a:lnTo>
                  <a:lnTo>
                    <a:pt x="295" y="304"/>
                  </a:lnTo>
                  <a:lnTo>
                    <a:pt x="292" y="306"/>
                  </a:lnTo>
                  <a:lnTo>
                    <a:pt x="292" y="309"/>
                  </a:lnTo>
                  <a:lnTo>
                    <a:pt x="293" y="309"/>
                  </a:lnTo>
                  <a:lnTo>
                    <a:pt x="293" y="312"/>
                  </a:lnTo>
                  <a:lnTo>
                    <a:pt x="292" y="311"/>
                  </a:lnTo>
                  <a:lnTo>
                    <a:pt x="290" y="312"/>
                  </a:lnTo>
                  <a:lnTo>
                    <a:pt x="288" y="309"/>
                  </a:lnTo>
                  <a:lnTo>
                    <a:pt x="286" y="308"/>
                  </a:lnTo>
                  <a:lnTo>
                    <a:pt x="284" y="307"/>
                  </a:lnTo>
                  <a:lnTo>
                    <a:pt x="282" y="306"/>
                  </a:lnTo>
                  <a:lnTo>
                    <a:pt x="282" y="304"/>
                  </a:lnTo>
                  <a:lnTo>
                    <a:pt x="286" y="307"/>
                  </a:lnTo>
                  <a:lnTo>
                    <a:pt x="286" y="305"/>
                  </a:lnTo>
                  <a:lnTo>
                    <a:pt x="286" y="302"/>
                  </a:lnTo>
                  <a:lnTo>
                    <a:pt x="284" y="301"/>
                  </a:lnTo>
                  <a:lnTo>
                    <a:pt x="284" y="297"/>
                  </a:lnTo>
                  <a:lnTo>
                    <a:pt x="282" y="295"/>
                  </a:lnTo>
                  <a:lnTo>
                    <a:pt x="280" y="293"/>
                  </a:lnTo>
                  <a:lnTo>
                    <a:pt x="279" y="289"/>
                  </a:lnTo>
                  <a:lnTo>
                    <a:pt x="278" y="289"/>
                  </a:lnTo>
                  <a:lnTo>
                    <a:pt x="277" y="287"/>
                  </a:lnTo>
                  <a:lnTo>
                    <a:pt x="276" y="287"/>
                  </a:lnTo>
                  <a:lnTo>
                    <a:pt x="273" y="286"/>
                  </a:lnTo>
                  <a:lnTo>
                    <a:pt x="271" y="285"/>
                  </a:lnTo>
                  <a:lnTo>
                    <a:pt x="269" y="283"/>
                  </a:lnTo>
                  <a:lnTo>
                    <a:pt x="269" y="281"/>
                  </a:lnTo>
                  <a:lnTo>
                    <a:pt x="270" y="281"/>
                  </a:lnTo>
                  <a:lnTo>
                    <a:pt x="271" y="278"/>
                  </a:lnTo>
                  <a:lnTo>
                    <a:pt x="266" y="276"/>
                  </a:lnTo>
                  <a:lnTo>
                    <a:pt x="261" y="272"/>
                  </a:lnTo>
                  <a:lnTo>
                    <a:pt x="259" y="271"/>
                  </a:lnTo>
                  <a:lnTo>
                    <a:pt x="260" y="273"/>
                  </a:lnTo>
                  <a:lnTo>
                    <a:pt x="258" y="273"/>
                  </a:lnTo>
                  <a:lnTo>
                    <a:pt x="255" y="271"/>
                  </a:lnTo>
                  <a:lnTo>
                    <a:pt x="250" y="269"/>
                  </a:lnTo>
                  <a:lnTo>
                    <a:pt x="249" y="269"/>
                  </a:lnTo>
                  <a:lnTo>
                    <a:pt x="247" y="270"/>
                  </a:lnTo>
                  <a:lnTo>
                    <a:pt x="246" y="270"/>
                  </a:lnTo>
                  <a:lnTo>
                    <a:pt x="245" y="270"/>
                  </a:lnTo>
                  <a:lnTo>
                    <a:pt x="238" y="264"/>
                  </a:lnTo>
                  <a:lnTo>
                    <a:pt x="236" y="264"/>
                  </a:lnTo>
                  <a:lnTo>
                    <a:pt x="233" y="263"/>
                  </a:lnTo>
                  <a:lnTo>
                    <a:pt x="228" y="263"/>
                  </a:lnTo>
                  <a:lnTo>
                    <a:pt x="220" y="264"/>
                  </a:lnTo>
                  <a:lnTo>
                    <a:pt x="210" y="264"/>
                  </a:lnTo>
                  <a:lnTo>
                    <a:pt x="206" y="264"/>
                  </a:lnTo>
                  <a:lnTo>
                    <a:pt x="197" y="268"/>
                  </a:lnTo>
                  <a:lnTo>
                    <a:pt x="192" y="271"/>
                  </a:lnTo>
                  <a:lnTo>
                    <a:pt x="186" y="271"/>
                  </a:lnTo>
                  <a:lnTo>
                    <a:pt x="182" y="273"/>
                  </a:lnTo>
                  <a:lnTo>
                    <a:pt x="177" y="274"/>
                  </a:lnTo>
                  <a:lnTo>
                    <a:pt x="169" y="274"/>
                  </a:lnTo>
                  <a:lnTo>
                    <a:pt x="166" y="273"/>
                  </a:lnTo>
                  <a:lnTo>
                    <a:pt x="163" y="274"/>
                  </a:lnTo>
                  <a:lnTo>
                    <a:pt x="160" y="275"/>
                  </a:lnTo>
                  <a:lnTo>
                    <a:pt x="154" y="279"/>
                  </a:lnTo>
                  <a:lnTo>
                    <a:pt x="150" y="280"/>
                  </a:lnTo>
                  <a:lnTo>
                    <a:pt x="148" y="281"/>
                  </a:lnTo>
                  <a:lnTo>
                    <a:pt x="146" y="282"/>
                  </a:lnTo>
                  <a:lnTo>
                    <a:pt x="144" y="282"/>
                  </a:lnTo>
                  <a:lnTo>
                    <a:pt x="141" y="284"/>
                  </a:lnTo>
                  <a:lnTo>
                    <a:pt x="139" y="286"/>
                  </a:lnTo>
                  <a:lnTo>
                    <a:pt x="139" y="290"/>
                  </a:lnTo>
                  <a:lnTo>
                    <a:pt x="137" y="291"/>
                  </a:lnTo>
                  <a:lnTo>
                    <a:pt x="136" y="293"/>
                  </a:lnTo>
                  <a:lnTo>
                    <a:pt x="135" y="295"/>
                  </a:lnTo>
                  <a:lnTo>
                    <a:pt x="131" y="296"/>
                  </a:lnTo>
                  <a:lnTo>
                    <a:pt x="128" y="296"/>
                  </a:lnTo>
                  <a:lnTo>
                    <a:pt x="126" y="295"/>
                  </a:lnTo>
                  <a:lnTo>
                    <a:pt x="121" y="296"/>
                  </a:lnTo>
                  <a:lnTo>
                    <a:pt x="116" y="297"/>
                  </a:lnTo>
                  <a:lnTo>
                    <a:pt x="115" y="295"/>
                  </a:lnTo>
                  <a:lnTo>
                    <a:pt x="114" y="295"/>
                  </a:lnTo>
                  <a:lnTo>
                    <a:pt x="112" y="295"/>
                  </a:lnTo>
                  <a:lnTo>
                    <a:pt x="109" y="296"/>
                  </a:lnTo>
                  <a:lnTo>
                    <a:pt x="105" y="295"/>
                  </a:lnTo>
                  <a:lnTo>
                    <a:pt x="102" y="295"/>
                  </a:lnTo>
                  <a:lnTo>
                    <a:pt x="98" y="296"/>
                  </a:lnTo>
                  <a:lnTo>
                    <a:pt x="88" y="296"/>
                  </a:lnTo>
                  <a:lnTo>
                    <a:pt x="85" y="297"/>
                  </a:lnTo>
                  <a:lnTo>
                    <a:pt x="83" y="299"/>
                  </a:lnTo>
                  <a:lnTo>
                    <a:pt x="82" y="301"/>
                  </a:lnTo>
                  <a:lnTo>
                    <a:pt x="82" y="302"/>
                  </a:lnTo>
                  <a:lnTo>
                    <a:pt x="82" y="302"/>
                  </a:lnTo>
                  <a:lnTo>
                    <a:pt x="80" y="303"/>
                  </a:lnTo>
                  <a:lnTo>
                    <a:pt x="78" y="304"/>
                  </a:lnTo>
                  <a:lnTo>
                    <a:pt x="74" y="304"/>
                  </a:lnTo>
                  <a:lnTo>
                    <a:pt x="70" y="306"/>
                  </a:lnTo>
                  <a:lnTo>
                    <a:pt x="68" y="308"/>
                  </a:lnTo>
                  <a:lnTo>
                    <a:pt x="67" y="310"/>
                  </a:lnTo>
                  <a:lnTo>
                    <a:pt x="65" y="311"/>
                  </a:lnTo>
                  <a:lnTo>
                    <a:pt x="63" y="312"/>
                  </a:lnTo>
                  <a:lnTo>
                    <a:pt x="61" y="311"/>
                  </a:lnTo>
                  <a:lnTo>
                    <a:pt x="61" y="313"/>
                  </a:lnTo>
                  <a:lnTo>
                    <a:pt x="59" y="312"/>
                  </a:lnTo>
                  <a:lnTo>
                    <a:pt x="57" y="313"/>
                  </a:lnTo>
                  <a:lnTo>
                    <a:pt x="56" y="312"/>
                  </a:lnTo>
                  <a:lnTo>
                    <a:pt x="48" y="312"/>
                  </a:lnTo>
                  <a:lnTo>
                    <a:pt x="44" y="312"/>
                  </a:lnTo>
                  <a:lnTo>
                    <a:pt x="43" y="310"/>
                  </a:lnTo>
                  <a:lnTo>
                    <a:pt x="41" y="309"/>
                  </a:lnTo>
                  <a:lnTo>
                    <a:pt x="41" y="310"/>
                  </a:lnTo>
                  <a:lnTo>
                    <a:pt x="38" y="309"/>
                  </a:lnTo>
                  <a:lnTo>
                    <a:pt x="34" y="306"/>
                  </a:lnTo>
                  <a:lnTo>
                    <a:pt x="33" y="304"/>
                  </a:lnTo>
                  <a:lnTo>
                    <a:pt x="30" y="302"/>
                  </a:lnTo>
                  <a:lnTo>
                    <a:pt x="28" y="301"/>
                  </a:lnTo>
                  <a:lnTo>
                    <a:pt x="25" y="301"/>
                  </a:lnTo>
                  <a:lnTo>
                    <a:pt x="24" y="294"/>
                  </a:lnTo>
                  <a:lnTo>
                    <a:pt x="25" y="292"/>
                  </a:lnTo>
                  <a:lnTo>
                    <a:pt x="25" y="291"/>
                  </a:lnTo>
                  <a:lnTo>
                    <a:pt x="27" y="292"/>
                  </a:lnTo>
                  <a:lnTo>
                    <a:pt x="29" y="292"/>
                  </a:lnTo>
                  <a:lnTo>
                    <a:pt x="32" y="289"/>
                  </a:lnTo>
                  <a:lnTo>
                    <a:pt x="33" y="285"/>
                  </a:lnTo>
                  <a:lnTo>
                    <a:pt x="33" y="283"/>
                  </a:lnTo>
                  <a:lnTo>
                    <a:pt x="32" y="281"/>
                  </a:lnTo>
                  <a:lnTo>
                    <a:pt x="32" y="277"/>
                  </a:lnTo>
                  <a:lnTo>
                    <a:pt x="32" y="279"/>
                  </a:lnTo>
                  <a:lnTo>
                    <a:pt x="33" y="276"/>
                  </a:lnTo>
                  <a:lnTo>
                    <a:pt x="33" y="272"/>
                  </a:lnTo>
                  <a:lnTo>
                    <a:pt x="34" y="268"/>
                  </a:lnTo>
                  <a:lnTo>
                    <a:pt x="33" y="265"/>
                  </a:lnTo>
                  <a:lnTo>
                    <a:pt x="29" y="257"/>
                  </a:lnTo>
                  <a:lnTo>
                    <a:pt x="28" y="255"/>
                  </a:lnTo>
                  <a:lnTo>
                    <a:pt x="27" y="253"/>
                  </a:lnTo>
                  <a:lnTo>
                    <a:pt x="25" y="251"/>
                  </a:lnTo>
                  <a:lnTo>
                    <a:pt x="24" y="247"/>
                  </a:lnTo>
                  <a:lnTo>
                    <a:pt x="23" y="241"/>
                  </a:lnTo>
                  <a:lnTo>
                    <a:pt x="23" y="235"/>
                  </a:lnTo>
                  <a:lnTo>
                    <a:pt x="22" y="232"/>
                  </a:lnTo>
                  <a:lnTo>
                    <a:pt x="18" y="226"/>
                  </a:lnTo>
                  <a:lnTo>
                    <a:pt x="18" y="223"/>
                  </a:lnTo>
                  <a:lnTo>
                    <a:pt x="15" y="220"/>
                  </a:lnTo>
                  <a:lnTo>
                    <a:pt x="12" y="216"/>
                  </a:lnTo>
                  <a:lnTo>
                    <a:pt x="12" y="211"/>
                  </a:lnTo>
                  <a:lnTo>
                    <a:pt x="11" y="207"/>
                  </a:lnTo>
                  <a:lnTo>
                    <a:pt x="9" y="203"/>
                  </a:lnTo>
                  <a:lnTo>
                    <a:pt x="7" y="202"/>
                  </a:lnTo>
                  <a:lnTo>
                    <a:pt x="4" y="199"/>
                  </a:lnTo>
                  <a:lnTo>
                    <a:pt x="3" y="197"/>
                  </a:lnTo>
                  <a:lnTo>
                    <a:pt x="2" y="195"/>
                  </a:lnTo>
                  <a:lnTo>
                    <a:pt x="1" y="194"/>
                  </a:lnTo>
                  <a:lnTo>
                    <a:pt x="0" y="192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3" y="194"/>
                  </a:lnTo>
                  <a:lnTo>
                    <a:pt x="4" y="196"/>
                  </a:lnTo>
                  <a:lnTo>
                    <a:pt x="5" y="196"/>
                  </a:lnTo>
                  <a:lnTo>
                    <a:pt x="5" y="197"/>
                  </a:lnTo>
                  <a:lnTo>
                    <a:pt x="7" y="197"/>
                  </a:lnTo>
                  <a:lnTo>
                    <a:pt x="8" y="196"/>
                  </a:lnTo>
                  <a:lnTo>
                    <a:pt x="8" y="194"/>
                  </a:lnTo>
                  <a:lnTo>
                    <a:pt x="6" y="192"/>
                  </a:lnTo>
                  <a:lnTo>
                    <a:pt x="3" y="186"/>
                  </a:lnTo>
                  <a:lnTo>
                    <a:pt x="3" y="184"/>
                  </a:lnTo>
                  <a:lnTo>
                    <a:pt x="4" y="185"/>
                  </a:lnTo>
                  <a:lnTo>
                    <a:pt x="5" y="187"/>
                  </a:lnTo>
                  <a:lnTo>
                    <a:pt x="6" y="192"/>
                  </a:lnTo>
                  <a:lnTo>
                    <a:pt x="8" y="190"/>
                  </a:lnTo>
                  <a:lnTo>
                    <a:pt x="9" y="192"/>
                  </a:lnTo>
                  <a:lnTo>
                    <a:pt x="9" y="194"/>
                  </a:lnTo>
                  <a:lnTo>
                    <a:pt x="11" y="194"/>
                  </a:lnTo>
                  <a:lnTo>
                    <a:pt x="12" y="193"/>
                  </a:lnTo>
                  <a:lnTo>
                    <a:pt x="12" y="190"/>
                  </a:lnTo>
                  <a:lnTo>
                    <a:pt x="12" y="186"/>
                  </a:lnTo>
                  <a:lnTo>
                    <a:pt x="10" y="185"/>
                  </a:lnTo>
                  <a:lnTo>
                    <a:pt x="9" y="182"/>
                  </a:lnTo>
                  <a:lnTo>
                    <a:pt x="8" y="183"/>
                  </a:lnTo>
                  <a:lnTo>
                    <a:pt x="9" y="181"/>
                  </a:lnTo>
                  <a:lnTo>
                    <a:pt x="7" y="179"/>
                  </a:lnTo>
                  <a:lnTo>
                    <a:pt x="5" y="175"/>
                  </a:lnTo>
                  <a:lnTo>
                    <a:pt x="2" y="169"/>
                  </a:lnTo>
                  <a:lnTo>
                    <a:pt x="2" y="163"/>
                  </a:lnTo>
                  <a:lnTo>
                    <a:pt x="3" y="161"/>
                  </a:lnTo>
                  <a:lnTo>
                    <a:pt x="6" y="157"/>
                  </a:lnTo>
                  <a:lnTo>
                    <a:pt x="7" y="156"/>
                  </a:lnTo>
                  <a:lnTo>
                    <a:pt x="6" y="154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6" y="142"/>
                  </a:lnTo>
                  <a:lnTo>
                    <a:pt x="8" y="140"/>
                  </a:lnTo>
                  <a:lnTo>
                    <a:pt x="9" y="137"/>
                  </a:lnTo>
                  <a:lnTo>
                    <a:pt x="10" y="13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9" name="Freeform 298"/>
            <p:cNvSpPr>
              <a:spLocks/>
            </p:cNvSpPr>
            <p:nvPr/>
          </p:nvSpPr>
          <p:spPr bwMode="auto">
            <a:xfrm>
              <a:off x="6818313" y="3427413"/>
              <a:ext cx="157163" cy="157163"/>
            </a:xfrm>
            <a:custGeom>
              <a:avLst/>
              <a:gdLst>
                <a:gd name="T0" fmla="*/ 75 w 99"/>
                <a:gd name="T1" fmla="*/ 4 h 99"/>
                <a:gd name="T2" fmla="*/ 79 w 99"/>
                <a:gd name="T3" fmla="*/ 0 h 99"/>
                <a:gd name="T4" fmla="*/ 82 w 99"/>
                <a:gd name="T5" fmla="*/ 5 h 99"/>
                <a:gd name="T6" fmla="*/ 85 w 99"/>
                <a:gd name="T7" fmla="*/ 11 h 99"/>
                <a:gd name="T8" fmla="*/ 92 w 99"/>
                <a:gd name="T9" fmla="*/ 8 h 99"/>
                <a:gd name="T10" fmla="*/ 94 w 99"/>
                <a:gd name="T11" fmla="*/ 8 h 99"/>
                <a:gd name="T12" fmla="*/ 96 w 99"/>
                <a:gd name="T13" fmla="*/ 11 h 99"/>
                <a:gd name="T14" fmla="*/ 99 w 99"/>
                <a:gd name="T15" fmla="*/ 9 h 99"/>
                <a:gd name="T16" fmla="*/ 98 w 99"/>
                <a:gd name="T17" fmla="*/ 15 h 99"/>
                <a:gd name="T18" fmla="*/ 96 w 99"/>
                <a:gd name="T19" fmla="*/ 25 h 99"/>
                <a:gd name="T20" fmla="*/ 91 w 99"/>
                <a:gd name="T21" fmla="*/ 30 h 99"/>
                <a:gd name="T22" fmla="*/ 85 w 99"/>
                <a:gd name="T23" fmla="*/ 39 h 99"/>
                <a:gd name="T24" fmla="*/ 80 w 99"/>
                <a:gd name="T25" fmla="*/ 49 h 99"/>
                <a:gd name="T26" fmla="*/ 84 w 99"/>
                <a:gd name="T27" fmla="*/ 53 h 99"/>
                <a:gd name="T28" fmla="*/ 76 w 99"/>
                <a:gd name="T29" fmla="*/ 51 h 99"/>
                <a:gd name="T30" fmla="*/ 74 w 99"/>
                <a:gd name="T31" fmla="*/ 53 h 99"/>
                <a:gd name="T32" fmla="*/ 67 w 99"/>
                <a:gd name="T33" fmla="*/ 56 h 99"/>
                <a:gd name="T34" fmla="*/ 64 w 99"/>
                <a:gd name="T35" fmla="*/ 57 h 99"/>
                <a:gd name="T36" fmla="*/ 61 w 99"/>
                <a:gd name="T37" fmla="*/ 69 h 99"/>
                <a:gd name="T38" fmla="*/ 57 w 99"/>
                <a:gd name="T39" fmla="*/ 77 h 99"/>
                <a:gd name="T40" fmla="*/ 54 w 99"/>
                <a:gd name="T41" fmla="*/ 83 h 99"/>
                <a:gd name="T42" fmla="*/ 54 w 99"/>
                <a:gd name="T43" fmla="*/ 88 h 99"/>
                <a:gd name="T44" fmla="*/ 45 w 99"/>
                <a:gd name="T45" fmla="*/ 93 h 99"/>
                <a:gd name="T46" fmla="*/ 41 w 99"/>
                <a:gd name="T47" fmla="*/ 96 h 99"/>
                <a:gd name="T48" fmla="*/ 32 w 99"/>
                <a:gd name="T49" fmla="*/ 99 h 99"/>
                <a:gd name="T50" fmla="*/ 28 w 99"/>
                <a:gd name="T51" fmla="*/ 97 h 99"/>
                <a:gd name="T52" fmla="*/ 24 w 99"/>
                <a:gd name="T53" fmla="*/ 97 h 99"/>
                <a:gd name="T54" fmla="*/ 21 w 99"/>
                <a:gd name="T55" fmla="*/ 94 h 99"/>
                <a:gd name="T56" fmla="*/ 13 w 99"/>
                <a:gd name="T57" fmla="*/ 90 h 99"/>
                <a:gd name="T58" fmla="*/ 3 w 99"/>
                <a:gd name="T59" fmla="*/ 90 h 99"/>
                <a:gd name="T60" fmla="*/ 3 w 99"/>
                <a:gd name="T61" fmla="*/ 88 h 99"/>
                <a:gd name="T62" fmla="*/ 2 w 99"/>
                <a:gd name="T63" fmla="*/ 87 h 99"/>
                <a:gd name="T64" fmla="*/ 4 w 99"/>
                <a:gd name="T65" fmla="*/ 84 h 99"/>
                <a:gd name="T66" fmla="*/ 6 w 99"/>
                <a:gd name="T67" fmla="*/ 81 h 99"/>
                <a:gd name="T68" fmla="*/ 4 w 99"/>
                <a:gd name="T69" fmla="*/ 78 h 99"/>
                <a:gd name="T70" fmla="*/ 5 w 99"/>
                <a:gd name="T71" fmla="*/ 76 h 99"/>
                <a:gd name="T72" fmla="*/ 9 w 99"/>
                <a:gd name="T73" fmla="*/ 76 h 99"/>
                <a:gd name="T74" fmla="*/ 7 w 99"/>
                <a:gd name="T75" fmla="*/ 74 h 99"/>
                <a:gd name="T76" fmla="*/ 11 w 99"/>
                <a:gd name="T77" fmla="*/ 70 h 99"/>
                <a:gd name="T78" fmla="*/ 13 w 99"/>
                <a:gd name="T79" fmla="*/ 71 h 99"/>
                <a:gd name="T80" fmla="*/ 14 w 99"/>
                <a:gd name="T81" fmla="*/ 65 h 99"/>
                <a:gd name="T82" fmla="*/ 19 w 99"/>
                <a:gd name="T83" fmla="*/ 60 h 99"/>
                <a:gd name="T84" fmla="*/ 24 w 99"/>
                <a:gd name="T85" fmla="*/ 55 h 99"/>
                <a:gd name="T86" fmla="*/ 31 w 99"/>
                <a:gd name="T87" fmla="*/ 53 h 99"/>
                <a:gd name="T88" fmla="*/ 44 w 99"/>
                <a:gd name="T89" fmla="*/ 45 h 99"/>
                <a:gd name="T90" fmla="*/ 51 w 99"/>
                <a:gd name="T91" fmla="*/ 38 h 99"/>
                <a:gd name="T92" fmla="*/ 60 w 99"/>
                <a:gd name="T93" fmla="*/ 31 h 99"/>
                <a:gd name="T94" fmla="*/ 67 w 99"/>
                <a:gd name="T95" fmla="*/ 18 h 99"/>
                <a:gd name="T96" fmla="*/ 72 w 99"/>
                <a:gd name="T97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9" h="99">
                  <a:moveTo>
                    <a:pt x="72" y="8"/>
                  </a:moveTo>
                  <a:lnTo>
                    <a:pt x="73" y="8"/>
                  </a:lnTo>
                  <a:lnTo>
                    <a:pt x="73" y="5"/>
                  </a:lnTo>
                  <a:lnTo>
                    <a:pt x="75" y="4"/>
                  </a:lnTo>
                  <a:lnTo>
                    <a:pt x="77" y="2"/>
                  </a:lnTo>
                  <a:lnTo>
                    <a:pt x="78" y="2"/>
                  </a:lnTo>
                  <a:lnTo>
                    <a:pt x="78" y="1"/>
                  </a:lnTo>
                  <a:lnTo>
                    <a:pt x="79" y="0"/>
                  </a:lnTo>
                  <a:lnTo>
                    <a:pt x="80" y="1"/>
                  </a:lnTo>
                  <a:lnTo>
                    <a:pt x="80" y="4"/>
                  </a:lnTo>
                  <a:lnTo>
                    <a:pt x="80" y="5"/>
                  </a:lnTo>
                  <a:lnTo>
                    <a:pt x="82" y="5"/>
                  </a:lnTo>
                  <a:lnTo>
                    <a:pt x="83" y="5"/>
                  </a:lnTo>
                  <a:lnTo>
                    <a:pt x="84" y="7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6" y="12"/>
                  </a:lnTo>
                  <a:lnTo>
                    <a:pt x="89" y="10"/>
                  </a:lnTo>
                  <a:lnTo>
                    <a:pt x="91" y="9"/>
                  </a:lnTo>
                  <a:lnTo>
                    <a:pt x="92" y="8"/>
                  </a:lnTo>
                  <a:lnTo>
                    <a:pt x="94" y="7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4" y="8"/>
                  </a:lnTo>
                  <a:lnTo>
                    <a:pt x="94" y="8"/>
                  </a:lnTo>
                  <a:lnTo>
                    <a:pt x="95" y="10"/>
                  </a:lnTo>
                  <a:lnTo>
                    <a:pt x="94" y="12"/>
                  </a:lnTo>
                  <a:lnTo>
                    <a:pt x="96" y="11"/>
                  </a:lnTo>
                  <a:lnTo>
                    <a:pt x="96" y="10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9" y="9"/>
                  </a:lnTo>
                  <a:lnTo>
                    <a:pt x="97" y="11"/>
                  </a:lnTo>
                  <a:lnTo>
                    <a:pt x="98" y="11"/>
                  </a:lnTo>
                  <a:lnTo>
                    <a:pt x="99" y="13"/>
                  </a:lnTo>
                  <a:lnTo>
                    <a:pt x="98" y="15"/>
                  </a:lnTo>
                  <a:lnTo>
                    <a:pt x="99" y="19"/>
                  </a:lnTo>
                  <a:lnTo>
                    <a:pt x="99" y="20"/>
                  </a:lnTo>
                  <a:lnTo>
                    <a:pt x="97" y="23"/>
                  </a:lnTo>
                  <a:lnTo>
                    <a:pt x="96" y="25"/>
                  </a:lnTo>
                  <a:lnTo>
                    <a:pt x="95" y="27"/>
                  </a:lnTo>
                  <a:lnTo>
                    <a:pt x="93" y="27"/>
                  </a:lnTo>
                  <a:lnTo>
                    <a:pt x="93" y="28"/>
                  </a:lnTo>
                  <a:lnTo>
                    <a:pt x="91" y="30"/>
                  </a:lnTo>
                  <a:lnTo>
                    <a:pt x="88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5" y="39"/>
                  </a:lnTo>
                  <a:lnTo>
                    <a:pt x="82" y="41"/>
                  </a:lnTo>
                  <a:lnTo>
                    <a:pt x="81" y="41"/>
                  </a:lnTo>
                  <a:lnTo>
                    <a:pt x="81" y="47"/>
                  </a:lnTo>
                  <a:lnTo>
                    <a:pt x="80" y="49"/>
                  </a:lnTo>
                  <a:lnTo>
                    <a:pt x="82" y="49"/>
                  </a:lnTo>
                  <a:lnTo>
                    <a:pt x="84" y="50"/>
                  </a:lnTo>
                  <a:lnTo>
                    <a:pt x="85" y="52"/>
                  </a:lnTo>
                  <a:lnTo>
                    <a:pt x="84" y="53"/>
                  </a:lnTo>
                  <a:lnTo>
                    <a:pt x="83" y="52"/>
                  </a:lnTo>
                  <a:lnTo>
                    <a:pt x="83" y="53"/>
                  </a:lnTo>
                  <a:lnTo>
                    <a:pt x="78" y="51"/>
                  </a:lnTo>
                  <a:lnTo>
                    <a:pt x="76" y="51"/>
                  </a:lnTo>
                  <a:lnTo>
                    <a:pt x="76" y="51"/>
                  </a:lnTo>
                  <a:lnTo>
                    <a:pt x="76" y="53"/>
                  </a:lnTo>
                  <a:lnTo>
                    <a:pt x="75" y="53"/>
                  </a:lnTo>
                  <a:lnTo>
                    <a:pt x="74" y="53"/>
                  </a:lnTo>
                  <a:lnTo>
                    <a:pt x="73" y="52"/>
                  </a:lnTo>
                  <a:lnTo>
                    <a:pt x="73" y="53"/>
                  </a:lnTo>
                  <a:lnTo>
                    <a:pt x="69" y="55"/>
                  </a:lnTo>
                  <a:lnTo>
                    <a:pt x="67" y="56"/>
                  </a:lnTo>
                  <a:lnTo>
                    <a:pt x="66" y="56"/>
                  </a:lnTo>
                  <a:lnTo>
                    <a:pt x="65" y="55"/>
                  </a:lnTo>
                  <a:lnTo>
                    <a:pt x="64" y="55"/>
                  </a:lnTo>
                  <a:lnTo>
                    <a:pt x="64" y="57"/>
                  </a:lnTo>
                  <a:lnTo>
                    <a:pt x="64" y="60"/>
                  </a:lnTo>
                  <a:lnTo>
                    <a:pt x="62" y="62"/>
                  </a:lnTo>
                  <a:lnTo>
                    <a:pt x="62" y="65"/>
                  </a:lnTo>
                  <a:lnTo>
                    <a:pt x="61" y="69"/>
                  </a:lnTo>
                  <a:lnTo>
                    <a:pt x="60" y="69"/>
                  </a:lnTo>
                  <a:lnTo>
                    <a:pt x="60" y="72"/>
                  </a:lnTo>
                  <a:lnTo>
                    <a:pt x="58" y="74"/>
                  </a:lnTo>
                  <a:lnTo>
                    <a:pt x="57" y="77"/>
                  </a:lnTo>
                  <a:lnTo>
                    <a:pt x="57" y="79"/>
                  </a:lnTo>
                  <a:lnTo>
                    <a:pt x="56" y="81"/>
                  </a:lnTo>
                  <a:lnTo>
                    <a:pt x="55" y="83"/>
                  </a:lnTo>
                  <a:lnTo>
                    <a:pt x="54" y="83"/>
                  </a:lnTo>
                  <a:lnTo>
                    <a:pt x="54" y="85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4" y="88"/>
                  </a:lnTo>
                  <a:lnTo>
                    <a:pt x="52" y="87"/>
                  </a:lnTo>
                  <a:lnTo>
                    <a:pt x="50" y="89"/>
                  </a:lnTo>
                  <a:lnTo>
                    <a:pt x="48" y="92"/>
                  </a:lnTo>
                  <a:lnTo>
                    <a:pt x="45" y="93"/>
                  </a:lnTo>
                  <a:lnTo>
                    <a:pt x="43" y="94"/>
                  </a:lnTo>
                  <a:lnTo>
                    <a:pt x="43" y="94"/>
                  </a:lnTo>
                  <a:lnTo>
                    <a:pt x="42" y="95"/>
                  </a:lnTo>
                  <a:lnTo>
                    <a:pt x="41" y="96"/>
                  </a:lnTo>
                  <a:lnTo>
                    <a:pt x="40" y="97"/>
                  </a:lnTo>
                  <a:lnTo>
                    <a:pt x="36" y="98"/>
                  </a:lnTo>
                  <a:lnTo>
                    <a:pt x="35" y="98"/>
                  </a:lnTo>
                  <a:lnTo>
                    <a:pt x="32" y="99"/>
                  </a:lnTo>
                  <a:lnTo>
                    <a:pt x="31" y="98"/>
                  </a:lnTo>
                  <a:lnTo>
                    <a:pt x="30" y="97"/>
                  </a:lnTo>
                  <a:lnTo>
                    <a:pt x="30" y="96"/>
                  </a:lnTo>
                  <a:lnTo>
                    <a:pt x="28" y="97"/>
                  </a:lnTo>
                  <a:lnTo>
                    <a:pt x="27" y="97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4" y="97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3" y="95"/>
                  </a:lnTo>
                  <a:lnTo>
                    <a:pt x="21" y="94"/>
                  </a:lnTo>
                  <a:lnTo>
                    <a:pt x="17" y="94"/>
                  </a:lnTo>
                  <a:lnTo>
                    <a:pt x="16" y="91"/>
                  </a:lnTo>
                  <a:lnTo>
                    <a:pt x="15" y="90"/>
                  </a:lnTo>
                  <a:lnTo>
                    <a:pt x="13" y="90"/>
                  </a:lnTo>
                  <a:lnTo>
                    <a:pt x="11" y="92"/>
                  </a:lnTo>
                  <a:lnTo>
                    <a:pt x="9" y="92"/>
                  </a:lnTo>
                  <a:lnTo>
                    <a:pt x="4" y="91"/>
                  </a:lnTo>
                  <a:lnTo>
                    <a:pt x="3" y="90"/>
                  </a:lnTo>
                  <a:lnTo>
                    <a:pt x="4" y="89"/>
                  </a:lnTo>
                  <a:lnTo>
                    <a:pt x="5" y="87"/>
                  </a:lnTo>
                  <a:lnTo>
                    <a:pt x="6" y="86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2" y="87"/>
                  </a:lnTo>
                  <a:lnTo>
                    <a:pt x="1" y="87"/>
                  </a:lnTo>
                  <a:lnTo>
                    <a:pt x="0" y="86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6" y="83"/>
                  </a:lnTo>
                  <a:lnTo>
                    <a:pt x="5" y="83"/>
                  </a:lnTo>
                  <a:lnTo>
                    <a:pt x="4" y="82"/>
                  </a:lnTo>
                  <a:lnTo>
                    <a:pt x="6" y="81"/>
                  </a:lnTo>
                  <a:lnTo>
                    <a:pt x="6" y="80"/>
                  </a:lnTo>
                  <a:lnTo>
                    <a:pt x="5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5" y="78"/>
                  </a:lnTo>
                  <a:lnTo>
                    <a:pt x="6" y="77"/>
                  </a:lnTo>
                  <a:lnTo>
                    <a:pt x="5" y="77"/>
                  </a:lnTo>
                  <a:lnTo>
                    <a:pt x="5" y="76"/>
                  </a:lnTo>
                  <a:lnTo>
                    <a:pt x="6" y="76"/>
                  </a:lnTo>
                  <a:lnTo>
                    <a:pt x="7" y="76"/>
                  </a:lnTo>
                  <a:lnTo>
                    <a:pt x="8" y="76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9" y="75"/>
                  </a:lnTo>
                  <a:lnTo>
                    <a:pt x="8" y="75"/>
                  </a:lnTo>
                  <a:lnTo>
                    <a:pt x="7" y="74"/>
                  </a:lnTo>
                  <a:lnTo>
                    <a:pt x="8" y="71"/>
                  </a:lnTo>
                  <a:lnTo>
                    <a:pt x="10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71"/>
                  </a:lnTo>
                  <a:lnTo>
                    <a:pt x="12" y="71"/>
                  </a:lnTo>
                  <a:lnTo>
                    <a:pt x="12" y="71"/>
                  </a:lnTo>
                  <a:lnTo>
                    <a:pt x="13" y="71"/>
                  </a:lnTo>
                  <a:lnTo>
                    <a:pt x="12" y="68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6" y="65"/>
                  </a:lnTo>
                  <a:lnTo>
                    <a:pt x="18" y="64"/>
                  </a:lnTo>
                  <a:lnTo>
                    <a:pt x="18" y="61"/>
                  </a:lnTo>
                  <a:lnTo>
                    <a:pt x="19" y="60"/>
                  </a:lnTo>
                  <a:lnTo>
                    <a:pt x="21" y="59"/>
                  </a:lnTo>
                  <a:lnTo>
                    <a:pt x="22" y="56"/>
                  </a:lnTo>
                  <a:lnTo>
                    <a:pt x="23" y="56"/>
                  </a:lnTo>
                  <a:lnTo>
                    <a:pt x="24" y="55"/>
                  </a:lnTo>
                  <a:lnTo>
                    <a:pt x="26" y="55"/>
                  </a:lnTo>
                  <a:lnTo>
                    <a:pt x="27" y="54"/>
                  </a:lnTo>
                  <a:lnTo>
                    <a:pt x="29" y="54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6" y="50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7" y="43"/>
                  </a:lnTo>
                  <a:lnTo>
                    <a:pt x="47" y="41"/>
                  </a:lnTo>
                  <a:lnTo>
                    <a:pt x="50" y="39"/>
                  </a:lnTo>
                  <a:lnTo>
                    <a:pt x="51" y="38"/>
                  </a:lnTo>
                  <a:lnTo>
                    <a:pt x="53" y="38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60" y="31"/>
                  </a:lnTo>
                  <a:lnTo>
                    <a:pt x="61" y="27"/>
                  </a:lnTo>
                  <a:lnTo>
                    <a:pt x="62" y="23"/>
                  </a:lnTo>
                  <a:lnTo>
                    <a:pt x="63" y="20"/>
                  </a:lnTo>
                  <a:lnTo>
                    <a:pt x="67" y="18"/>
                  </a:lnTo>
                  <a:lnTo>
                    <a:pt x="69" y="17"/>
                  </a:lnTo>
                  <a:lnTo>
                    <a:pt x="70" y="16"/>
                  </a:lnTo>
                  <a:lnTo>
                    <a:pt x="71" y="13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0" name="Freeform 300"/>
            <p:cNvSpPr>
              <a:spLocks/>
            </p:cNvSpPr>
            <p:nvPr/>
          </p:nvSpPr>
          <p:spPr bwMode="auto">
            <a:xfrm>
              <a:off x="6945313" y="3282950"/>
              <a:ext cx="117475" cy="168275"/>
            </a:xfrm>
            <a:custGeom>
              <a:avLst/>
              <a:gdLst>
                <a:gd name="T0" fmla="*/ 30 w 74"/>
                <a:gd name="T1" fmla="*/ 95 h 106"/>
                <a:gd name="T2" fmla="*/ 33 w 74"/>
                <a:gd name="T3" fmla="*/ 86 h 106"/>
                <a:gd name="T4" fmla="*/ 23 w 74"/>
                <a:gd name="T5" fmla="*/ 79 h 106"/>
                <a:gd name="T6" fmla="*/ 14 w 74"/>
                <a:gd name="T7" fmla="*/ 70 h 106"/>
                <a:gd name="T8" fmla="*/ 23 w 74"/>
                <a:gd name="T9" fmla="*/ 64 h 106"/>
                <a:gd name="T10" fmla="*/ 27 w 74"/>
                <a:gd name="T11" fmla="*/ 54 h 106"/>
                <a:gd name="T12" fmla="*/ 28 w 74"/>
                <a:gd name="T13" fmla="*/ 48 h 106"/>
                <a:gd name="T14" fmla="*/ 27 w 74"/>
                <a:gd name="T15" fmla="*/ 42 h 106"/>
                <a:gd name="T16" fmla="*/ 26 w 74"/>
                <a:gd name="T17" fmla="*/ 38 h 106"/>
                <a:gd name="T18" fmla="*/ 23 w 74"/>
                <a:gd name="T19" fmla="*/ 37 h 106"/>
                <a:gd name="T20" fmla="*/ 21 w 74"/>
                <a:gd name="T21" fmla="*/ 31 h 106"/>
                <a:gd name="T22" fmla="*/ 20 w 74"/>
                <a:gd name="T23" fmla="*/ 27 h 106"/>
                <a:gd name="T24" fmla="*/ 17 w 74"/>
                <a:gd name="T25" fmla="*/ 25 h 106"/>
                <a:gd name="T26" fmla="*/ 10 w 74"/>
                <a:gd name="T27" fmla="*/ 18 h 106"/>
                <a:gd name="T28" fmla="*/ 10 w 74"/>
                <a:gd name="T29" fmla="*/ 12 h 106"/>
                <a:gd name="T30" fmla="*/ 6 w 74"/>
                <a:gd name="T31" fmla="*/ 12 h 106"/>
                <a:gd name="T32" fmla="*/ 2 w 74"/>
                <a:gd name="T33" fmla="*/ 3 h 106"/>
                <a:gd name="T34" fmla="*/ 2 w 74"/>
                <a:gd name="T35" fmla="*/ 0 h 106"/>
                <a:gd name="T36" fmla="*/ 4 w 74"/>
                <a:gd name="T37" fmla="*/ 6 h 106"/>
                <a:gd name="T38" fmla="*/ 8 w 74"/>
                <a:gd name="T39" fmla="*/ 6 h 106"/>
                <a:gd name="T40" fmla="*/ 14 w 74"/>
                <a:gd name="T41" fmla="*/ 8 h 106"/>
                <a:gd name="T42" fmla="*/ 18 w 74"/>
                <a:gd name="T43" fmla="*/ 12 h 106"/>
                <a:gd name="T44" fmla="*/ 20 w 74"/>
                <a:gd name="T45" fmla="*/ 15 h 106"/>
                <a:gd name="T46" fmla="*/ 23 w 74"/>
                <a:gd name="T47" fmla="*/ 20 h 106"/>
                <a:gd name="T48" fmla="*/ 20 w 74"/>
                <a:gd name="T49" fmla="*/ 20 h 106"/>
                <a:gd name="T50" fmla="*/ 22 w 74"/>
                <a:gd name="T51" fmla="*/ 23 h 106"/>
                <a:gd name="T52" fmla="*/ 26 w 74"/>
                <a:gd name="T53" fmla="*/ 30 h 106"/>
                <a:gd name="T54" fmla="*/ 26 w 74"/>
                <a:gd name="T55" fmla="*/ 34 h 106"/>
                <a:gd name="T56" fmla="*/ 27 w 74"/>
                <a:gd name="T57" fmla="*/ 36 h 106"/>
                <a:gd name="T58" fmla="*/ 32 w 74"/>
                <a:gd name="T59" fmla="*/ 36 h 106"/>
                <a:gd name="T60" fmla="*/ 36 w 74"/>
                <a:gd name="T61" fmla="*/ 39 h 106"/>
                <a:gd name="T62" fmla="*/ 35 w 74"/>
                <a:gd name="T63" fmla="*/ 30 h 106"/>
                <a:gd name="T64" fmla="*/ 39 w 74"/>
                <a:gd name="T65" fmla="*/ 35 h 106"/>
                <a:gd name="T66" fmla="*/ 40 w 74"/>
                <a:gd name="T67" fmla="*/ 41 h 106"/>
                <a:gd name="T68" fmla="*/ 43 w 74"/>
                <a:gd name="T69" fmla="*/ 47 h 106"/>
                <a:gd name="T70" fmla="*/ 56 w 74"/>
                <a:gd name="T71" fmla="*/ 52 h 106"/>
                <a:gd name="T72" fmla="*/ 63 w 74"/>
                <a:gd name="T73" fmla="*/ 48 h 106"/>
                <a:gd name="T74" fmla="*/ 67 w 74"/>
                <a:gd name="T75" fmla="*/ 45 h 106"/>
                <a:gd name="T76" fmla="*/ 74 w 74"/>
                <a:gd name="T77" fmla="*/ 49 h 106"/>
                <a:gd name="T78" fmla="*/ 72 w 74"/>
                <a:gd name="T79" fmla="*/ 58 h 106"/>
                <a:gd name="T80" fmla="*/ 67 w 74"/>
                <a:gd name="T81" fmla="*/ 65 h 106"/>
                <a:gd name="T82" fmla="*/ 68 w 74"/>
                <a:gd name="T83" fmla="*/ 69 h 106"/>
                <a:gd name="T84" fmla="*/ 63 w 74"/>
                <a:gd name="T85" fmla="*/ 68 h 106"/>
                <a:gd name="T86" fmla="*/ 57 w 74"/>
                <a:gd name="T87" fmla="*/ 69 h 106"/>
                <a:gd name="T88" fmla="*/ 55 w 74"/>
                <a:gd name="T89" fmla="*/ 76 h 106"/>
                <a:gd name="T90" fmla="*/ 51 w 74"/>
                <a:gd name="T91" fmla="*/ 87 h 106"/>
                <a:gd name="T92" fmla="*/ 40 w 74"/>
                <a:gd name="T93" fmla="*/ 103 h 106"/>
                <a:gd name="T94" fmla="*/ 31 w 74"/>
                <a:gd name="T95" fmla="*/ 10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106">
                  <a:moveTo>
                    <a:pt x="26" y="101"/>
                  </a:moveTo>
                  <a:lnTo>
                    <a:pt x="28" y="98"/>
                  </a:lnTo>
                  <a:lnTo>
                    <a:pt x="29" y="97"/>
                  </a:lnTo>
                  <a:lnTo>
                    <a:pt x="30" y="95"/>
                  </a:lnTo>
                  <a:lnTo>
                    <a:pt x="32" y="92"/>
                  </a:lnTo>
                  <a:lnTo>
                    <a:pt x="32" y="90"/>
                  </a:lnTo>
                  <a:lnTo>
                    <a:pt x="33" y="87"/>
                  </a:lnTo>
                  <a:lnTo>
                    <a:pt x="33" y="86"/>
                  </a:lnTo>
                  <a:lnTo>
                    <a:pt x="32" y="84"/>
                  </a:lnTo>
                  <a:lnTo>
                    <a:pt x="28" y="81"/>
                  </a:lnTo>
                  <a:lnTo>
                    <a:pt x="25" y="80"/>
                  </a:lnTo>
                  <a:lnTo>
                    <a:pt x="23" y="79"/>
                  </a:lnTo>
                  <a:lnTo>
                    <a:pt x="19" y="75"/>
                  </a:lnTo>
                  <a:lnTo>
                    <a:pt x="16" y="75"/>
                  </a:lnTo>
                  <a:lnTo>
                    <a:pt x="13" y="72"/>
                  </a:lnTo>
                  <a:lnTo>
                    <a:pt x="14" y="70"/>
                  </a:lnTo>
                  <a:lnTo>
                    <a:pt x="16" y="68"/>
                  </a:lnTo>
                  <a:lnTo>
                    <a:pt x="18" y="67"/>
                  </a:lnTo>
                  <a:lnTo>
                    <a:pt x="21" y="66"/>
                  </a:lnTo>
                  <a:lnTo>
                    <a:pt x="23" y="64"/>
                  </a:lnTo>
                  <a:lnTo>
                    <a:pt x="24" y="61"/>
                  </a:lnTo>
                  <a:lnTo>
                    <a:pt x="25" y="56"/>
                  </a:lnTo>
                  <a:lnTo>
                    <a:pt x="26" y="54"/>
                  </a:lnTo>
                  <a:lnTo>
                    <a:pt x="27" y="54"/>
                  </a:lnTo>
                  <a:lnTo>
                    <a:pt x="28" y="53"/>
                  </a:lnTo>
                  <a:lnTo>
                    <a:pt x="28" y="51"/>
                  </a:lnTo>
                  <a:lnTo>
                    <a:pt x="27" y="49"/>
                  </a:lnTo>
                  <a:lnTo>
                    <a:pt x="28" y="48"/>
                  </a:lnTo>
                  <a:lnTo>
                    <a:pt x="28" y="47"/>
                  </a:lnTo>
                  <a:lnTo>
                    <a:pt x="27" y="45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4" y="40"/>
                  </a:lnTo>
                  <a:lnTo>
                    <a:pt x="24" y="39"/>
                  </a:lnTo>
                  <a:lnTo>
                    <a:pt x="25" y="39"/>
                  </a:lnTo>
                  <a:lnTo>
                    <a:pt x="26" y="38"/>
                  </a:lnTo>
                  <a:lnTo>
                    <a:pt x="27" y="38"/>
                  </a:lnTo>
                  <a:lnTo>
                    <a:pt x="26" y="37"/>
                  </a:lnTo>
                  <a:lnTo>
                    <a:pt x="25" y="36"/>
                  </a:lnTo>
                  <a:lnTo>
                    <a:pt x="23" y="37"/>
                  </a:lnTo>
                  <a:lnTo>
                    <a:pt x="20" y="32"/>
                  </a:lnTo>
                  <a:lnTo>
                    <a:pt x="19" y="30"/>
                  </a:lnTo>
                  <a:lnTo>
                    <a:pt x="20" y="32"/>
                  </a:lnTo>
                  <a:lnTo>
                    <a:pt x="21" y="31"/>
                  </a:lnTo>
                  <a:lnTo>
                    <a:pt x="21" y="28"/>
                  </a:lnTo>
                  <a:lnTo>
                    <a:pt x="20" y="28"/>
                  </a:lnTo>
                  <a:lnTo>
                    <a:pt x="19" y="28"/>
                  </a:lnTo>
                  <a:lnTo>
                    <a:pt x="20" y="27"/>
                  </a:lnTo>
                  <a:lnTo>
                    <a:pt x="20" y="25"/>
                  </a:lnTo>
                  <a:lnTo>
                    <a:pt x="19" y="24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7" y="26"/>
                  </a:lnTo>
                  <a:lnTo>
                    <a:pt x="17" y="27"/>
                  </a:lnTo>
                  <a:lnTo>
                    <a:pt x="14" y="23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5" y="10"/>
                  </a:lnTo>
                  <a:lnTo>
                    <a:pt x="5" y="9"/>
                  </a:lnTo>
                  <a:lnTo>
                    <a:pt x="5" y="7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4" y="4"/>
                  </a:lnTo>
                  <a:lnTo>
                    <a:pt x="4" y="6"/>
                  </a:lnTo>
                  <a:lnTo>
                    <a:pt x="6" y="8"/>
                  </a:lnTo>
                  <a:lnTo>
                    <a:pt x="7" y="7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7" y="10"/>
                  </a:lnTo>
                  <a:lnTo>
                    <a:pt x="15" y="11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0" y="13"/>
                  </a:lnTo>
                  <a:lnTo>
                    <a:pt x="20" y="15"/>
                  </a:lnTo>
                  <a:lnTo>
                    <a:pt x="22" y="17"/>
                  </a:lnTo>
                  <a:lnTo>
                    <a:pt x="23" y="18"/>
                  </a:lnTo>
                  <a:lnTo>
                    <a:pt x="23" y="19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1" y="19"/>
                  </a:lnTo>
                  <a:lnTo>
                    <a:pt x="20" y="19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21" y="21"/>
                  </a:lnTo>
                  <a:lnTo>
                    <a:pt x="22" y="21"/>
                  </a:lnTo>
                  <a:lnTo>
                    <a:pt x="22" y="23"/>
                  </a:lnTo>
                  <a:lnTo>
                    <a:pt x="24" y="24"/>
                  </a:lnTo>
                  <a:lnTo>
                    <a:pt x="26" y="27"/>
                  </a:lnTo>
                  <a:lnTo>
                    <a:pt x="27" y="29"/>
                  </a:lnTo>
                  <a:lnTo>
                    <a:pt x="26" y="30"/>
                  </a:lnTo>
                  <a:lnTo>
                    <a:pt x="26" y="32"/>
                  </a:lnTo>
                  <a:lnTo>
                    <a:pt x="27" y="32"/>
                  </a:lnTo>
                  <a:lnTo>
                    <a:pt x="27" y="34"/>
                  </a:lnTo>
                  <a:lnTo>
                    <a:pt x="26" y="34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6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31" y="36"/>
                  </a:lnTo>
                  <a:lnTo>
                    <a:pt x="32" y="36"/>
                  </a:lnTo>
                  <a:lnTo>
                    <a:pt x="32" y="38"/>
                  </a:lnTo>
                  <a:lnTo>
                    <a:pt x="33" y="39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35" y="33"/>
                  </a:lnTo>
                  <a:lnTo>
                    <a:pt x="35" y="32"/>
                  </a:lnTo>
                  <a:lnTo>
                    <a:pt x="34" y="30"/>
                  </a:lnTo>
                  <a:lnTo>
                    <a:pt x="35" y="30"/>
                  </a:lnTo>
                  <a:lnTo>
                    <a:pt x="36" y="32"/>
                  </a:lnTo>
                  <a:lnTo>
                    <a:pt x="39" y="32"/>
                  </a:lnTo>
                  <a:lnTo>
                    <a:pt x="39" y="34"/>
                  </a:lnTo>
                  <a:lnTo>
                    <a:pt x="39" y="35"/>
                  </a:lnTo>
                  <a:lnTo>
                    <a:pt x="39" y="37"/>
                  </a:lnTo>
                  <a:lnTo>
                    <a:pt x="40" y="38"/>
                  </a:lnTo>
                  <a:lnTo>
                    <a:pt x="40" y="40"/>
                  </a:lnTo>
                  <a:lnTo>
                    <a:pt x="40" y="41"/>
                  </a:lnTo>
                  <a:lnTo>
                    <a:pt x="41" y="42"/>
                  </a:lnTo>
                  <a:lnTo>
                    <a:pt x="41" y="43"/>
                  </a:lnTo>
                  <a:lnTo>
                    <a:pt x="42" y="46"/>
                  </a:lnTo>
                  <a:lnTo>
                    <a:pt x="43" y="47"/>
                  </a:lnTo>
                  <a:lnTo>
                    <a:pt x="46" y="47"/>
                  </a:lnTo>
                  <a:lnTo>
                    <a:pt x="48" y="49"/>
                  </a:lnTo>
                  <a:lnTo>
                    <a:pt x="55" y="50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0" y="50"/>
                  </a:lnTo>
                  <a:lnTo>
                    <a:pt x="61" y="50"/>
                  </a:lnTo>
                  <a:lnTo>
                    <a:pt x="63" y="48"/>
                  </a:lnTo>
                  <a:lnTo>
                    <a:pt x="64" y="47"/>
                  </a:lnTo>
                  <a:lnTo>
                    <a:pt x="65" y="47"/>
                  </a:lnTo>
                  <a:lnTo>
                    <a:pt x="67" y="46"/>
                  </a:lnTo>
                  <a:lnTo>
                    <a:pt x="67" y="45"/>
                  </a:lnTo>
                  <a:lnTo>
                    <a:pt x="69" y="45"/>
                  </a:lnTo>
                  <a:lnTo>
                    <a:pt x="71" y="45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3" y="53"/>
                  </a:lnTo>
                  <a:lnTo>
                    <a:pt x="73" y="56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0" y="61"/>
                  </a:lnTo>
                  <a:lnTo>
                    <a:pt x="68" y="62"/>
                  </a:lnTo>
                  <a:lnTo>
                    <a:pt x="67" y="65"/>
                  </a:lnTo>
                  <a:lnTo>
                    <a:pt x="67" y="66"/>
                  </a:lnTo>
                  <a:lnTo>
                    <a:pt x="67" y="68"/>
                  </a:lnTo>
                  <a:lnTo>
                    <a:pt x="68" y="68"/>
                  </a:lnTo>
                  <a:lnTo>
                    <a:pt x="68" y="69"/>
                  </a:lnTo>
                  <a:lnTo>
                    <a:pt x="66" y="71"/>
                  </a:lnTo>
                  <a:lnTo>
                    <a:pt x="66" y="68"/>
                  </a:lnTo>
                  <a:lnTo>
                    <a:pt x="65" y="68"/>
                  </a:lnTo>
                  <a:lnTo>
                    <a:pt x="63" y="68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68"/>
                  </a:lnTo>
                  <a:lnTo>
                    <a:pt x="57" y="69"/>
                  </a:lnTo>
                  <a:lnTo>
                    <a:pt x="53" y="74"/>
                  </a:lnTo>
                  <a:lnTo>
                    <a:pt x="53" y="75"/>
                  </a:lnTo>
                  <a:lnTo>
                    <a:pt x="54" y="75"/>
                  </a:lnTo>
                  <a:lnTo>
                    <a:pt x="55" y="76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82"/>
                  </a:lnTo>
                  <a:lnTo>
                    <a:pt x="51" y="87"/>
                  </a:lnTo>
                  <a:lnTo>
                    <a:pt x="51" y="89"/>
                  </a:lnTo>
                  <a:lnTo>
                    <a:pt x="47" y="92"/>
                  </a:lnTo>
                  <a:lnTo>
                    <a:pt x="43" y="100"/>
                  </a:lnTo>
                  <a:lnTo>
                    <a:pt x="40" y="103"/>
                  </a:lnTo>
                  <a:lnTo>
                    <a:pt x="36" y="106"/>
                  </a:lnTo>
                  <a:lnTo>
                    <a:pt x="34" y="106"/>
                  </a:lnTo>
                  <a:lnTo>
                    <a:pt x="32" y="105"/>
                  </a:lnTo>
                  <a:lnTo>
                    <a:pt x="31" y="104"/>
                  </a:lnTo>
                  <a:lnTo>
                    <a:pt x="27" y="104"/>
                  </a:lnTo>
                  <a:lnTo>
                    <a:pt x="26" y="102"/>
                  </a:lnTo>
                  <a:lnTo>
                    <a:pt x="26" y="10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1" name="Freeform 302"/>
            <p:cNvSpPr>
              <a:spLocks/>
            </p:cNvSpPr>
            <p:nvPr/>
          </p:nvSpPr>
          <p:spPr bwMode="auto">
            <a:xfrm>
              <a:off x="6767513" y="2984500"/>
              <a:ext cx="57150" cy="44450"/>
            </a:xfrm>
            <a:custGeom>
              <a:avLst/>
              <a:gdLst>
                <a:gd name="T0" fmla="*/ 14 w 36"/>
                <a:gd name="T1" fmla="*/ 15 h 28"/>
                <a:gd name="T2" fmla="*/ 9 w 36"/>
                <a:gd name="T3" fmla="*/ 13 h 28"/>
                <a:gd name="T4" fmla="*/ 6 w 36"/>
                <a:gd name="T5" fmla="*/ 9 h 28"/>
                <a:gd name="T6" fmla="*/ 5 w 36"/>
                <a:gd name="T7" fmla="*/ 8 h 28"/>
                <a:gd name="T8" fmla="*/ 4 w 36"/>
                <a:gd name="T9" fmla="*/ 6 h 28"/>
                <a:gd name="T10" fmla="*/ 2 w 36"/>
                <a:gd name="T11" fmla="*/ 4 h 28"/>
                <a:gd name="T12" fmla="*/ 2 w 36"/>
                <a:gd name="T13" fmla="*/ 2 h 28"/>
                <a:gd name="T14" fmla="*/ 0 w 36"/>
                <a:gd name="T15" fmla="*/ 0 h 28"/>
                <a:gd name="T16" fmla="*/ 2 w 36"/>
                <a:gd name="T17" fmla="*/ 0 h 28"/>
                <a:gd name="T18" fmla="*/ 3 w 36"/>
                <a:gd name="T19" fmla="*/ 1 h 28"/>
                <a:gd name="T20" fmla="*/ 5 w 36"/>
                <a:gd name="T21" fmla="*/ 1 h 28"/>
                <a:gd name="T22" fmla="*/ 8 w 36"/>
                <a:gd name="T23" fmla="*/ 3 h 28"/>
                <a:gd name="T24" fmla="*/ 9 w 36"/>
                <a:gd name="T25" fmla="*/ 3 h 28"/>
                <a:gd name="T26" fmla="*/ 10 w 36"/>
                <a:gd name="T27" fmla="*/ 4 h 28"/>
                <a:gd name="T28" fmla="*/ 10 w 36"/>
                <a:gd name="T29" fmla="*/ 6 h 28"/>
                <a:gd name="T30" fmla="*/ 12 w 36"/>
                <a:gd name="T31" fmla="*/ 6 h 28"/>
                <a:gd name="T32" fmla="*/ 14 w 36"/>
                <a:gd name="T33" fmla="*/ 6 h 28"/>
                <a:gd name="T34" fmla="*/ 15 w 36"/>
                <a:gd name="T35" fmla="*/ 9 h 28"/>
                <a:gd name="T36" fmla="*/ 16 w 36"/>
                <a:gd name="T37" fmla="*/ 10 h 28"/>
                <a:gd name="T38" fmla="*/ 17 w 36"/>
                <a:gd name="T39" fmla="*/ 12 h 28"/>
                <a:gd name="T40" fmla="*/ 18 w 36"/>
                <a:gd name="T41" fmla="*/ 12 h 28"/>
                <a:gd name="T42" fmla="*/ 19 w 36"/>
                <a:gd name="T43" fmla="*/ 13 h 28"/>
                <a:gd name="T44" fmla="*/ 20 w 36"/>
                <a:gd name="T45" fmla="*/ 15 h 28"/>
                <a:gd name="T46" fmla="*/ 21 w 36"/>
                <a:gd name="T47" fmla="*/ 16 h 28"/>
                <a:gd name="T48" fmla="*/ 22 w 36"/>
                <a:gd name="T49" fmla="*/ 16 h 28"/>
                <a:gd name="T50" fmla="*/ 23 w 36"/>
                <a:gd name="T51" fmla="*/ 17 h 28"/>
                <a:gd name="T52" fmla="*/ 25 w 36"/>
                <a:gd name="T53" fmla="*/ 17 h 28"/>
                <a:gd name="T54" fmla="*/ 28 w 36"/>
                <a:gd name="T55" fmla="*/ 18 h 28"/>
                <a:gd name="T56" fmla="*/ 32 w 36"/>
                <a:gd name="T57" fmla="*/ 22 h 28"/>
                <a:gd name="T58" fmla="*/ 32 w 36"/>
                <a:gd name="T59" fmla="*/ 23 h 28"/>
                <a:gd name="T60" fmla="*/ 34 w 36"/>
                <a:gd name="T61" fmla="*/ 23 h 28"/>
                <a:gd name="T62" fmla="*/ 36 w 36"/>
                <a:gd name="T63" fmla="*/ 24 h 28"/>
                <a:gd name="T64" fmla="*/ 36 w 36"/>
                <a:gd name="T65" fmla="*/ 26 h 28"/>
                <a:gd name="T66" fmla="*/ 36 w 36"/>
                <a:gd name="T67" fmla="*/ 26 h 28"/>
                <a:gd name="T68" fmla="*/ 35 w 36"/>
                <a:gd name="T69" fmla="*/ 26 h 28"/>
                <a:gd name="T70" fmla="*/ 34 w 36"/>
                <a:gd name="T71" fmla="*/ 28 h 28"/>
                <a:gd name="T72" fmla="*/ 34 w 36"/>
                <a:gd name="T73" fmla="*/ 28 h 28"/>
                <a:gd name="T74" fmla="*/ 33 w 36"/>
                <a:gd name="T75" fmla="*/ 27 h 28"/>
                <a:gd name="T76" fmla="*/ 32 w 36"/>
                <a:gd name="T77" fmla="*/ 26 h 28"/>
                <a:gd name="T78" fmla="*/ 31 w 36"/>
                <a:gd name="T79" fmla="*/ 25 h 28"/>
                <a:gd name="T80" fmla="*/ 29 w 36"/>
                <a:gd name="T81" fmla="*/ 25 h 28"/>
                <a:gd name="T82" fmla="*/ 28 w 36"/>
                <a:gd name="T83" fmla="*/ 24 h 28"/>
                <a:gd name="T84" fmla="*/ 26 w 36"/>
                <a:gd name="T85" fmla="*/ 24 h 28"/>
                <a:gd name="T86" fmla="*/ 26 w 36"/>
                <a:gd name="T87" fmla="*/ 24 h 28"/>
                <a:gd name="T88" fmla="*/ 25 w 36"/>
                <a:gd name="T89" fmla="*/ 22 h 28"/>
                <a:gd name="T90" fmla="*/ 25 w 36"/>
                <a:gd name="T91" fmla="*/ 22 h 28"/>
                <a:gd name="T92" fmla="*/ 24 w 36"/>
                <a:gd name="T93" fmla="*/ 22 h 28"/>
                <a:gd name="T94" fmla="*/ 22 w 36"/>
                <a:gd name="T95" fmla="*/ 22 h 28"/>
                <a:gd name="T96" fmla="*/ 22 w 36"/>
                <a:gd name="T97" fmla="*/ 21 h 28"/>
                <a:gd name="T98" fmla="*/ 21 w 36"/>
                <a:gd name="T99" fmla="*/ 21 h 28"/>
                <a:gd name="T100" fmla="*/ 21 w 36"/>
                <a:gd name="T101" fmla="*/ 20 h 28"/>
                <a:gd name="T102" fmla="*/ 19 w 36"/>
                <a:gd name="T103" fmla="*/ 20 h 28"/>
                <a:gd name="T104" fmla="*/ 17 w 36"/>
                <a:gd name="T105" fmla="*/ 18 h 28"/>
                <a:gd name="T106" fmla="*/ 16 w 36"/>
                <a:gd name="T107" fmla="*/ 18 h 28"/>
                <a:gd name="T108" fmla="*/ 15 w 36"/>
                <a:gd name="T109" fmla="*/ 18 h 28"/>
                <a:gd name="T110" fmla="*/ 15 w 36"/>
                <a:gd name="T111" fmla="*/ 16 h 28"/>
                <a:gd name="T112" fmla="*/ 14 w 36"/>
                <a:gd name="T113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" h="28">
                  <a:moveTo>
                    <a:pt x="14" y="15"/>
                  </a:moveTo>
                  <a:lnTo>
                    <a:pt x="9" y="13"/>
                  </a:lnTo>
                  <a:lnTo>
                    <a:pt x="6" y="9"/>
                  </a:lnTo>
                  <a:lnTo>
                    <a:pt x="5" y="8"/>
                  </a:lnTo>
                  <a:lnTo>
                    <a:pt x="4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5" y="9"/>
                  </a:lnTo>
                  <a:lnTo>
                    <a:pt x="16" y="10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9" y="13"/>
                  </a:lnTo>
                  <a:lnTo>
                    <a:pt x="20" y="15"/>
                  </a:lnTo>
                  <a:lnTo>
                    <a:pt x="21" y="16"/>
                  </a:lnTo>
                  <a:lnTo>
                    <a:pt x="22" y="16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8" y="18"/>
                  </a:lnTo>
                  <a:lnTo>
                    <a:pt x="32" y="22"/>
                  </a:lnTo>
                  <a:lnTo>
                    <a:pt x="32" y="23"/>
                  </a:lnTo>
                  <a:lnTo>
                    <a:pt x="34" y="23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4" y="28"/>
                  </a:lnTo>
                  <a:lnTo>
                    <a:pt x="34" y="28"/>
                  </a:lnTo>
                  <a:lnTo>
                    <a:pt x="33" y="27"/>
                  </a:lnTo>
                  <a:lnTo>
                    <a:pt x="32" y="26"/>
                  </a:lnTo>
                  <a:lnTo>
                    <a:pt x="31" y="25"/>
                  </a:lnTo>
                  <a:lnTo>
                    <a:pt x="29" y="25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6" y="24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21" y="20"/>
                  </a:lnTo>
                  <a:lnTo>
                    <a:pt x="19" y="20"/>
                  </a:lnTo>
                  <a:lnTo>
                    <a:pt x="17" y="18"/>
                  </a:lnTo>
                  <a:lnTo>
                    <a:pt x="16" y="18"/>
                  </a:lnTo>
                  <a:lnTo>
                    <a:pt x="15" y="18"/>
                  </a:lnTo>
                  <a:lnTo>
                    <a:pt x="15" y="16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2" name="Freeform 304"/>
            <p:cNvSpPr>
              <a:spLocks/>
            </p:cNvSpPr>
            <p:nvPr/>
          </p:nvSpPr>
          <p:spPr bwMode="auto">
            <a:xfrm>
              <a:off x="4238625" y="1700213"/>
              <a:ext cx="136525" cy="57150"/>
            </a:xfrm>
            <a:custGeom>
              <a:avLst/>
              <a:gdLst>
                <a:gd name="T0" fmla="*/ 22 w 86"/>
                <a:gd name="T1" fmla="*/ 31 h 36"/>
                <a:gd name="T2" fmla="*/ 27 w 86"/>
                <a:gd name="T3" fmla="*/ 30 h 36"/>
                <a:gd name="T4" fmla="*/ 33 w 86"/>
                <a:gd name="T5" fmla="*/ 31 h 36"/>
                <a:gd name="T6" fmla="*/ 35 w 86"/>
                <a:gd name="T7" fmla="*/ 29 h 36"/>
                <a:gd name="T8" fmla="*/ 39 w 86"/>
                <a:gd name="T9" fmla="*/ 31 h 36"/>
                <a:gd name="T10" fmla="*/ 42 w 86"/>
                <a:gd name="T11" fmla="*/ 34 h 36"/>
                <a:gd name="T12" fmla="*/ 49 w 86"/>
                <a:gd name="T13" fmla="*/ 36 h 36"/>
                <a:gd name="T14" fmla="*/ 55 w 86"/>
                <a:gd name="T15" fmla="*/ 35 h 36"/>
                <a:gd name="T16" fmla="*/ 60 w 86"/>
                <a:gd name="T17" fmla="*/ 35 h 36"/>
                <a:gd name="T18" fmla="*/ 65 w 86"/>
                <a:gd name="T19" fmla="*/ 33 h 36"/>
                <a:gd name="T20" fmla="*/ 69 w 86"/>
                <a:gd name="T21" fmla="*/ 31 h 36"/>
                <a:gd name="T22" fmla="*/ 73 w 86"/>
                <a:gd name="T23" fmla="*/ 32 h 36"/>
                <a:gd name="T24" fmla="*/ 78 w 86"/>
                <a:gd name="T25" fmla="*/ 35 h 36"/>
                <a:gd name="T26" fmla="*/ 83 w 86"/>
                <a:gd name="T27" fmla="*/ 36 h 36"/>
                <a:gd name="T28" fmla="*/ 86 w 86"/>
                <a:gd name="T29" fmla="*/ 35 h 36"/>
                <a:gd name="T30" fmla="*/ 82 w 86"/>
                <a:gd name="T31" fmla="*/ 31 h 36"/>
                <a:gd name="T32" fmla="*/ 80 w 86"/>
                <a:gd name="T33" fmla="*/ 28 h 36"/>
                <a:gd name="T34" fmla="*/ 83 w 86"/>
                <a:gd name="T35" fmla="*/ 25 h 36"/>
                <a:gd name="T36" fmla="*/ 82 w 86"/>
                <a:gd name="T37" fmla="*/ 24 h 36"/>
                <a:gd name="T38" fmla="*/ 77 w 86"/>
                <a:gd name="T39" fmla="*/ 22 h 36"/>
                <a:gd name="T40" fmla="*/ 75 w 86"/>
                <a:gd name="T41" fmla="*/ 17 h 36"/>
                <a:gd name="T42" fmla="*/ 72 w 86"/>
                <a:gd name="T43" fmla="*/ 15 h 36"/>
                <a:gd name="T44" fmla="*/ 69 w 86"/>
                <a:gd name="T45" fmla="*/ 14 h 36"/>
                <a:gd name="T46" fmla="*/ 64 w 86"/>
                <a:gd name="T47" fmla="*/ 12 h 36"/>
                <a:gd name="T48" fmla="*/ 61 w 86"/>
                <a:gd name="T49" fmla="*/ 12 h 36"/>
                <a:gd name="T50" fmla="*/ 55 w 86"/>
                <a:gd name="T51" fmla="*/ 13 h 36"/>
                <a:gd name="T52" fmla="*/ 52 w 86"/>
                <a:gd name="T53" fmla="*/ 14 h 36"/>
                <a:gd name="T54" fmla="*/ 50 w 86"/>
                <a:gd name="T55" fmla="*/ 12 h 36"/>
                <a:gd name="T56" fmla="*/ 40 w 86"/>
                <a:gd name="T57" fmla="*/ 6 h 36"/>
                <a:gd name="T58" fmla="*/ 34 w 86"/>
                <a:gd name="T59" fmla="*/ 5 h 36"/>
                <a:gd name="T60" fmla="*/ 25 w 86"/>
                <a:gd name="T61" fmla="*/ 5 h 36"/>
                <a:gd name="T62" fmla="*/ 18 w 86"/>
                <a:gd name="T63" fmla="*/ 3 h 36"/>
                <a:gd name="T64" fmla="*/ 12 w 86"/>
                <a:gd name="T65" fmla="*/ 1 h 36"/>
                <a:gd name="T66" fmla="*/ 7 w 86"/>
                <a:gd name="T67" fmla="*/ 0 h 36"/>
                <a:gd name="T68" fmla="*/ 3 w 86"/>
                <a:gd name="T69" fmla="*/ 0 h 36"/>
                <a:gd name="T70" fmla="*/ 1 w 86"/>
                <a:gd name="T71" fmla="*/ 2 h 36"/>
                <a:gd name="T72" fmla="*/ 5 w 86"/>
                <a:gd name="T73" fmla="*/ 5 h 36"/>
                <a:gd name="T74" fmla="*/ 13 w 86"/>
                <a:gd name="T75" fmla="*/ 7 h 36"/>
                <a:gd name="T76" fmla="*/ 18 w 86"/>
                <a:gd name="T77" fmla="*/ 11 h 36"/>
                <a:gd name="T78" fmla="*/ 20 w 86"/>
                <a:gd name="T79" fmla="*/ 16 h 36"/>
                <a:gd name="T80" fmla="*/ 23 w 86"/>
                <a:gd name="T81" fmla="*/ 22 h 36"/>
                <a:gd name="T82" fmla="*/ 23 w 86"/>
                <a:gd name="T83" fmla="*/ 27 h 36"/>
                <a:gd name="T84" fmla="*/ 20 w 86"/>
                <a:gd name="T85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6" h="36">
                  <a:moveTo>
                    <a:pt x="20" y="29"/>
                  </a:moveTo>
                  <a:lnTo>
                    <a:pt x="22" y="31"/>
                  </a:lnTo>
                  <a:lnTo>
                    <a:pt x="24" y="31"/>
                  </a:lnTo>
                  <a:lnTo>
                    <a:pt x="27" y="30"/>
                  </a:lnTo>
                  <a:lnTo>
                    <a:pt x="31" y="31"/>
                  </a:lnTo>
                  <a:lnTo>
                    <a:pt x="33" y="31"/>
                  </a:lnTo>
                  <a:lnTo>
                    <a:pt x="34" y="30"/>
                  </a:lnTo>
                  <a:lnTo>
                    <a:pt x="35" y="29"/>
                  </a:lnTo>
                  <a:lnTo>
                    <a:pt x="37" y="29"/>
                  </a:lnTo>
                  <a:lnTo>
                    <a:pt x="39" y="31"/>
                  </a:lnTo>
                  <a:lnTo>
                    <a:pt x="41" y="34"/>
                  </a:lnTo>
                  <a:lnTo>
                    <a:pt x="42" y="34"/>
                  </a:lnTo>
                  <a:lnTo>
                    <a:pt x="45" y="36"/>
                  </a:lnTo>
                  <a:lnTo>
                    <a:pt x="49" y="36"/>
                  </a:lnTo>
                  <a:lnTo>
                    <a:pt x="51" y="35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60" y="35"/>
                  </a:lnTo>
                  <a:lnTo>
                    <a:pt x="62" y="34"/>
                  </a:lnTo>
                  <a:lnTo>
                    <a:pt x="65" y="33"/>
                  </a:lnTo>
                  <a:lnTo>
                    <a:pt x="66" y="33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3" y="32"/>
                  </a:lnTo>
                  <a:lnTo>
                    <a:pt x="74" y="33"/>
                  </a:lnTo>
                  <a:lnTo>
                    <a:pt x="78" y="35"/>
                  </a:lnTo>
                  <a:lnTo>
                    <a:pt x="80" y="34"/>
                  </a:lnTo>
                  <a:lnTo>
                    <a:pt x="83" y="36"/>
                  </a:lnTo>
                  <a:lnTo>
                    <a:pt x="85" y="36"/>
                  </a:lnTo>
                  <a:lnTo>
                    <a:pt x="86" y="35"/>
                  </a:lnTo>
                  <a:lnTo>
                    <a:pt x="85" y="33"/>
                  </a:lnTo>
                  <a:lnTo>
                    <a:pt x="82" y="31"/>
                  </a:lnTo>
                  <a:lnTo>
                    <a:pt x="82" y="30"/>
                  </a:lnTo>
                  <a:lnTo>
                    <a:pt x="80" y="28"/>
                  </a:lnTo>
                  <a:lnTo>
                    <a:pt x="80" y="27"/>
                  </a:lnTo>
                  <a:lnTo>
                    <a:pt x="83" y="25"/>
                  </a:lnTo>
                  <a:lnTo>
                    <a:pt x="83" y="25"/>
                  </a:lnTo>
                  <a:lnTo>
                    <a:pt x="82" y="24"/>
                  </a:lnTo>
                  <a:lnTo>
                    <a:pt x="81" y="23"/>
                  </a:lnTo>
                  <a:lnTo>
                    <a:pt x="77" y="22"/>
                  </a:lnTo>
                  <a:lnTo>
                    <a:pt x="74" y="20"/>
                  </a:lnTo>
                  <a:lnTo>
                    <a:pt x="75" y="17"/>
                  </a:lnTo>
                  <a:lnTo>
                    <a:pt x="74" y="16"/>
                  </a:lnTo>
                  <a:lnTo>
                    <a:pt x="72" y="15"/>
                  </a:lnTo>
                  <a:lnTo>
                    <a:pt x="71" y="15"/>
                  </a:lnTo>
                  <a:lnTo>
                    <a:pt x="69" y="14"/>
                  </a:lnTo>
                  <a:lnTo>
                    <a:pt x="68" y="13"/>
                  </a:lnTo>
                  <a:lnTo>
                    <a:pt x="64" y="12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59" y="12"/>
                  </a:lnTo>
                  <a:lnTo>
                    <a:pt x="55" y="13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50" y="12"/>
                  </a:lnTo>
                  <a:lnTo>
                    <a:pt x="41" y="7"/>
                  </a:lnTo>
                  <a:lnTo>
                    <a:pt x="40" y="6"/>
                  </a:lnTo>
                  <a:lnTo>
                    <a:pt x="38" y="5"/>
                  </a:lnTo>
                  <a:lnTo>
                    <a:pt x="34" y="5"/>
                  </a:lnTo>
                  <a:lnTo>
                    <a:pt x="31" y="4"/>
                  </a:lnTo>
                  <a:lnTo>
                    <a:pt x="25" y="5"/>
                  </a:lnTo>
                  <a:lnTo>
                    <a:pt x="23" y="5"/>
                  </a:lnTo>
                  <a:lnTo>
                    <a:pt x="18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5"/>
                  </a:lnTo>
                  <a:lnTo>
                    <a:pt x="7" y="6"/>
                  </a:lnTo>
                  <a:lnTo>
                    <a:pt x="13" y="7"/>
                  </a:lnTo>
                  <a:lnTo>
                    <a:pt x="15" y="10"/>
                  </a:lnTo>
                  <a:lnTo>
                    <a:pt x="18" y="11"/>
                  </a:lnTo>
                  <a:lnTo>
                    <a:pt x="19" y="13"/>
                  </a:lnTo>
                  <a:lnTo>
                    <a:pt x="20" y="16"/>
                  </a:lnTo>
                  <a:lnTo>
                    <a:pt x="21" y="21"/>
                  </a:lnTo>
                  <a:lnTo>
                    <a:pt x="23" y="22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1" y="29"/>
                  </a:lnTo>
                  <a:lnTo>
                    <a:pt x="20" y="2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3" name="Freeform 306"/>
            <p:cNvSpPr>
              <a:spLocks/>
            </p:cNvSpPr>
            <p:nvPr/>
          </p:nvSpPr>
          <p:spPr bwMode="auto">
            <a:xfrm>
              <a:off x="4373563" y="1354138"/>
              <a:ext cx="828675" cy="406400"/>
            </a:xfrm>
            <a:custGeom>
              <a:avLst/>
              <a:gdLst>
                <a:gd name="T0" fmla="*/ 109 w 522"/>
                <a:gd name="T1" fmla="*/ 244 h 256"/>
                <a:gd name="T2" fmla="*/ 83 w 522"/>
                <a:gd name="T3" fmla="*/ 239 h 256"/>
                <a:gd name="T4" fmla="*/ 61 w 522"/>
                <a:gd name="T5" fmla="*/ 223 h 256"/>
                <a:gd name="T6" fmla="*/ 59 w 522"/>
                <a:gd name="T7" fmla="*/ 201 h 256"/>
                <a:gd name="T8" fmla="*/ 70 w 522"/>
                <a:gd name="T9" fmla="*/ 190 h 256"/>
                <a:gd name="T10" fmla="*/ 97 w 522"/>
                <a:gd name="T11" fmla="*/ 190 h 256"/>
                <a:gd name="T12" fmla="*/ 98 w 522"/>
                <a:gd name="T13" fmla="*/ 177 h 256"/>
                <a:gd name="T14" fmla="*/ 79 w 522"/>
                <a:gd name="T15" fmla="*/ 157 h 256"/>
                <a:gd name="T16" fmla="*/ 57 w 522"/>
                <a:gd name="T17" fmla="*/ 154 h 256"/>
                <a:gd name="T18" fmla="*/ 24 w 522"/>
                <a:gd name="T19" fmla="*/ 168 h 256"/>
                <a:gd name="T20" fmla="*/ 24 w 522"/>
                <a:gd name="T21" fmla="*/ 150 h 256"/>
                <a:gd name="T22" fmla="*/ 8 w 522"/>
                <a:gd name="T23" fmla="*/ 142 h 256"/>
                <a:gd name="T24" fmla="*/ 4 w 522"/>
                <a:gd name="T25" fmla="*/ 117 h 256"/>
                <a:gd name="T26" fmla="*/ 15 w 522"/>
                <a:gd name="T27" fmla="*/ 99 h 256"/>
                <a:gd name="T28" fmla="*/ 30 w 522"/>
                <a:gd name="T29" fmla="*/ 94 h 256"/>
                <a:gd name="T30" fmla="*/ 45 w 522"/>
                <a:gd name="T31" fmla="*/ 82 h 256"/>
                <a:gd name="T32" fmla="*/ 62 w 522"/>
                <a:gd name="T33" fmla="*/ 77 h 256"/>
                <a:gd name="T34" fmla="*/ 77 w 522"/>
                <a:gd name="T35" fmla="*/ 77 h 256"/>
                <a:gd name="T36" fmla="*/ 99 w 522"/>
                <a:gd name="T37" fmla="*/ 86 h 256"/>
                <a:gd name="T38" fmla="*/ 104 w 522"/>
                <a:gd name="T39" fmla="*/ 88 h 256"/>
                <a:gd name="T40" fmla="*/ 124 w 522"/>
                <a:gd name="T41" fmla="*/ 91 h 256"/>
                <a:gd name="T42" fmla="*/ 138 w 522"/>
                <a:gd name="T43" fmla="*/ 86 h 256"/>
                <a:gd name="T44" fmla="*/ 158 w 522"/>
                <a:gd name="T45" fmla="*/ 93 h 256"/>
                <a:gd name="T46" fmla="*/ 182 w 522"/>
                <a:gd name="T47" fmla="*/ 94 h 256"/>
                <a:gd name="T48" fmla="*/ 184 w 522"/>
                <a:gd name="T49" fmla="*/ 77 h 256"/>
                <a:gd name="T50" fmla="*/ 182 w 522"/>
                <a:gd name="T51" fmla="*/ 65 h 256"/>
                <a:gd name="T52" fmla="*/ 191 w 522"/>
                <a:gd name="T53" fmla="*/ 49 h 256"/>
                <a:gd name="T54" fmla="*/ 189 w 522"/>
                <a:gd name="T55" fmla="*/ 39 h 256"/>
                <a:gd name="T56" fmla="*/ 185 w 522"/>
                <a:gd name="T57" fmla="*/ 30 h 256"/>
                <a:gd name="T58" fmla="*/ 208 w 522"/>
                <a:gd name="T59" fmla="*/ 28 h 256"/>
                <a:gd name="T60" fmla="*/ 230 w 522"/>
                <a:gd name="T61" fmla="*/ 23 h 256"/>
                <a:gd name="T62" fmla="*/ 244 w 522"/>
                <a:gd name="T63" fmla="*/ 16 h 256"/>
                <a:gd name="T64" fmla="*/ 279 w 522"/>
                <a:gd name="T65" fmla="*/ 8 h 256"/>
                <a:gd name="T66" fmla="*/ 291 w 522"/>
                <a:gd name="T67" fmla="*/ 1 h 256"/>
                <a:gd name="T68" fmla="*/ 312 w 522"/>
                <a:gd name="T69" fmla="*/ 3 h 256"/>
                <a:gd name="T70" fmla="*/ 315 w 522"/>
                <a:gd name="T71" fmla="*/ 23 h 256"/>
                <a:gd name="T72" fmla="*/ 328 w 522"/>
                <a:gd name="T73" fmla="*/ 21 h 256"/>
                <a:gd name="T74" fmla="*/ 335 w 522"/>
                <a:gd name="T75" fmla="*/ 26 h 256"/>
                <a:gd name="T76" fmla="*/ 347 w 522"/>
                <a:gd name="T77" fmla="*/ 32 h 256"/>
                <a:gd name="T78" fmla="*/ 355 w 522"/>
                <a:gd name="T79" fmla="*/ 37 h 256"/>
                <a:gd name="T80" fmla="*/ 373 w 522"/>
                <a:gd name="T81" fmla="*/ 25 h 256"/>
                <a:gd name="T82" fmla="*/ 386 w 522"/>
                <a:gd name="T83" fmla="*/ 26 h 256"/>
                <a:gd name="T84" fmla="*/ 437 w 522"/>
                <a:gd name="T85" fmla="*/ 82 h 256"/>
                <a:gd name="T86" fmla="*/ 458 w 522"/>
                <a:gd name="T87" fmla="*/ 93 h 256"/>
                <a:gd name="T88" fmla="*/ 477 w 522"/>
                <a:gd name="T89" fmla="*/ 88 h 256"/>
                <a:gd name="T90" fmla="*/ 492 w 522"/>
                <a:gd name="T91" fmla="*/ 103 h 256"/>
                <a:gd name="T92" fmla="*/ 508 w 522"/>
                <a:gd name="T93" fmla="*/ 115 h 256"/>
                <a:gd name="T94" fmla="*/ 522 w 522"/>
                <a:gd name="T95" fmla="*/ 121 h 256"/>
                <a:gd name="T96" fmla="*/ 496 w 522"/>
                <a:gd name="T97" fmla="*/ 159 h 256"/>
                <a:gd name="T98" fmla="*/ 460 w 522"/>
                <a:gd name="T99" fmla="*/ 172 h 256"/>
                <a:gd name="T100" fmla="*/ 429 w 522"/>
                <a:gd name="T101" fmla="*/ 196 h 256"/>
                <a:gd name="T102" fmla="*/ 434 w 522"/>
                <a:gd name="T103" fmla="*/ 230 h 256"/>
                <a:gd name="T104" fmla="*/ 410 w 522"/>
                <a:gd name="T105" fmla="*/ 227 h 256"/>
                <a:gd name="T106" fmla="*/ 374 w 522"/>
                <a:gd name="T107" fmla="*/ 227 h 256"/>
                <a:gd name="T108" fmla="*/ 349 w 522"/>
                <a:gd name="T109" fmla="*/ 223 h 256"/>
                <a:gd name="T110" fmla="*/ 329 w 522"/>
                <a:gd name="T111" fmla="*/ 229 h 256"/>
                <a:gd name="T112" fmla="*/ 312 w 522"/>
                <a:gd name="T113" fmla="*/ 236 h 256"/>
                <a:gd name="T114" fmla="*/ 291 w 522"/>
                <a:gd name="T115" fmla="*/ 250 h 256"/>
                <a:gd name="T116" fmla="*/ 261 w 522"/>
                <a:gd name="T117" fmla="*/ 253 h 256"/>
                <a:gd name="T118" fmla="*/ 241 w 522"/>
                <a:gd name="T119" fmla="*/ 217 h 256"/>
                <a:gd name="T120" fmla="*/ 166 w 522"/>
                <a:gd name="T121" fmla="*/ 1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256">
                  <a:moveTo>
                    <a:pt x="121" y="193"/>
                  </a:moveTo>
                  <a:lnTo>
                    <a:pt x="121" y="208"/>
                  </a:lnTo>
                  <a:lnTo>
                    <a:pt x="121" y="224"/>
                  </a:lnTo>
                  <a:lnTo>
                    <a:pt x="121" y="238"/>
                  </a:lnTo>
                  <a:lnTo>
                    <a:pt x="121" y="251"/>
                  </a:lnTo>
                  <a:lnTo>
                    <a:pt x="119" y="253"/>
                  </a:lnTo>
                  <a:lnTo>
                    <a:pt x="114" y="252"/>
                  </a:lnTo>
                  <a:lnTo>
                    <a:pt x="112" y="251"/>
                  </a:lnTo>
                  <a:lnTo>
                    <a:pt x="110" y="246"/>
                  </a:lnTo>
                  <a:lnTo>
                    <a:pt x="109" y="244"/>
                  </a:lnTo>
                  <a:lnTo>
                    <a:pt x="107" y="243"/>
                  </a:lnTo>
                  <a:lnTo>
                    <a:pt x="106" y="240"/>
                  </a:lnTo>
                  <a:lnTo>
                    <a:pt x="105" y="238"/>
                  </a:lnTo>
                  <a:lnTo>
                    <a:pt x="101" y="237"/>
                  </a:lnTo>
                  <a:lnTo>
                    <a:pt x="100" y="236"/>
                  </a:lnTo>
                  <a:lnTo>
                    <a:pt x="98" y="235"/>
                  </a:lnTo>
                  <a:lnTo>
                    <a:pt x="96" y="235"/>
                  </a:lnTo>
                  <a:lnTo>
                    <a:pt x="94" y="235"/>
                  </a:lnTo>
                  <a:lnTo>
                    <a:pt x="89" y="237"/>
                  </a:lnTo>
                  <a:lnTo>
                    <a:pt x="83" y="239"/>
                  </a:lnTo>
                  <a:lnTo>
                    <a:pt x="76" y="244"/>
                  </a:lnTo>
                  <a:lnTo>
                    <a:pt x="76" y="236"/>
                  </a:lnTo>
                  <a:lnTo>
                    <a:pt x="78" y="234"/>
                  </a:lnTo>
                  <a:lnTo>
                    <a:pt x="79" y="229"/>
                  </a:lnTo>
                  <a:lnTo>
                    <a:pt x="76" y="228"/>
                  </a:lnTo>
                  <a:lnTo>
                    <a:pt x="73" y="228"/>
                  </a:lnTo>
                  <a:lnTo>
                    <a:pt x="68" y="226"/>
                  </a:lnTo>
                  <a:lnTo>
                    <a:pt x="66" y="223"/>
                  </a:lnTo>
                  <a:lnTo>
                    <a:pt x="64" y="223"/>
                  </a:lnTo>
                  <a:lnTo>
                    <a:pt x="61" y="223"/>
                  </a:lnTo>
                  <a:lnTo>
                    <a:pt x="61" y="214"/>
                  </a:lnTo>
                  <a:lnTo>
                    <a:pt x="58" y="210"/>
                  </a:lnTo>
                  <a:lnTo>
                    <a:pt x="56" y="209"/>
                  </a:lnTo>
                  <a:lnTo>
                    <a:pt x="54" y="206"/>
                  </a:lnTo>
                  <a:lnTo>
                    <a:pt x="49" y="204"/>
                  </a:lnTo>
                  <a:lnTo>
                    <a:pt x="46" y="200"/>
                  </a:lnTo>
                  <a:lnTo>
                    <a:pt x="48" y="199"/>
                  </a:lnTo>
                  <a:lnTo>
                    <a:pt x="52" y="199"/>
                  </a:lnTo>
                  <a:lnTo>
                    <a:pt x="57" y="200"/>
                  </a:lnTo>
                  <a:lnTo>
                    <a:pt x="59" y="201"/>
                  </a:lnTo>
                  <a:lnTo>
                    <a:pt x="61" y="200"/>
                  </a:lnTo>
                  <a:lnTo>
                    <a:pt x="64" y="200"/>
                  </a:lnTo>
                  <a:lnTo>
                    <a:pt x="63" y="199"/>
                  </a:lnTo>
                  <a:lnTo>
                    <a:pt x="62" y="196"/>
                  </a:lnTo>
                  <a:lnTo>
                    <a:pt x="61" y="192"/>
                  </a:lnTo>
                  <a:lnTo>
                    <a:pt x="62" y="190"/>
                  </a:lnTo>
                  <a:lnTo>
                    <a:pt x="65" y="189"/>
                  </a:lnTo>
                  <a:lnTo>
                    <a:pt x="65" y="191"/>
                  </a:lnTo>
                  <a:lnTo>
                    <a:pt x="67" y="191"/>
                  </a:lnTo>
                  <a:lnTo>
                    <a:pt x="70" y="190"/>
                  </a:lnTo>
                  <a:lnTo>
                    <a:pt x="71" y="188"/>
                  </a:lnTo>
                  <a:lnTo>
                    <a:pt x="73" y="186"/>
                  </a:lnTo>
                  <a:lnTo>
                    <a:pt x="77" y="186"/>
                  </a:lnTo>
                  <a:lnTo>
                    <a:pt x="81" y="188"/>
                  </a:lnTo>
                  <a:lnTo>
                    <a:pt x="84" y="189"/>
                  </a:lnTo>
                  <a:lnTo>
                    <a:pt x="88" y="188"/>
                  </a:lnTo>
                  <a:lnTo>
                    <a:pt x="91" y="187"/>
                  </a:lnTo>
                  <a:lnTo>
                    <a:pt x="91" y="187"/>
                  </a:lnTo>
                  <a:lnTo>
                    <a:pt x="92" y="188"/>
                  </a:lnTo>
                  <a:lnTo>
                    <a:pt x="97" y="190"/>
                  </a:lnTo>
                  <a:lnTo>
                    <a:pt x="99" y="191"/>
                  </a:lnTo>
                  <a:lnTo>
                    <a:pt x="102" y="190"/>
                  </a:lnTo>
                  <a:lnTo>
                    <a:pt x="105" y="191"/>
                  </a:lnTo>
                  <a:lnTo>
                    <a:pt x="106" y="189"/>
                  </a:lnTo>
                  <a:lnTo>
                    <a:pt x="104" y="187"/>
                  </a:lnTo>
                  <a:lnTo>
                    <a:pt x="106" y="187"/>
                  </a:lnTo>
                  <a:lnTo>
                    <a:pt x="105" y="184"/>
                  </a:lnTo>
                  <a:lnTo>
                    <a:pt x="102" y="181"/>
                  </a:lnTo>
                  <a:lnTo>
                    <a:pt x="100" y="179"/>
                  </a:lnTo>
                  <a:lnTo>
                    <a:pt x="98" y="177"/>
                  </a:lnTo>
                  <a:lnTo>
                    <a:pt x="96" y="177"/>
                  </a:lnTo>
                  <a:lnTo>
                    <a:pt x="93" y="173"/>
                  </a:lnTo>
                  <a:lnTo>
                    <a:pt x="92" y="168"/>
                  </a:lnTo>
                  <a:lnTo>
                    <a:pt x="90" y="166"/>
                  </a:lnTo>
                  <a:lnTo>
                    <a:pt x="90" y="167"/>
                  </a:lnTo>
                  <a:lnTo>
                    <a:pt x="88" y="164"/>
                  </a:lnTo>
                  <a:lnTo>
                    <a:pt x="87" y="164"/>
                  </a:lnTo>
                  <a:lnTo>
                    <a:pt x="86" y="161"/>
                  </a:lnTo>
                  <a:lnTo>
                    <a:pt x="82" y="158"/>
                  </a:lnTo>
                  <a:lnTo>
                    <a:pt x="79" y="157"/>
                  </a:lnTo>
                  <a:lnTo>
                    <a:pt x="79" y="156"/>
                  </a:lnTo>
                  <a:lnTo>
                    <a:pt x="76" y="156"/>
                  </a:lnTo>
                  <a:lnTo>
                    <a:pt x="73" y="157"/>
                  </a:lnTo>
                  <a:lnTo>
                    <a:pt x="71" y="157"/>
                  </a:lnTo>
                  <a:lnTo>
                    <a:pt x="68" y="158"/>
                  </a:lnTo>
                  <a:lnTo>
                    <a:pt x="68" y="156"/>
                  </a:lnTo>
                  <a:lnTo>
                    <a:pt x="64" y="156"/>
                  </a:lnTo>
                  <a:lnTo>
                    <a:pt x="63" y="155"/>
                  </a:lnTo>
                  <a:lnTo>
                    <a:pt x="60" y="155"/>
                  </a:lnTo>
                  <a:lnTo>
                    <a:pt x="57" y="154"/>
                  </a:lnTo>
                  <a:lnTo>
                    <a:pt x="49" y="162"/>
                  </a:lnTo>
                  <a:lnTo>
                    <a:pt x="44" y="162"/>
                  </a:lnTo>
                  <a:lnTo>
                    <a:pt x="38" y="164"/>
                  </a:lnTo>
                  <a:lnTo>
                    <a:pt x="32" y="165"/>
                  </a:lnTo>
                  <a:lnTo>
                    <a:pt x="27" y="166"/>
                  </a:lnTo>
                  <a:lnTo>
                    <a:pt x="32" y="169"/>
                  </a:lnTo>
                  <a:lnTo>
                    <a:pt x="28" y="171"/>
                  </a:lnTo>
                  <a:lnTo>
                    <a:pt x="26" y="170"/>
                  </a:lnTo>
                  <a:lnTo>
                    <a:pt x="25" y="169"/>
                  </a:lnTo>
                  <a:lnTo>
                    <a:pt x="24" y="168"/>
                  </a:lnTo>
                  <a:lnTo>
                    <a:pt x="22" y="168"/>
                  </a:lnTo>
                  <a:lnTo>
                    <a:pt x="20" y="168"/>
                  </a:lnTo>
                  <a:lnTo>
                    <a:pt x="20" y="166"/>
                  </a:lnTo>
                  <a:lnTo>
                    <a:pt x="21" y="165"/>
                  </a:lnTo>
                  <a:lnTo>
                    <a:pt x="21" y="163"/>
                  </a:lnTo>
                  <a:lnTo>
                    <a:pt x="23" y="162"/>
                  </a:lnTo>
                  <a:lnTo>
                    <a:pt x="25" y="164"/>
                  </a:lnTo>
                  <a:lnTo>
                    <a:pt x="28" y="163"/>
                  </a:lnTo>
                  <a:lnTo>
                    <a:pt x="26" y="151"/>
                  </a:lnTo>
                  <a:lnTo>
                    <a:pt x="24" y="150"/>
                  </a:lnTo>
                  <a:lnTo>
                    <a:pt x="23" y="149"/>
                  </a:lnTo>
                  <a:lnTo>
                    <a:pt x="23" y="147"/>
                  </a:lnTo>
                  <a:lnTo>
                    <a:pt x="22" y="146"/>
                  </a:lnTo>
                  <a:lnTo>
                    <a:pt x="20" y="145"/>
                  </a:lnTo>
                  <a:lnTo>
                    <a:pt x="19" y="145"/>
                  </a:lnTo>
                  <a:lnTo>
                    <a:pt x="14" y="145"/>
                  </a:lnTo>
                  <a:lnTo>
                    <a:pt x="11" y="144"/>
                  </a:lnTo>
                  <a:lnTo>
                    <a:pt x="11" y="146"/>
                  </a:lnTo>
                  <a:lnTo>
                    <a:pt x="8" y="144"/>
                  </a:lnTo>
                  <a:lnTo>
                    <a:pt x="8" y="142"/>
                  </a:lnTo>
                  <a:lnTo>
                    <a:pt x="7" y="140"/>
                  </a:lnTo>
                  <a:lnTo>
                    <a:pt x="8" y="139"/>
                  </a:lnTo>
                  <a:lnTo>
                    <a:pt x="7" y="137"/>
                  </a:lnTo>
                  <a:lnTo>
                    <a:pt x="7" y="136"/>
                  </a:lnTo>
                  <a:lnTo>
                    <a:pt x="0" y="134"/>
                  </a:lnTo>
                  <a:lnTo>
                    <a:pt x="3" y="124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6" y="119"/>
                  </a:lnTo>
                  <a:lnTo>
                    <a:pt x="4" y="117"/>
                  </a:lnTo>
                  <a:lnTo>
                    <a:pt x="6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2" y="97"/>
                  </a:lnTo>
                  <a:lnTo>
                    <a:pt x="13" y="96"/>
                  </a:lnTo>
                  <a:lnTo>
                    <a:pt x="14" y="97"/>
                  </a:lnTo>
                  <a:lnTo>
                    <a:pt x="15" y="99"/>
                  </a:lnTo>
                  <a:lnTo>
                    <a:pt x="18" y="101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30" y="105"/>
                  </a:lnTo>
                  <a:lnTo>
                    <a:pt x="29" y="103"/>
                  </a:lnTo>
                  <a:lnTo>
                    <a:pt x="29" y="102"/>
                  </a:lnTo>
                  <a:lnTo>
                    <a:pt x="28" y="97"/>
                  </a:lnTo>
                  <a:lnTo>
                    <a:pt x="26" y="94"/>
                  </a:lnTo>
                  <a:lnTo>
                    <a:pt x="28" y="94"/>
                  </a:lnTo>
                  <a:lnTo>
                    <a:pt x="30" y="94"/>
                  </a:lnTo>
                  <a:lnTo>
                    <a:pt x="34" y="90"/>
                  </a:lnTo>
                  <a:lnTo>
                    <a:pt x="36" y="90"/>
                  </a:lnTo>
                  <a:lnTo>
                    <a:pt x="37" y="88"/>
                  </a:lnTo>
                  <a:lnTo>
                    <a:pt x="37" y="86"/>
                  </a:lnTo>
                  <a:lnTo>
                    <a:pt x="37" y="85"/>
                  </a:lnTo>
                  <a:lnTo>
                    <a:pt x="39" y="84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8" y="80"/>
                  </a:lnTo>
                  <a:lnTo>
                    <a:pt x="50" y="79"/>
                  </a:lnTo>
                  <a:lnTo>
                    <a:pt x="51" y="77"/>
                  </a:lnTo>
                  <a:lnTo>
                    <a:pt x="52" y="76"/>
                  </a:lnTo>
                  <a:lnTo>
                    <a:pt x="53" y="75"/>
                  </a:lnTo>
                  <a:lnTo>
                    <a:pt x="57" y="74"/>
                  </a:lnTo>
                  <a:lnTo>
                    <a:pt x="61" y="74"/>
                  </a:lnTo>
                  <a:lnTo>
                    <a:pt x="61" y="76"/>
                  </a:lnTo>
                  <a:lnTo>
                    <a:pt x="62" y="77"/>
                  </a:lnTo>
                  <a:lnTo>
                    <a:pt x="65" y="76"/>
                  </a:lnTo>
                  <a:lnTo>
                    <a:pt x="67" y="78"/>
                  </a:lnTo>
                  <a:lnTo>
                    <a:pt x="68" y="76"/>
                  </a:lnTo>
                  <a:lnTo>
                    <a:pt x="68" y="74"/>
                  </a:lnTo>
                  <a:lnTo>
                    <a:pt x="69" y="73"/>
                  </a:lnTo>
                  <a:lnTo>
                    <a:pt x="71" y="73"/>
                  </a:lnTo>
                  <a:lnTo>
                    <a:pt x="73" y="72"/>
                  </a:lnTo>
                  <a:lnTo>
                    <a:pt x="75" y="72"/>
                  </a:lnTo>
                  <a:lnTo>
                    <a:pt x="76" y="76"/>
                  </a:lnTo>
                  <a:lnTo>
                    <a:pt x="77" y="77"/>
                  </a:lnTo>
                  <a:lnTo>
                    <a:pt x="79" y="76"/>
                  </a:lnTo>
                  <a:lnTo>
                    <a:pt x="81" y="76"/>
                  </a:lnTo>
                  <a:lnTo>
                    <a:pt x="83" y="77"/>
                  </a:lnTo>
                  <a:lnTo>
                    <a:pt x="86" y="76"/>
                  </a:lnTo>
                  <a:lnTo>
                    <a:pt x="88" y="76"/>
                  </a:lnTo>
                  <a:lnTo>
                    <a:pt x="90" y="77"/>
                  </a:lnTo>
                  <a:lnTo>
                    <a:pt x="91" y="79"/>
                  </a:lnTo>
                  <a:lnTo>
                    <a:pt x="93" y="82"/>
                  </a:lnTo>
                  <a:lnTo>
                    <a:pt x="98" y="84"/>
                  </a:lnTo>
                  <a:lnTo>
                    <a:pt x="99" y="86"/>
                  </a:lnTo>
                  <a:lnTo>
                    <a:pt x="99" y="87"/>
                  </a:lnTo>
                  <a:lnTo>
                    <a:pt x="102" y="90"/>
                  </a:lnTo>
                  <a:lnTo>
                    <a:pt x="102" y="92"/>
                  </a:lnTo>
                  <a:lnTo>
                    <a:pt x="102" y="94"/>
                  </a:lnTo>
                  <a:lnTo>
                    <a:pt x="103" y="95"/>
                  </a:lnTo>
                  <a:lnTo>
                    <a:pt x="105" y="94"/>
                  </a:lnTo>
                  <a:lnTo>
                    <a:pt x="105" y="93"/>
                  </a:lnTo>
                  <a:lnTo>
                    <a:pt x="105" y="91"/>
                  </a:lnTo>
                  <a:lnTo>
                    <a:pt x="105" y="89"/>
                  </a:lnTo>
                  <a:lnTo>
                    <a:pt x="104" y="88"/>
                  </a:lnTo>
                  <a:lnTo>
                    <a:pt x="105" y="86"/>
                  </a:lnTo>
                  <a:lnTo>
                    <a:pt x="107" y="86"/>
                  </a:lnTo>
                  <a:lnTo>
                    <a:pt x="107" y="88"/>
                  </a:lnTo>
                  <a:lnTo>
                    <a:pt x="109" y="89"/>
                  </a:lnTo>
                  <a:lnTo>
                    <a:pt x="109" y="91"/>
                  </a:lnTo>
                  <a:lnTo>
                    <a:pt x="111" y="92"/>
                  </a:lnTo>
                  <a:lnTo>
                    <a:pt x="114" y="93"/>
                  </a:lnTo>
                  <a:lnTo>
                    <a:pt x="118" y="95"/>
                  </a:lnTo>
                  <a:lnTo>
                    <a:pt x="120" y="94"/>
                  </a:lnTo>
                  <a:lnTo>
                    <a:pt x="124" y="91"/>
                  </a:lnTo>
                  <a:lnTo>
                    <a:pt x="124" y="89"/>
                  </a:lnTo>
                  <a:lnTo>
                    <a:pt x="126" y="88"/>
                  </a:lnTo>
                  <a:lnTo>
                    <a:pt x="127" y="87"/>
                  </a:lnTo>
                  <a:lnTo>
                    <a:pt x="129" y="87"/>
                  </a:lnTo>
                  <a:lnTo>
                    <a:pt x="131" y="88"/>
                  </a:lnTo>
                  <a:lnTo>
                    <a:pt x="131" y="86"/>
                  </a:lnTo>
                  <a:lnTo>
                    <a:pt x="133" y="86"/>
                  </a:lnTo>
                  <a:lnTo>
                    <a:pt x="135" y="86"/>
                  </a:lnTo>
                  <a:lnTo>
                    <a:pt x="136" y="85"/>
                  </a:lnTo>
                  <a:lnTo>
                    <a:pt x="138" y="86"/>
                  </a:lnTo>
                  <a:lnTo>
                    <a:pt x="141" y="89"/>
                  </a:lnTo>
                  <a:lnTo>
                    <a:pt x="144" y="87"/>
                  </a:lnTo>
                  <a:lnTo>
                    <a:pt x="145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4" y="86"/>
                  </a:lnTo>
                  <a:lnTo>
                    <a:pt x="155" y="87"/>
                  </a:lnTo>
                  <a:lnTo>
                    <a:pt x="155" y="91"/>
                  </a:lnTo>
                  <a:lnTo>
                    <a:pt x="157" y="92"/>
                  </a:lnTo>
                  <a:lnTo>
                    <a:pt x="158" y="93"/>
                  </a:lnTo>
                  <a:lnTo>
                    <a:pt x="162" y="93"/>
                  </a:lnTo>
                  <a:lnTo>
                    <a:pt x="165" y="94"/>
                  </a:lnTo>
                  <a:lnTo>
                    <a:pt x="166" y="96"/>
                  </a:lnTo>
                  <a:lnTo>
                    <a:pt x="170" y="96"/>
                  </a:lnTo>
                  <a:lnTo>
                    <a:pt x="171" y="95"/>
                  </a:lnTo>
                  <a:lnTo>
                    <a:pt x="173" y="91"/>
                  </a:lnTo>
                  <a:lnTo>
                    <a:pt x="174" y="90"/>
                  </a:lnTo>
                  <a:lnTo>
                    <a:pt x="175" y="91"/>
                  </a:lnTo>
                  <a:lnTo>
                    <a:pt x="178" y="93"/>
                  </a:lnTo>
                  <a:lnTo>
                    <a:pt x="182" y="94"/>
                  </a:lnTo>
                  <a:lnTo>
                    <a:pt x="186" y="93"/>
                  </a:lnTo>
                  <a:lnTo>
                    <a:pt x="187" y="92"/>
                  </a:lnTo>
                  <a:lnTo>
                    <a:pt x="191" y="91"/>
                  </a:lnTo>
                  <a:lnTo>
                    <a:pt x="194" y="82"/>
                  </a:lnTo>
                  <a:lnTo>
                    <a:pt x="194" y="81"/>
                  </a:lnTo>
                  <a:lnTo>
                    <a:pt x="193" y="80"/>
                  </a:lnTo>
                  <a:lnTo>
                    <a:pt x="193" y="79"/>
                  </a:lnTo>
                  <a:lnTo>
                    <a:pt x="190" y="79"/>
                  </a:lnTo>
                  <a:lnTo>
                    <a:pt x="186" y="78"/>
                  </a:lnTo>
                  <a:lnTo>
                    <a:pt x="184" y="77"/>
                  </a:lnTo>
                  <a:lnTo>
                    <a:pt x="184" y="76"/>
                  </a:lnTo>
                  <a:lnTo>
                    <a:pt x="179" y="75"/>
                  </a:lnTo>
                  <a:lnTo>
                    <a:pt x="178" y="74"/>
                  </a:lnTo>
                  <a:lnTo>
                    <a:pt x="178" y="72"/>
                  </a:lnTo>
                  <a:lnTo>
                    <a:pt x="177" y="71"/>
                  </a:lnTo>
                  <a:lnTo>
                    <a:pt x="173" y="70"/>
                  </a:lnTo>
                  <a:lnTo>
                    <a:pt x="174" y="68"/>
                  </a:lnTo>
                  <a:lnTo>
                    <a:pt x="175" y="68"/>
                  </a:lnTo>
                  <a:lnTo>
                    <a:pt x="178" y="66"/>
                  </a:lnTo>
                  <a:lnTo>
                    <a:pt x="182" y="65"/>
                  </a:lnTo>
                  <a:lnTo>
                    <a:pt x="185" y="63"/>
                  </a:lnTo>
                  <a:lnTo>
                    <a:pt x="186" y="61"/>
                  </a:lnTo>
                  <a:lnTo>
                    <a:pt x="186" y="59"/>
                  </a:lnTo>
                  <a:lnTo>
                    <a:pt x="182" y="54"/>
                  </a:lnTo>
                  <a:lnTo>
                    <a:pt x="184" y="53"/>
                  </a:lnTo>
                  <a:lnTo>
                    <a:pt x="185" y="52"/>
                  </a:lnTo>
                  <a:lnTo>
                    <a:pt x="186" y="50"/>
                  </a:lnTo>
                  <a:lnTo>
                    <a:pt x="187" y="49"/>
                  </a:lnTo>
                  <a:lnTo>
                    <a:pt x="189" y="49"/>
                  </a:lnTo>
                  <a:lnTo>
                    <a:pt x="191" y="49"/>
                  </a:lnTo>
                  <a:lnTo>
                    <a:pt x="193" y="49"/>
                  </a:lnTo>
                  <a:lnTo>
                    <a:pt x="194" y="49"/>
                  </a:lnTo>
                  <a:lnTo>
                    <a:pt x="198" y="49"/>
                  </a:lnTo>
                  <a:lnTo>
                    <a:pt x="200" y="49"/>
                  </a:lnTo>
                  <a:lnTo>
                    <a:pt x="201" y="47"/>
                  </a:lnTo>
                  <a:lnTo>
                    <a:pt x="200" y="45"/>
                  </a:lnTo>
                  <a:lnTo>
                    <a:pt x="197" y="44"/>
                  </a:lnTo>
                  <a:lnTo>
                    <a:pt x="189" y="43"/>
                  </a:lnTo>
                  <a:lnTo>
                    <a:pt x="188" y="41"/>
                  </a:lnTo>
                  <a:lnTo>
                    <a:pt x="189" y="39"/>
                  </a:lnTo>
                  <a:lnTo>
                    <a:pt x="190" y="39"/>
                  </a:lnTo>
                  <a:lnTo>
                    <a:pt x="192" y="39"/>
                  </a:lnTo>
                  <a:lnTo>
                    <a:pt x="193" y="37"/>
                  </a:lnTo>
                  <a:lnTo>
                    <a:pt x="192" y="36"/>
                  </a:lnTo>
                  <a:lnTo>
                    <a:pt x="190" y="37"/>
                  </a:lnTo>
                  <a:lnTo>
                    <a:pt x="186" y="37"/>
                  </a:lnTo>
                  <a:lnTo>
                    <a:pt x="186" y="35"/>
                  </a:lnTo>
                  <a:lnTo>
                    <a:pt x="187" y="34"/>
                  </a:lnTo>
                  <a:lnTo>
                    <a:pt x="188" y="32"/>
                  </a:lnTo>
                  <a:lnTo>
                    <a:pt x="185" y="30"/>
                  </a:lnTo>
                  <a:lnTo>
                    <a:pt x="189" y="30"/>
                  </a:lnTo>
                  <a:lnTo>
                    <a:pt x="190" y="28"/>
                  </a:lnTo>
                  <a:lnTo>
                    <a:pt x="192" y="28"/>
                  </a:lnTo>
                  <a:lnTo>
                    <a:pt x="193" y="30"/>
                  </a:lnTo>
                  <a:lnTo>
                    <a:pt x="195" y="29"/>
                  </a:lnTo>
                  <a:lnTo>
                    <a:pt x="197" y="30"/>
                  </a:lnTo>
                  <a:lnTo>
                    <a:pt x="199" y="29"/>
                  </a:lnTo>
                  <a:lnTo>
                    <a:pt x="205" y="29"/>
                  </a:lnTo>
                  <a:lnTo>
                    <a:pt x="206" y="31"/>
                  </a:lnTo>
                  <a:lnTo>
                    <a:pt x="208" y="28"/>
                  </a:lnTo>
                  <a:lnTo>
                    <a:pt x="210" y="28"/>
                  </a:lnTo>
                  <a:lnTo>
                    <a:pt x="213" y="28"/>
                  </a:lnTo>
                  <a:lnTo>
                    <a:pt x="215" y="26"/>
                  </a:lnTo>
                  <a:lnTo>
                    <a:pt x="217" y="26"/>
                  </a:lnTo>
                  <a:lnTo>
                    <a:pt x="220" y="24"/>
                  </a:lnTo>
                  <a:lnTo>
                    <a:pt x="222" y="24"/>
                  </a:lnTo>
                  <a:lnTo>
                    <a:pt x="223" y="25"/>
                  </a:lnTo>
                  <a:lnTo>
                    <a:pt x="225" y="25"/>
                  </a:lnTo>
                  <a:lnTo>
                    <a:pt x="226" y="24"/>
                  </a:lnTo>
                  <a:lnTo>
                    <a:pt x="230" y="23"/>
                  </a:lnTo>
                  <a:lnTo>
                    <a:pt x="231" y="22"/>
                  </a:lnTo>
                  <a:lnTo>
                    <a:pt x="233" y="22"/>
                  </a:lnTo>
                  <a:lnTo>
                    <a:pt x="235" y="21"/>
                  </a:lnTo>
                  <a:lnTo>
                    <a:pt x="237" y="21"/>
                  </a:lnTo>
                  <a:lnTo>
                    <a:pt x="238" y="22"/>
                  </a:lnTo>
                  <a:lnTo>
                    <a:pt x="239" y="20"/>
                  </a:lnTo>
                  <a:lnTo>
                    <a:pt x="240" y="18"/>
                  </a:lnTo>
                  <a:lnTo>
                    <a:pt x="241" y="17"/>
                  </a:lnTo>
                  <a:lnTo>
                    <a:pt x="242" y="16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50" y="15"/>
                  </a:lnTo>
                  <a:lnTo>
                    <a:pt x="250" y="15"/>
                  </a:lnTo>
                  <a:lnTo>
                    <a:pt x="259" y="13"/>
                  </a:lnTo>
                  <a:lnTo>
                    <a:pt x="266" y="13"/>
                  </a:lnTo>
                  <a:lnTo>
                    <a:pt x="273" y="11"/>
                  </a:lnTo>
                  <a:lnTo>
                    <a:pt x="274" y="9"/>
                  </a:lnTo>
                  <a:lnTo>
                    <a:pt x="276" y="9"/>
                  </a:lnTo>
                  <a:lnTo>
                    <a:pt x="278" y="9"/>
                  </a:lnTo>
                  <a:lnTo>
                    <a:pt x="279" y="8"/>
                  </a:lnTo>
                  <a:lnTo>
                    <a:pt x="279" y="6"/>
                  </a:lnTo>
                  <a:lnTo>
                    <a:pt x="279" y="4"/>
                  </a:lnTo>
                  <a:lnTo>
                    <a:pt x="281" y="5"/>
                  </a:lnTo>
                  <a:lnTo>
                    <a:pt x="283" y="4"/>
                  </a:lnTo>
                  <a:lnTo>
                    <a:pt x="284" y="3"/>
                  </a:lnTo>
                  <a:lnTo>
                    <a:pt x="285" y="1"/>
                  </a:lnTo>
                  <a:lnTo>
                    <a:pt x="287" y="1"/>
                  </a:lnTo>
                  <a:lnTo>
                    <a:pt x="289" y="0"/>
                  </a:lnTo>
                  <a:lnTo>
                    <a:pt x="290" y="0"/>
                  </a:lnTo>
                  <a:lnTo>
                    <a:pt x="291" y="1"/>
                  </a:lnTo>
                  <a:lnTo>
                    <a:pt x="293" y="1"/>
                  </a:lnTo>
                  <a:lnTo>
                    <a:pt x="295" y="1"/>
                  </a:lnTo>
                  <a:lnTo>
                    <a:pt x="297" y="1"/>
                  </a:lnTo>
                  <a:lnTo>
                    <a:pt x="299" y="2"/>
                  </a:lnTo>
                  <a:lnTo>
                    <a:pt x="300" y="3"/>
                  </a:lnTo>
                  <a:lnTo>
                    <a:pt x="303" y="5"/>
                  </a:lnTo>
                  <a:lnTo>
                    <a:pt x="305" y="4"/>
                  </a:lnTo>
                  <a:lnTo>
                    <a:pt x="306" y="3"/>
                  </a:lnTo>
                  <a:lnTo>
                    <a:pt x="310" y="3"/>
                  </a:lnTo>
                  <a:lnTo>
                    <a:pt x="312" y="3"/>
                  </a:lnTo>
                  <a:lnTo>
                    <a:pt x="313" y="5"/>
                  </a:lnTo>
                  <a:lnTo>
                    <a:pt x="314" y="6"/>
                  </a:lnTo>
                  <a:lnTo>
                    <a:pt x="315" y="9"/>
                  </a:lnTo>
                  <a:lnTo>
                    <a:pt x="314" y="11"/>
                  </a:lnTo>
                  <a:lnTo>
                    <a:pt x="315" y="13"/>
                  </a:lnTo>
                  <a:lnTo>
                    <a:pt x="318" y="15"/>
                  </a:lnTo>
                  <a:lnTo>
                    <a:pt x="317" y="17"/>
                  </a:lnTo>
                  <a:lnTo>
                    <a:pt x="317" y="20"/>
                  </a:lnTo>
                  <a:lnTo>
                    <a:pt x="316" y="22"/>
                  </a:lnTo>
                  <a:lnTo>
                    <a:pt x="315" y="23"/>
                  </a:lnTo>
                  <a:lnTo>
                    <a:pt x="315" y="25"/>
                  </a:lnTo>
                  <a:lnTo>
                    <a:pt x="316" y="26"/>
                  </a:lnTo>
                  <a:lnTo>
                    <a:pt x="320" y="25"/>
                  </a:lnTo>
                  <a:lnTo>
                    <a:pt x="322" y="26"/>
                  </a:lnTo>
                  <a:lnTo>
                    <a:pt x="323" y="26"/>
                  </a:lnTo>
                  <a:lnTo>
                    <a:pt x="324" y="24"/>
                  </a:lnTo>
                  <a:lnTo>
                    <a:pt x="326" y="24"/>
                  </a:lnTo>
                  <a:lnTo>
                    <a:pt x="328" y="25"/>
                  </a:lnTo>
                  <a:lnTo>
                    <a:pt x="328" y="23"/>
                  </a:lnTo>
                  <a:lnTo>
                    <a:pt x="328" y="21"/>
                  </a:lnTo>
                  <a:lnTo>
                    <a:pt x="330" y="22"/>
                  </a:lnTo>
                  <a:lnTo>
                    <a:pt x="331" y="23"/>
                  </a:lnTo>
                  <a:lnTo>
                    <a:pt x="331" y="25"/>
                  </a:lnTo>
                  <a:lnTo>
                    <a:pt x="333" y="26"/>
                  </a:lnTo>
                  <a:lnTo>
                    <a:pt x="332" y="28"/>
                  </a:lnTo>
                  <a:lnTo>
                    <a:pt x="332" y="30"/>
                  </a:lnTo>
                  <a:lnTo>
                    <a:pt x="335" y="30"/>
                  </a:lnTo>
                  <a:lnTo>
                    <a:pt x="335" y="28"/>
                  </a:lnTo>
                  <a:lnTo>
                    <a:pt x="334" y="27"/>
                  </a:lnTo>
                  <a:lnTo>
                    <a:pt x="335" y="26"/>
                  </a:lnTo>
                  <a:lnTo>
                    <a:pt x="339" y="27"/>
                  </a:lnTo>
                  <a:lnTo>
                    <a:pt x="341" y="28"/>
                  </a:lnTo>
                  <a:lnTo>
                    <a:pt x="342" y="29"/>
                  </a:lnTo>
                  <a:lnTo>
                    <a:pt x="344" y="30"/>
                  </a:lnTo>
                  <a:lnTo>
                    <a:pt x="346" y="30"/>
                  </a:lnTo>
                  <a:lnTo>
                    <a:pt x="347" y="29"/>
                  </a:lnTo>
                  <a:lnTo>
                    <a:pt x="348" y="28"/>
                  </a:lnTo>
                  <a:lnTo>
                    <a:pt x="349" y="30"/>
                  </a:lnTo>
                  <a:lnTo>
                    <a:pt x="349" y="31"/>
                  </a:lnTo>
                  <a:lnTo>
                    <a:pt x="347" y="32"/>
                  </a:lnTo>
                  <a:lnTo>
                    <a:pt x="345" y="33"/>
                  </a:lnTo>
                  <a:lnTo>
                    <a:pt x="344" y="34"/>
                  </a:lnTo>
                  <a:lnTo>
                    <a:pt x="344" y="36"/>
                  </a:lnTo>
                  <a:lnTo>
                    <a:pt x="344" y="38"/>
                  </a:lnTo>
                  <a:lnTo>
                    <a:pt x="345" y="39"/>
                  </a:lnTo>
                  <a:lnTo>
                    <a:pt x="347" y="39"/>
                  </a:lnTo>
                  <a:lnTo>
                    <a:pt x="348" y="38"/>
                  </a:lnTo>
                  <a:lnTo>
                    <a:pt x="352" y="36"/>
                  </a:lnTo>
                  <a:lnTo>
                    <a:pt x="353" y="37"/>
                  </a:lnTo>
                  <a:lnTo>
                    <a:pt x="355" y="37"/>
                  </a:lnTo>
                  <a:lnTo>
                    <a:pt x="356" y="38"/>
                  </a:lnTo>
                  <a:lnTo>
                    <a:pt x="359" y="38"/>
                  </a:lnTo>
                  <a:lnTo>
                    <a:pt x="358" y="36"/>
                  </a:lnTo>
                  <a:lnTo>
                    <a:pt x="359" y="35"/>
                  </a:lnTo>
                  <a:lnTo>
                    <a:pt x="361" y="35"/>
                  </a:lnTo>
                  <a:lnTo>
                    <a:pt x="363" y="33"/>
                  </a:lnTo>
                  <a:lnTo>
                    <a:pt x="367" y="32"/>
                  </a:lnTo>
                  <a:lnTo>
                    <a:pt x="370" y="30"/>
                  </a:lnTo>
                  <a:lnTo>
                    <a:pt x="371" y="26"/>
                  </a:lnTo>
                  <a:lnTo>
                    <a:pt x="373" y="25"/>
                  </a:lnTo>
                  <a:lnTo>
                    <a:pt x="375" y="26"/>
                  </a:lnTo>
                  <a:lnTo>
                    <a:pt x="379" y="25"/>
                  </a:lnTo>
                  <a:lnTo>
                    <a:pt x="380" y="24"/>
                  </a:lnTo>
                  <a:lnTo>
                    <a:pt x="381" y="23"/>
                  </a:lnTo>
                  <a:lnTo>
                    <a:pt x="385" y="22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89" y="24"/>
                  </a:lnTo>
                  <a:lnTo>
                    <a:pt x="388" y="25"/>
                  </a:lnTo>
                  <a:lnTo>
                    <a:pt x="386" y="26"/>
                  </a:lnTo>
                  <a:lnTo>
                    <a:pt x="385" y="26"/>
                  </a:lnTo>
                  <a:lnTo>
                    <a:pt x="384" y="28"/>
                  </a:lnTo>
                  <a:lnTo>
                    <a:pt x="385" y="29"/>
                  </a:lnTo>
                  <a:lnTo>
                    <a:pt x="386" y="30"/>
                  </a:lnTo>
                  <a:lnTo>
                    <a:pt x="403" y="44"/>
                  </a:lnTo>
                  <a:lnTo>
                    <a:pt x="431" y="91"/>
                  </a:lnTo>
                  <a:lnTo>
                    <a:pt x="434" y="88"/>
                  </a:lnTo>
                  <a:lnTo>
                    <a:pt x="435" y="87"/>
                  </a:lnTo>
                  <a:lnTo>
                    <a:pt x="435" y="85"/>
                  </a:lnTo>
                  <a:lnTo>
                    <a:pt x="437" y="82"/>
                  </a:lnTo>
                  <a:lnTo>
                    <a:pt x="439" y="82"/>
                  </a:lnTo>
                  <a:lnTo>
                    <a:pt x="440" y="84"/>
                  </a:lnTo>
                  <a:lnTo>
                    <a:pt x="442" y="84"/>
                  </a:lnTo>
                  <a:lnTo>
                    <a:pt x="446" y="86"/>
                  </a:lnTo>
                  <a:lnTo>
                    <a:pt x="445" y="87"/>
                  </a:lnTo>
                  <a:lnTo>
                    <a:pt x="446" y="89"/>
                  </a:lnTo>
                  <a:lnTo>
                    <a:pt x="447" y="89"/>
                  </a:lnTo>
                  <a:lnTo>
                    <a:pt x="448" y="92"/>
                  </a:lnTo>
                  <a:lnTo>
                    <a:pt x="454" y="91"/>
                  </a:lnTo>
                  <a:lnTo>
                    <a:pt x="458" y="93"/>
                  </a:lnTo>
                  <a:lnTo>
                    <a:pt x="460" y="92"/>
                  </a:lnTo>
                  <a:lnTo>
                    <a:pt x="463" y="92"/>
                  </a:lnTo>
                  <a:lnTo>
                    <a:pt x="464" y="90"/>
                  </a:lnTo>
                  <a:lnTo>
                    <a:pt x="465" y="89"/>
                  </a:lnTo>
                  <a:lnTo>
                    <a:pt x="467" y="89"/>
                  </a:lnTo>
                  <a:lnTo>
                    <a:pt x="469" y="89"/>
                  </a:lnTo>
                  <a:lnTo>
                    <a:pt x="470" y="88"/>
                  </a:lnTo>
                  <a:lnTo>
                    <a:pt x="471" y="87"/>
                  </a:lnTo>
                  <a:lnTo>
                    <a:pt x="475" y="88"/>
                  </a:lnTo>
                  <a:lnTo>
                    <a:pt x="477" y="88"/>
                  </a:lnTo>
                  <a:lnTo>
                    <a:pt x="477" y="90"/>
                  </a:lnTo>
                  <a:lnTo>
                    <a:pt x="479" y="91"/>
                  </a:lnTo>
                  <a:lnTo>
                    <a:pt x="481" y="94"/>
                  </a:lnTo>
                  <a:lnTo>
                    <a:pt x="483" y="94"/>
                  </a:lnTo>
                  <a:lnTo>
                    <a:pt x="484" y="96"/>
                  </a:lnTo>
                  <a:lnTo>
                    <a:pt x="484" y="98"/>
                  </a:lnTo>
                  <a:lnTo>
                    <a:pt x="484" y="99"/>
                  </a:lnTo>
                  <a:lnTo>
                    <a:pt x="485" y="101"/>
                  </a:lnTo>
                  <a:lnTo>
                    <a:pt x="487" y="101"/>
                  </a:lnTo>
                  <a:lnTo>
                    <a:pt x="492" y="103"/>
                  </a:lnTo>
                  <a:lnTo>
                    <a:pt x="492" y="105"/>
                  </a:lnTo>
                  <a:lnTo>
                    <a:pt x="492" y="107"/>
                  </a:lnTo>
                  <a:lnTo>
                    <a:pt x="494" y="108"/>
                  </a:lnTo>
                  <a:lnTo>
                    <a:pt x="495" y="109"/>
                  </a:lnTo>
                  <a:lnTo>
                    <a:pt x="497" y="112"/>
                  </a:lnTo>
                  <a:lnTo>
                    <a:pt x="499" y="113"/>
                  </a:lnTo>
                  <a:lnTo>
                    <a:pt x="502" y="113"/>
                  </a:lnTo>
                  <a:lnTo>
                    <a:pt x="504" y="114"/>
                  </a:lnTo>
                  <a:lnTo>
                    <a:pt x="506" y="115"/>
                  </a:lnTo>
                  <a:lnTo>
                    <a:pt x="508" y="115"/>
                  </a:lnTo>
                  <a:lnTo>
                    <a:pt x="510" y="115"/>
                  </a:lnTo>
                  <a:lnTo>
                    <a:pt x="510" y="113"/>
                  </a:lnTo>
                  <a:lnTo>
                    <a:pt x="511" y="112"/>
                  </a:lnTo>
                  <a:lnTo>
                    <a:pt x="515" y="111"/>
                  </a:lnTo>
                  <a:lnTo>
                    <a:pt x="515" y="113"/>
                  </a:lnTo>
                  <a:lnTo>
                    <a:pt x="516" y="114"/>
                  </a:lnTo>
                  <a:lnTo>
                    <a:pt x="518" y="115"/>
                  </a:lnTo>
                  <a:lnTo>
                    <a:pt x="519" y="118"/>
                  </a:lnTo>
                  <a:lnTo>
                    <a:pt x="521" y="119"/>
                  </a:lnTo>
                  <a:lnTo>
                    <a:pt x="522" y="121"/>
                  </a:lnTo>
                  <a:lnTo>
                    <a:pt x="519" y="126"/>
                  </a:lnTo>
                  <a:lnTo>
                    <a:pt x="517" y="131"/>
                  </a:lnTo>
                  <a:lnTo>
                    <a:pt x="513" y="134"/>
                  </a:lnTo>
                  <a:lnTo>
                    <a:pt x="508" y="135"/>
                  </a:lnTo>
                  <a:lnTo>
                    <a:pt x="505" y="135"/>
                  </a:lnTo>
                  <a:lnTo>
                    <a:pt x="502" y="139"/>
                  </a:lnTo>
                  <a:lnTo>
                    <a:pt x="501" y="145"/>
                  </a:lnTo>
                  <a:lnTo>
                    <a:pt x="502" y="150"/>
                  </a:lnTo>
                  <a:lnTo>
                    <a:pt x="501" y="158"/>
                  </a:lnTo>
                  <a:lnTo>
                    <a:pt x="496" y="159"/>
                  </a:lnTo>
                  <a:lnTo>
                    <a:pt x="492" y="162"/>
                  </a:lnTo>
                  <a:lnTo>
                    <a:pt x="490" y="160"/>
                  </a:lnTo>
                  <a:lnTo>
                    <a:pt x="488" y="158"/>
                  </a:lnTo>
                  <a:lnTo>
                    <a:pt x="480" y="159"/>
                  </a:lnTo>
                  <a:lnTo>
                    <a:pt x="475" y="158"/>
                  </a:lnTo>
                  <a:lnTo>
                    <a:pt x="473" y="156"/>
                  </a:lnTo>
                  <a:lnTo>
                    <a:pt x="467" y="156"/>
                  </a:lnTo>
                  <a:lnTo>
                    <a:pt x="465" y="161"/>
                  </a:lnTo>
                  <a:lnTo>
                    <a:pt x="463" y="166"/>
                  </a:lnTo>
                  <a:lnTo>
                    <a:pt x="460" y="172"/>
                  </a:lnTo>
                  <a:lnTo>
                    <a:pt x="459" y="177"/>
                  </a:lnTo>
                  <a:lnTo>
                    <a:pt x="458" y="182"/>
                  </a:lnTo>
                  <a:lnTo>
                    <a:pt x="459" y="185"/>
                  </a:lnTo>
                  <a:lnTo>
                    <a:pt x="460" y="189"/>
                  </a:lnTo>
                  <a:lnTo>
                    <a:pt x="458" y="190"/>
                  </a:lnTo>
                  <a:lnTo>
                    <a:pt x="445" y="190"/>
                  </a:lnTo>
                  <a:lnTo>
                    <a:pt x="440" y="192"/>
                  </a:lnTo>
                  <a:lnTo>
                    <a:pt x="436" y="192"/>
                  </a:lnTo>
                  <a:lnTo>
                    <a:pt x="431" y="194"/>
                  </a:lnTo>
                  <a:lnTo>
                    <a:pt x="429" y="196"/>
                  </a:lnTo>
                  <a:lnTo>
                    <a:pt x="431" y="197"/>
                  </a:lnTo>
                  <a:lnTo>
                    <a:pt x="433" y="200"/>
                  </a:lnTo>
                  <a:lnTo>
                    <a:pt x="434" y="209"/>
                  </a:lnTo>
                  <a:lnTo>
                    <a:pt x="435" y="212"/>
                  </a:lnTo>
                  <a:lnTo>
                    <a:pt x="436" y="214"/>
                  </a:lnTo>
                  <a:lnTo>
                    <a:pt x="438" y="220"/>
                  </a:lnTo>
                  <a:lnTo>
                    <a:pt x="438" y="223"/>
                  </a:lnTo>
                  <a:lnTo>
                    <a:pt x="435" y="226"/>
                  </a:lnTo>
                  <a:lnTo>
                    <a:pt x="436" y="228"/>
                  </a:lnTo>
                  <a:lnTo>
                    <a:pt x="434" y="230"/>
                  </a:lnTo>
                  <a:lnTo>
                    <a:pt x="433" y="233"/>
                  </a:lnTo>
                  <a:lnTo>
                    <a:pt x="433" y="236"/>
                  </a:lnTo>
                  <a:lnTo>
                    <a:pt x="432" y="236"/>
                  </a:lnTo>
                  <a:lnTo>
                    <a:pt x="427" y="234"/>
                  </a:lnTo>
                  <a:lnTo>
                    <a:pt x="423" y="233"/>
                  </a:lnTo>
                  <a:lnTo>
                    <a:pt x="420" y="229"/>
                  </a:lnTo>
                  <a:lnTo>
                    <a:pt x="416" y="229"/>
                  </a:lnTo>
                  <a:lnTo>
                    <a:pt x="414" y="228"/>
                  </a:lnTo>
                  <a:lnTo>
                    <a:pt x="412" y="228"/>
                  </a:lnTo>
                  <a:lnTo>
                    <a:pt x="410" y="227"/>
                  </a:lnTo>
                  <a:lnTo>
                    <a:pt x="409" y="227"/>
                  </a:lnTo>
                  <a:lnTo>
                    <a:pt x="403" y="227"/>
                  </a:lnTo>
                  <a:lnTo>
                    <a:pt x="398" y="227"/>
                  </a:lnTo>
                  <a:lnTo>
                    <a:pt x="395" y="227"/>
                  </a:lnTo>
                  <a:lnTo>
                    <a:pt x="392" y="226"/>
                  </a:lnTo>
                  <a:lnTo>
                    <a:pt x="390" y="226"/>
                  </a:lnTo>
                  <a:lnTo>
                    <a:pt x="387" y="227"/>
                  </a:lnTo>
                  <a:lnTo>
                    <a:pt x="379" y="226"/>
                  </a:lnTo>
                  <a:lnTo>
                    <a:pt x="378" y="226"/>
                  </a:lnTo>
                  <a:lnTo>
                    <a:pt x="374" y="227"/>
                  </a:lnTo>
                  <a:lnTo>
                    <a:pt x="370" y="227"/>
                  </a:lnTo>
                  <a:lnTo>
                    <a:pt x="368" y="227"/>
                  </a:lnTo>
                  <a:lnTo>
                    <a:pt x="367" y="226"/>
                  </a:lnTo>
                  <a:lnTo>
                    <a:pt x="364" y="225"/>
                  </a:lnTo>
                  <a:lnTo>
                    <a:pt x="361" y="226"/>
                  </a:lnTo>
                  <a:lnTo>
                    <a:pt x="359" y="224"/>
                  </a:lnTo>
                  <a:lnTo>
                    <a:pt x="354" y="222"/>
                  </a:lnTo>
                  <a:lnTo>
                    <a:pt x="353" y="222"/>
                  </a:lnTo>
                  <a:lnTo>
                    <a:pt x="351" y="223"/>
                  </a:lnTo>
                  <a:lnTo>
                    <a:pt x="349" y="223"/>
                  </a:lnTo>
                  <a:lnTo>
                    <a:pt x="346" y="226"/>
                  </a:lnTo>
                  <a:lnTo>
                    <a:pt x="346" y="227"/>
                  </a:lnTo>
                  <a:lnTo>
                    <a:pt x="345" y="229"/>
                  </a:lnTo>
                  <a:lnTo>
                    <a:pt x="344" y="232"/>
                  </a:lnTo>
                  <a:lnTo>
                    <a:pt x="344" y="234"/>
                  </a:lnTo>
                  <a:lnTo>
                    <a:pt x="340" y="233"/>
                  </a:lnTo>
                  <a:lnTo>
                    <a:pt x="337" y="231"/>
                  </a:lnTo>
                  <a:lnTo>
                    <a:pt x="333" y="230"/>
                  </a:lnTo>
                  <a:lnTo>
                    <a:pt x="331" y="229"/>
                  </a:lnTo>
                  <a:lnTo>
                    <a:pt x="329" y="229"/>
                  </a:lnTo>
                  <a:lnTo>
                    <a:pt x="327" y="229"/>
                  </a:lnTo>
                  <a:lnTo>
                    <a:pt x="324" y="228"/>
                  </a:lnTo>
                  <a:lnTo>
                    <a:pt x="322" y="229"/>
                  </a:lnTo>
                  <a:lnTo>
                    <a:pt x="320" y="228"/>
                  </a:lnTo>
                  <a:lnTo>
                    <a:pt x="316" y="229"/>
                  </a:lnTo>
                  <a:lnTo>
                    <a:pt x="315" y="229"/>
                  </a:lnTo>
                  <a:lnTo>
                    <a:pt x="314" y="231"/>
                  </a:lnTo>
                  <a:lnTo>
                    <a:pt x="315" y="233"/>
                  </a:lnTo>
                  <a:lnTo>
                    <a:pt x="313" y="234"/>
                  </a:lnTo>
                  <a:lnTo>
                    <a:pt x="312" y="236"/>
                  </a:lnTo>
                  <a:lnTo>
                    <a:pt x="312" y="237"/>
                  </a:lnTo>
                  <a:lnTo>
                    <a:pt x="309" y="240"/>
                  </a:lnTo>
                  <a:lnTo>
                    <a:pt x="307" y="241"/>
                  </a:lnTo>
                  <a:lnTo>
                    <a:pt x="306" y="240"/>
                  </a:lnTo>
                  <a:lnTo>
                    <a:pt x="304" y="243"/>
                  </a:lnTo>
                  <a:lnTo>
                    <a:pt x="303" y="244"/>
                  </a:lnTo>
                  <a:lnTo>
                    <a:pt x="298" y="246"/>
                  </a:lnTo>
                  <a:lnTo>
                    <a:pt x="294" y="248"/>
                  </a:lnTo>
                  <a:lnTo>
                    <a:pt x="293" y="249"/>
                  </a:lnTo>
                  <a:lnTo>
                    <a:pt x="291" y="250"/>
                  </a:lnTo>
                  <a:lnTo>
                    <a:pt x="290" y="251"/>
                  </a:lnTo>
                  <a:lnTo>
                    <a:pt x="289" y="253"/>
                  </a:lnTo>
                  <a:lnTo>
                    <a:pt x="288" y="254"/>
                  </a:lnTo>
                  <a:lnTo>
                    <a:pt x="287" y="255"/>
                  </a:lnTo>
                  <a:lnTo>
                    <a:pt x="285" y="256"/>
                  </a:lnTo>
                  <a:lnTo>
                    <a:pt x="283" y="256"/>
                  </a:lnTo>
                  <a:lnTo>
                    <a:pt x="280" y="255"/>
                  </a:lnTo>
                  <a:lnTo>
                    <a:pt x="277" y="254"/>
                  </a:lnTo>
                  <a:lnTo>
                    <a:pt x="274" y="252"/>
                  </a:lnTo>
                  <a:lnTo>
                    <a:pt x="261" y="253"/>
                  </a:lnTo>
                  <a:lnTo>
                    <a:pt x="259" y="244"/>
                  </a:lnTo>
                  <a:lnTo>
                    <a:pt x="251" y="242"/>
                  </a:lnTo>
                  <a:lnTo>
                    <a:pt x="251" y="239"/>
                  </a:lnTo>
                  <a:lnTo>
                    <a:pt x="251" y="236"/>
                  </a:lnTo>
                  <a:lnTo>
                    <a:pt x="253" y="236"/>
                  </a:lnTo>
                  <a:lnTo>
                    <a:pt x="253" y="227"/>
                  </a:lnTo>
                  <a:lnTo>
                    <a:pt x="249" y="227"/>
                  </a:lnTo>
                  <a:lnTo>
                    <a:pt x="246" y="220"/>
                  </a:lnTo>
                  <a:lnTo>
                    <a:pt x="242" y="218"/>
                  </a:lnTo>
                  <a:lnTo>
                    <a:pt x="241" y="217"/>
                  </a:lnTo>
                  <a:lnTo>
                    <a:pt x="238" y="215"/>
                  </a:lnTo>
                  <a:lnTo>
                    <a:pt x="237" y="213"/>
                  </a:lnTo>
                  <a:lnTo>
                    <a:pt x="233" y="215"/>
                  </a:lnTo>
                  <a:lnTo>
                    <a:pt x="216" y="214"/>
                  </a:lnTo>
                  <a:lnTo>
                    <a:pt x="199" y="217"/>
                  </a:lnTo>
                  <a:lnTo>
                    <a:pt x="192" y="211"/>
                  </a:lnTo>
                  <a:lnTo>
                    <a:pt x="182" y="201"/>
                  </a:lnTo>
                  <a:lnTo>
                    <a:pt x="174" y="193"/>
                  </a:lnTo>
                  <a:lnTo>
                    <a:pt x="171" y="191"/>
                  </a:lnTo>
                  <a:lnTo>
                    <a:pt x="166" y="188"/>
                  </a:lnTo>
                  <a:lnTo>
                    <a:pt x="161" y="185"/>
                  </a:lnTo>
                  <a:lnTo>
                    <a:pt x="154" y="182"/>
                  </a:lnTo>
                  <a:lnTo>
                    <a:pt x="121" y="19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4" name="Freeform 308"/>
            <p:cNvSpPr>
              <a:spLocks/>
            </p:cNvSpPr>
            <p:nvPr/>
          </p:nvSpPr>
          <p:spPr bwMode="auto">
            <a:xfrm>
              <a:off x="4568825" y="1644650"/>
              <a:ext cx="347663" cy="209550"/>
            </a:xfrm>
            <a:custGeom>
              <a:avLst/>
              <a:gdLst>
                <a:gd name="T0" fmla="*/ 0 w 219"/>
                <a:gd name="T1" fmla="*/ 56 h 132"/>
                <a:gd name="T2" fmla="*/ 13 w 219"/>
                <a:gd name="T3" fmla="*/ 67 h 132"/>
                <a:gd name="T4" fmla="*/ 15 w 219"/>
                <a:gd name="T5" fmla="*/ 59 h 132"/>
                <a:gd name="T6" fmla="*/ 22 w 219"/>
                <a:gd name="T7" fmla="*/ 56 h 132"/>
                <a:gd name="T8" fmla="*/ 27 w 219"/>
                <a:gd name="T9" fmla="*/ 51 h 132"/>
                <a:gd name="T10" fmla="*/ 29 w 219"/>
                <a:gd name="T11" fmla="*/ 51 h 132"/>
                <a:gd name="T12" fmla="*/ 33 w 219"/>
                <a:gd name="T13" fmla="*/ 47 h 132"/>
                <a:gd name="T14" fmla="*/ 43 w 219"/>
                <a:gd name="T15" fmla="*/ 54 h 132"/>
                <a:gd name="T16" fmla="*/ 51 w 219"/>
                <a:gd name="T17" fmla="*/ 56 h 132"/>
                <a:gd name="T18" fmla="*/ 54 w 219"/>
                <a:gd name="T19" fmla="*/ 62 h 132"/>
                <a:gd name="T20" fmla="*/ 52 w 219"/>
                <a:gd name="T21" fmla="*/ 68 h 132"/>
                <a:gd name="T22" fmla="*/ 62 w 219"/>
                <a:gd name="T23" fmla="*/ 71 h 132"/>
                <a:gd name="T24" fmla="*/ 71 w 219"/>
                <a:gd name="T25" fmla="*/ 69 h 132"/>
                <a:gd name="T26" fmla="*/ 78 w 219"/>
                <a:gd name="T27" fmla="*/ 76 h 132"/>
                <a:gd name="T28" fmla="*/ 82 w 219"/>
                <a:gd name="T29" fmla="*/ 83 h 132"/>
                <a:gd name="T30" fmla="*/ 85 w 219"/>
                <a:gd name="T31" fmla="*/ 93 h 132"/>
                <a:gd name="T32" fmla="*/ 107 w 219"/>
                <a:gd name="T33" fmla="*/ 106 h 132"/>
                <a:gd name="T34" fmla="*/ 121 w 219"/>
                <a:gd name="T35" fmla="*/ 117 h 132"/>
                <a:gd name="T36" fmla="*/ 132 w 219"/>
                <a:gd name="T37" fmla="*/ 118 h 132"/>
                <a:gd name="T38" fmla="*/ 136 w 219"/>
                <a:gd name="T39" fmla="*/ 123 h 132"/>
                <a:gd name="T40" fmla="*/ 135 w 219"/>
                <a:gd name="T41" fmla="*/ 131 h 132"/>
                <a:gd name="T42" fmla="*/ 147 w 219"/>
                <a:gd name="T43" fmla="*/ 132 h 132"/>
                <a:gd name="T44" fmla="*/ 151 w 219"/>
                <a:gd name="T45" fmla="*/ 128 h 132"/>
                <a:gd name="T46" fmla="*/ 156 w 219"/>
                <a:gd name="T47" fmla="*/ 121 h 132"/>
                <a:gd name="T48" fmla="*/ 156 w 219"/>
                <a:gd name="T49" fmla="*/ 116 h 132"/>
                <a:gd name="T50" fmla="*/ 155 w 219"/>
                <a:gd name="T51" fmla="*/ 107 h 132"/>
                <a:gd name="T52" fmla="*/ 149 w 219"/>
                <a:gd name="T53" fmla="*/ 105 h 132"/>
                <a:gd name="T54" fmla="*/ 147 w 219"/>
                <a:gd name="T55" fmla="*/ 100 h 132"/>
                <a:gd name="T56" fmla="*/ 152 w 219"/>
                <a:gd name="T57" fmla="*/ 96 h 132"/>
                <a:gd name="T58" fmla="*/ 160 w 219"/>
                <a:gd name="T59" fmla="*/ 96 h 132"/>
                <a:gd name="T60" fmla="*/ 169 w 219"/>
                <a:gd name="T61" fmla="*/ 88 h 132"/>
                <a:gd name="T62" fmla="*/ 169 w 219"/>
                <a:gd name="T63" fmla="*/ 83 h 132"/>
                <a:gd name="T64" fmla="*/ 174 w 219"/>
                <a:gd name="T65" fmla="*/ 80 h 132"/>
                <a:gd name="T66" fmla="*/ 184 w 219"/>
                <a:gd name="T67" fmla="*/ 75 h 132"/>
                <a:gd name="T68" fmla="*/ 188 w 219"/>
                <a:gd name="T69" fmla="*/ 77 h 132"/>
                <a:gd name="T70" fmla="*/ 184 w 219"/>
                <a:gd name="T71" fmla="*/ 82 h 132"/>
                <a:gd name="T72" fmla="*/ 190 w 219"/>
                <a:gd name="T73" fmla="*/ 86 h 132"/>
                <a:gd name="T74" fmla="*/ 199 w 219"/>
                <a:gd name="T75" fmla="*/ 87 h 132"/>
                <a:gd name="T76" fmla="*/ 207 w 219"/>
                <a:gd name="T77" fmla="*/ 83 h 132"/>
                <a:gd name="T78" fmla="*/ 213 w 219"/>
                <a:gd name="T79" fmla="*/ 82 h 132"/>
                <a:gd name="T80" fmla="*/ 218 w 219"/>
                <a:gd name="T81" fmla="*/ 76 h 132"/>
                <a:gd name="T82" fmla="*/ 208 w 219"/>
                <a:gd name="T83" fmla="*/ 74 h 132"/>
                <a:gd name="T84" fmla="*/ 202 w 219"/>
                <a:gd name="T85" fmla="*/ 68 h 132"/>
                <a:gd name="T86" fmla="*/ 197 w 219"/>
                <a:gd name="T87" fmla="*/ 73 h 132"/>
                <a:gd name="T88" fmla="*/ 186 w 219"/>
                <a:gd name="T89" fmla="*/ 68 h 132"/>
                <a:gd name="T90" fmla="*/ 186 w 219"/>
                <a:gd name="T91" fmla="*/ 63 h 132"/>
                <a:gd name="T92" fmla="*/ 194 w 219"/>
                <a:gd name="T93" fmla="*/ 55 h 132"/>
                <a:gd name="T94" fmla="*/ 185 w 219"/>
                <a:gd name="T95" fmla="*/ 58 h 132"/>
                <a:gd name="T96" fmla="*/ 176 w 219"/>
                <a:gd name="T97" fmla="*/ 64 h 132"/>
                <a:gd name="T98" fmla="*/ 168 w 219"/>
                <a:gd name="T99" fmla="*/ 69 h 132"/>
                <a:gd name="T100" fmla="*/ 163 w 219"/>
                <a:gd name="T101" fmla="*/ 74 h 132"/>
                <a:gd name="T102" fmla="*/ 153 w 219"/>
                <a:gd name="T103" fmla="*/ 70 h 132"/>
                <a:gd name="T104" fmla="*/ 129 w 219"/>
                <a:gd name="T105" fmla="*/ 57 h 132"/>
                <a:gd name="T106" fmla="*/ 128 w 219"/>
                <a:gd name="T107" fmla="*/ 45 h 132"/>
                <a:gd name="T108" fmla="*/ 116 w 219"/>
                <a:gd name="T109" fmla="*/ 32 h 132"/>
                <a:gd name="T110" fmla="*/ 77 w 219"/>
                <a:gd name="T111" fmla="*/ 35 h 132"/>
                <a:gd name="T112" fmla="*/ 49 w 219"/>
                <a:gd name="T113" fmla="*/ 9 h 132"/>
                <a:gd name="T114" fmla="*/ 0 w 219"/>
                <a:gd name="T115" fmla="*/ 1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9" h="132">
                  <a:moveTo>
                    <a:pt x="0" y="11"/>
                  </a:moveTo>
                  <a:lnTo>
                    <a:pt x="0" y="26"/>
                  </a:lnTo>
                  <a:lnTo>
                    <a:pt x="0" y="42"/>
                  </a:lnTo>
                  <a:lnTo>
                    <a:pt x="0" y="56"/>
                  </a:lnTo>
                  <a:lnTo>
                    <a:pt x="0" y="69"/>
                  </a:lnTo>
                  <a:lnTo>
                    <a:pt x="13" y="71"/>
                  </a:lnTo>
                  <a:lnTo>
                    <a:pt x="14" y="70"/>
                  </a:lnTo>
                  <a:lnTo>
                    <a:pt x="13" y="67"/>
                  </a:lnTo>
                  <a:lnTo>
                    <a:pt x="13" y="65"/>
                  </a:lnTo>
                  <a:lnTo>
                    <a:pt x="12" y="62"/>
                  </a:lnTo>
                  <a:lnTo>
                    <a:pt x="13" y="60"/>
                  </a:lnTo>
                  <a:lnTo>
                    <a:pt x="15" y="59"/>
                  </a:lnTo>
                  <a:lnTo>
                    <a:pt x="16" y="58"/>
                  </a:lnTo>
                  <a:lnTo>
                    <a:pt x="17" y="56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4" y="55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7" y="51"/>
                  </a:lnTo>
                  <a:lnTo>
                    <a:pt x="29" y="53"/>
                  </a:lnTo>
                  <a:lnTo>
                    <a:pt x="31" y="54"/>
                  </a:lnTo>
                  <a:lnTo>
                    <a:pt x="31" y="52"/>
                  </a:lnTo>
                  <a:lnTo>
                    <a:pt x="29" y="51"/>
                  </a:lnTo>
                  <a:lnTo>
                    <a:pt x="28" y="49"/>
                  </a:lnTo>
                  <a:lnTo>
                    <a:pt x="30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8" y="51"/>
                  </a:lnTo>
                  <a:lnTo>
                    <a:pt x="41" y="53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7" y="54"/>
                  </a:lnTo>
                  <a:lnTo>
                    <a:pt x="50" y="55"/>
                  </a:lnTo>
                  <a:lnTo>
                    <a:pt x="51" y="56"/>
                  </a:lnTo>
                  <a:lnTo>
                    <a:pt x="51" y="58"/>
                  </a:lnTo>
                  <a:lnTo>
                    <a:pt x="51" y="60"/>
                  </a:lnTo>
                  <a:lnTo>
                    <a:pt x="52" y="61"/>
                  </a:lnTo>
                  <a:lnTo>
                    <a:pt x="54" y="62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3" y="69"/>
                  </a:lnTo>
                  <a:lnTo>
                    <a:pt x="56" y="71"/>
                  </a:lnTo>
                  <a:lnTo>
                    <a:pt x="60" y="71"/>
                  </a:lnTo>
                  <a:lnTo>
                    <a:pt x="62" y="71"/>
                  </a:lnTo>
                  <a:lnTo>
                    <a:pt x="68" y="72"/>
                  </a:lnTo>
                  <a:lnTo>
                    <a:pt x="70" y="72"/>
                  </a:lnTo>
                  <a:lnTo>
                    <a:pt x="70" y="70"/>
                  </a:lnTo>
                  <a:lnTo>
                    <a:pt x="71" y="69"/>
                  </a:lnTo>
                  <a:lnTo>
                    <a:pt x="73" y="70"/>
                  </a:lnTo>
                  <a:lnTo>
                    <a:pt x="76" y="73"/>
                  </a:lnTo>
                  <a:lnTo>
                    <a:pt x="77" y="74"/>
                  </a:lnTo>
                  <a:lnTo>
                    <a:pt x="78" y="76"/>
                  </a:lnTo>
                  <a:lnTo>
                    <a:pt x="78" y="79"/>
                  </a:lnTo>
                  <a:lnTo>
                    <a:pt x="79" y="81"/>
                  </a:lnTo>
                  <a:lnTo>
                    <a:pt x="80" y="82"/>
                  </a:lnTo>
                  <a:lnTo>
                    <a:pt x="82" y="83"/>
                  </a:lnTo>
                  <a:lnTo>
                    <a:pt x="83" y="86"/>
                  </a:lnTo>
                  <a:lnTo>
                    <a:pt x="82" y="88"/>
                  </a:lnTo>
                  <a:lnTo>
                    <a:pt x="84" y="91"/>
                  </a:lnTo>
                  <a:lnTo>
                    <a:pt x="85" y="93"/>
                  </a:lnTo>
                  <a:lnTo>
                    <a:pt x="97" y="99"/>
                  </a:lnTo>
                  <a:lnTo>
                    <a:pt x="102" y="104"/>
                  </a:lnTo>
                  <a:lnTo>
                    <a:pt x="103" y="105"/>
                  </a:lnTo>
                  <a:lnTo>
                    <a:pt x="107" y="106"/>
                  </a:lnTo>
                  <a:lnTo>
                    <a:pt x="110" y="107"/>
                  </a:lnTo>
                  <a:lnTo>
                    <a:pt x="115" y="111"/>
                  </a:lnTo>
                  <a:lnTo>
                    <a:pt x="120" y="116"/>
                  </a:lnTo>
                  <a:lnTo>
                    <a:pt x="121" y="117"/>
                  </a:lnTo>
                  <a:lnTo>
                    <a:pt x="124" y="117"/>
                  </a:lnTo>
                  <a:lnTo>
                    <a:pt x="125" y="116"/>
                  </a:lnTo>
                  <a:lnTo>
                    <a:pt x="127" y="116"/>
                  </a:lnTo>
                  <a:lnTo>
                    <a:pt x="132" y="118"/>
                  </a:lnTo>
                  <a:lnTo>
                    <a:pt x="133" y="119"/>
                  </a:lnTo>
                  <a:lnTo>
                    <a:pt x="135" y="120"/>
                  </a:lnTo>
                  <a:lnTo>
                    <a:pt x="136" y="121"/>
                  </a:lnTo>
                  <a:lnTo>
                    <a:pt x="136" y="123"/>
                  </a:lnTo>
                  <a:lnTo>
                    <a:pt x="135" y="125"/>
                  </a:lnTo>
                  <a:lnTo>
                    <a:pt x="135" y="128"/>
                  </a:lnTo>
                  <a:lnTo>
                    <a:pt x="135" y="130"/>
                  </a:lnTo>
                  <a:lnTo>
                    <a:pt x="135" y="131"/>
                  </a:lnTo>
                  <a:lnTo>
                    <a:pt x="141" y="131"/>
                  </a:lnTo>
                  <a:lnTo>
                    <a:pt x="143" y="131"/>
                  </a:lnTo>
                  <a:lnTo>
                    <a:pt x="145" y="132"/>
                  </a:lnTo>
                  <a:lnTo>
                    <a:pt x="147" y="132"/>
                  </a:lnTo>
                  <a:lnTo>
                    <a:pt x="150" y="132"/>
                  </a:lnTo>
                  <a:lnTo>
                    <a:pt x="151" y="131"/>
                  </a:lnTo>
                  <a:lnTo>
                    <a:pt x="151" y="130"/>
                  </a:lnTo>
                  <a:lnTo>
                    <a:pt x="151" y="128"/>
                  </a:lnTo>
                  <a:lnTo>
                    <a:pt x="152" y="125"/>
                  </a:lnTo>
                  <a:lnTo>
                    <a:pt x="154" y="123"/>
                  </a:lnTo>
                  <a:lnTo>
                    <a:pt x="155" y="122"/>
                  </a:lnTo>
                  <a:lnTo>
                    <a:pt x="156" y="121"/>
                  </a:lnTo>
                  <a:lnTo>
                    <a:pt x="158" y="120"/>
                  </a:lnTo>
                  <a:lnTo>
                    <a:pt x="158" y="118"/>
                  </a:lnTo>
                  <a:lnTo>
                    <a:pt x="158" y="117"/>
                  </a:lnTo>
                  <a:lnTo>
                    <a:pt x="156" y="116"/>
                  </a:lnTo>
                  <a:lnTo>
                    <a:pt x="155" y="114"/>
                  </a:lnTo>
                  <a:lnTo>
                    <a:pt x="154" y="111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6"/>
                  </a:lnTo>
                  <a:lnTo>
                    <a:pt x="153" y="105"/>
                  </a:lnTo>
                  <a:lnTo>
                    <a:pt x="151" y="105"/>
                  </a:lnTo>
                  <a:lnTo>
                    <a:pt x="149" y="105"/>
                  </a:lnTo>
                  <a:lnTo>
                    <a:pt x="149" y="103"/>
                  </a:lnTo>
                  <a:lnTo>
                    <a:pt x="147" y="102"/>
                  </a:lnTo>
                  <a:lnTo>
                    <a:pt x="145" y="101"/>
                  </a:lnTo>
                  <a:lnTo>
                    <a:pt x="147" y="100"/>
                  </a:lnTo>
                  <a:lnTo>
                    <a:pt x="147" y="98"/>
                  </a:lnTo>
                  <a:lnTo>
                    <a:pt x="148" y="97"/>
                  </a:lnTo>
                  <a:lnTo>
                    <a:pt x="150" y="96"/>
                  </a:lnTo>
                  <a:lnTo>
                    <a:pt x="152" y="96"/>
                  </a:lnTo>
                  <a:lnTo>
                    <a:pt x="153" y="97"/>
                  </a:lnTo>
                  <a:lnTo>
                    <a:pt x="155" y="97"/>
                  </a:lnTo>
                  <a:lnTo>
                    <a:pt x="159" y="97"/>
                  </a:lnTo>
                  <a:lnTo>
                    <a:pt x="160" y="96"/>
                  </a:lnTo>
                  <a:lnTo>
                    <a:pt x="163" y="92"/>
                  </a:lnTo>
                  <a:lnTo>
                    <a:pt x="163" y="90"/>
                  </a:lnTo>
                  <a:lnTo>
                    <a:pt x="165" y="89"/>
                  </a:lnTo>
                  <a:lnTo>
                    <a:pt x="169" y="88"/>
                  </a:lnTo>
                  <a:lnTo>
                    <a:pt x="170" y="87"/>
                  </a:lnTo>
                  <a:lnTo>
                    <a:pt x="170" y="86"/>
                  </a:lnTo>
                  <a:lnTo>
                    <a:pt x="170" y="84"/>
                  </a:lnTo>
                  <a:lnTo>
                    <a:pt x="169" y="83"/>
                  </a:lnTo>
                  <a:lnTo>
                    <a:pt x="171" y="82"/>
                  </a:lnTo>
                  <a:lnTo>
                    <a:pt x="171" y="80"/>
                  </a:lnTo>
                  <a:lnTo>
                    <a:pt x="173" y="79"/>
                  </a:lnTo>
                  <a:lnTo>
                    <a:pt x="174" y="80"/>
                  </a:lnTo>
                  <a:lnTo>
                    <a:pt x="176" y="80"/>
                  </a:lnTo>
                  <a:lnTo>
                    <a:pt x="179" y="78"/>
                  </a:lnTo>
                  <a:lnTo>
                    <a:pt x="183" y="76"/>
                  </a:lnTo>
                  <a:lnTo>
                    <a:pt x="184" y="75"/>
                  </a:lnTo>
                  <a:lnTo>
                    <a:pt x="185" y="74"/>
                  </a:lnTo>
                  <a:lnTo>
                    <a:pt x="187" y="74"/>
                  </a:lnTo>
                  <a:lnTo>
                    <a:pt x="187" y="76"/>
                  </a:lnTo>
                  <a:lnTo>
                    <a:pt x="188" y="77"/>
                  </a:lnTo>
                  <a:lnTo>
                    <a:pt x="189" y="79"/>
                  </a:lnTo>
                  <a:lnTo>
                    <a:pt x="188" y="80"/>
                  </a:lnTo>
                  <a:lnTo>
                    <a:pt x="186" y="81"/>
                  </a:lnTo>
                  <a:lnTo>
                    <a:pt x="184" y="82"/>
                  </a:lnTo>
                  <a:lnTo>
                    <a:pt x="186" y="85"/>
                  </a:lnTo>
                  <a:lnTo>
                    <a:pt x="187" y="87"/>
                  </a:lnTo>
                  <a:lnTo>
                    <a:pt x="189" y="87"/>
                  </a:lnTo>
                  <a:lnTo>
                    <a:pt x="190" y="86"/>
                  </a:lnTo>
                  <a:lnTo>
                    <a:pt x="191" y="86"/>
                  </a:lnTo>
                  <a:lnTo>
                    <a:pt x="194" y="86"/>
                  </a:lnTo>
                  <a:lnTo>
                    <a:pt x="196" y="86"/>
                  </a:lnTo>
                  <a:lnTo>
                    <a:pt x="199" y="87"/>
                  </a:lnTo>
                  <a:lnTo>
                    <a:pt x="203" y="87"/>
                  </a:lnTo>
                  <a:lnTo>
                    <a:pt x="205" y="85"/>
                  </a:lnTo>
                  <a:lnTo>
                    <a:pt x="205" y="84"/>
                  </a:lnTo>
                  <a:lnTo>
                    <a:pt x="207" y="83"/>
                  </a:lnTo>
                  <a:lnTo>
                    <a:pt x="209" y="83"/>
                  </a:lnTo>
                  <a:lnTo>
                    <a:pt x="210" y="82"/>
                  </a:lnTo>
                  <a:lnTo>
                    <a:pt x="212" y="82"/>
                  </a:lnTo>
                  <a:lnTo>
                    <a:pt x="213" y="82"/>
                  </a:lnTo>
                  <a:lnTo>
                    <a:pt x="214" y="80"/>
                  </a:lnTo>
                  <a:lnTo>
                    <a:pt x="218" y="79"/>
                  </a:lnTo>
                  <a:lnTo>
                    <a:pt x="219" y="77"/>
                  </a:lnTo>
                  <a:lnTo>
                    <a:pt x="218" y="76"/>
                  </a:lnTo>
                  <a:lnTo>
                    <a:pt x="216" y="77"/>
                  </a:lnTo>
                  <a:lnTo>
                    <a:pt x="212" y="76"/>
                  </a:lnTo>
                  <a:lnTo>
                    <a:pt x="209" y="74"/>
                  </a:lnTo>
                  <a:lnTo>
                    <a:pt x="208" y="74"/>
                  </a:lnTo>
                  <a:lnTo>
                    <a:pt x="206" y="73"/>
                  </a:lnTo>
                  <a:lnTo>
                    <a:pt x="203" y="71"/>
                  </a:lnTo>
                  <a:lnTo>
                    <a:pt x="203" y="69"/>
                  </a:lnTo>
                  <a:lnTo>
                    <a:pt x="202" y="68"/>
                  </a:lnTo>
                  <a:lnTo>
                    <a:pt x="200" y="67"/>
                  </a:lnTo>
                  <a:lnTo>
                    <a:pt x="199" y="70"/>
                  </a:lnTo>
                  <a:lnTo>
                    <a:pt x="197" y="71"/>
                  </a:lnTo>
                  <a:lnTo>
                    <a:pt x="197" y="73"/>
                  </a:lnTo>
                  <a:lnTo>
                    <a:pt x="195" y="73"/>
                  </a:lnTo>
                  <a:lnTo>
                    <a:pt x="189" y="71"/>
                  </a:lnTo>
                  <a:lnTo>
                    <a:pt x="188" y="68"/>
                  </a:lnTo>
                  <a:lnTo>
                    <a:pt x="186" y="68"/>
                  </a:lnTo>
                  <a:lnTo>
                    <a:pt x="184" y="67"/>
                  </a:lnTo>
                  <a:lnTo>
                    <a:pt x="182" y="67"/>
                  </a:lnTo>
                  <a:lnTo>
                    <a:pt x="183" y="65"/>
                  </a:lnTo>
                  <a:lnTo>
                    <a:pt x="186" y="63"/>
                  </a:lnTo>
                  <a:lnTo>
                    <a:pt x="189" y="60"/>
                  </a:lnTo>
                  <a:lnTo>
                    <a:pt x="191" y="58"/>
                  </a:lnTo>
                  <a:lnTo>
                    <a:pt x="194" y="56"/>
                  </a:lnTo>
                  <a:lnTo>
                    <a:pt x="194" y="55"/>
                  </a:lnTo>
                  <a:lnTo>
                    <a:pt x="190" y="54"/>
                  </a:lnTo>
                  <a:lnTo>
                    <a:pt x="190" y="55"/>
                  </a:lnTo>
                  <a:lnTo>
                    <a:pt x="187" y="58"/>
                  </a:lnTo>
                  <a:lnTo>
                    <a:pt x="185" y="58"/>
                  </a:lnTo>
                  <a:lnTo>
                    <a:pt x="184" y="58"/>
                  </a:lnTo>
                  <a:lnTo>
                    <a:pt x="182" y="61"/>
                  </a:lnTo>
                  <a:lnTo>
                    <a:pt x="181" y="62"/>
                  </a:lnTo>
                  <a:lnTo>
                    <a:pt x="176" y="64"/>
                  </a:lnTo>
                  <a:lnTo>
                    <a:pt x="172" y="66"/>
                  </a:lnTo>
                  <a:lnTo>
                    <a:pt x="171" y="67"/>
                  </a:lnTo>
                  <a:lnTo>
                    <a:pt x="169" y="68"/>
                  </a:lnTo>
                  <a:lnTo>
                    <a:pt x="168" y="69"/>
                  </a:lnTo>
                  <a:lnTo>
                    <a:pt x="167" y="71"/>
                  </a:lnTo>
                  <a:lnTo>
                    <a:pt x="166" y="72"/>
                  </a:lnTo>
                  <a:lnTo>
                    <a:pt x="165" y="73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58" y="72"/>
                  </a:lnTo>
                  <a:lnTo>
                    <a:pt x="156" y="72"/>
                  </a:lnTo>
                  <a:lnTo>
                    <a:pt x="153" y="70"/>
                  </a:lnTo>
                  <a:lnTo>
                    <a:pt x="139" y="71"/>
                  </a:lnTo>
                  <a:lnTo>
                    <a:pt x="137" y="62"/>
                  </a:lnTo>
                  <a:lnTo>
                    <a:pt x="129" y="60"/>
                  </a:lnTo>
                  <a:lnTo>
                    <a:pt x="129" y="57"/>
                  </a:lnTo>
                  <a:lnTo>
                    <a:pt x="129" y="54"/>
                  </a:lnTo>
                  <a:lnTo>
                    <a:pt x="131" y="54"/>
                  </a:lnTo>
                  <a:lnTo>
                    <a:pt x="131" y="44"/>
                  </a:lnTo>
                  <a:lnTo>
                    <a:pt x="128" y="45"/>
                  </a:lnTo>
                  <a:lnTo>
                    <a:pt x="124" y="37"/>
                  </a:lnTo>
                  <a:lnTo>
                    <a:pt x="121" y="35"/>
                  </a:lnTo>
                  <a:lnTo>
                    <a:pt x="119" y="34"/>
                  </a:lnTo>
                  <a:lnTo>
                    <a:pt x="116" y="32"/>
                  </a:lnTo>
                  <a:lnTo>
                    <a:pt x="115" y="31"/>
                  </a:lnTo>
                  <a:lnTo>
                    <a:pt x="111" y="32"/>
                  </a:lnTo>
                  <a:lnTo>
                    <a:pt x="94" y="32"/>
                  </a:lnTo>
                  <a:lnTo>
                    <a:pt x="77" y="35"/>
                  </a:lnTo>
                  <a:lnTo>
                    <a:pt x="71" y="29"/>
                  </a:lnTo>
                  <a:lnTo>
                    <a:pt x="60" y="18"/>
                  </a:lnTo>
                  <a:lnTo>
                    <a:pt x="52" y="11"/>
                  </a:lnTo>
                  <a:lnTo>
                    <a:pt x="49" y="9"/>
                  </a:lnTo>
                  <a:lnTo>
                    <a:pt x="44" y="5"/>
                  </a:lnTo>
                  <a:lnTo>
                    <a:pt x="40" y="3"/>
                  </a:lnTo>
                  <a:lnTo>
                    <a:pt x="33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5" name="Freeform 310"/>
            <p:cNvSpPr>
              <a:spLocks/>
            </p:cNvSpPr>
            <p:nvPr/>
          </p:nvSpPr>
          <p:spPr bwMode="auto">
            <a:xfrm>
              <a:off x="4497388" y="1717675"/>
              <a:ext cx="288925" cy="184150"/>
            </a:xfrm>
            <a:custGeom>
              <a:avLst/>
              <a:gdLst>
                <a:gd name="T0" fmla="*/ 58 w 182"/>
                <a:gd name="T1" fmla="*/ 21 h 116"/>
                <a:gd name="T2" fmla="*/ 60 w 182"/>
                <a:gd name="T3" fmla="*/ 13 h 116"/>
                <a:gd name="T4" fmla="*/ 67 w 182"/>
                <a:gd name="T5" fmla="*/ 10 h 116"/>
                <a:gd name="T6" fmla="*/ 72 w 182"/>
                <a:gd name="T7" fmla="*/ 5 h 116"/>
                <a:gd name="T8" fmla="*/ 75 w 182"/>
                <a:gd name="T9" fmla="*/ 4 h 116"/>
                <a:gd name="T10" fmla="*/ 78 w 182"/>
                <a:gd name="T11" fmla="*/ 1 h 116"/>
                <a:gd name="T12" fmla="*/ 88 w 182"/>
                <a:gd name="T13" fmla="*/ 8 h 116"/>
                <a:gd name="T14" fmla="*/ 96 w 182"/>
                <a:gd name="T15" fmla="*/ 10 h 116"/>
                <a:gd name="T16" fmla="*/ 99 w 182"/>
                <a:gd name="T17" fmla="*/ 16 h 116"/>
                <a:gd name="T18" fmla="*/ 97 w 182"/>
                <a:gd name="T19" fmla="*/ 22 h 116"/>
                <a:gd name="T20" fmla="*/ 107 w 182"/>
                <a:gd name="T21" fmla="*/ 25 h 116"/>
                <a:gd name="T22" fmla="*/ 117 w 182"/>
                <a:gd name="T23" fmla="*/ 23 h 116"/>
                <a:gd name="T24" fmla="*/ 123 w 182"/>
                <a:gd name="T25" fmla="*/ 30 h 116"/>
                <a:gd name="T26" fmla="*/ 127 w 182"/>
                <a:gd name="T27" fmla="*/ 37 h 116"/>
                <a:gd name="T28" fmla="*/ 130 w 182"/>
                <a:gd name="T29" fmla="*/ 46 h 116"/>
                <a:gd name="T30" fmla="*/ 153 w 182"/>
                <a:gd name="T31" fmla="*/ 59 h 116"/>
                <a:gd name="T32" fmla="*/ 167 w 182"/>
                <a:gd name="T33" fmla="*/ 71 h 116"/>
                <a:gd name="T34" fmla="*/ 178 w 182"/>
                <a:gd name="T35" fmla="*/ 72 h 116"/>
                <a:gd name="T36" fmla="*/ 181 w 182"/>
                <a:gd name="T37" fmla="*/ 77 h 116"/>
                <a:gd name="T38" fmla="*/ 180 w 182"/>
                <a:gd name="T39" fmla="*/ 85 h 116"/>
                <a:gd name="T40" fmla="*/ 170 w 182"/>
                <a:gd name="T41" fmla="*/ 82 h 116"/>
                <a:gd name="T42" fmla="*/ 168 w 182"/>
                <a:gd name="T43" fmla="*/ 86 h 116"/>
                <a:gd name="T44" fmla="*/ 160 w 182"/>
                <a:gd name="T45" fmla="*/ 86 h 116"/>
                <a:gd name="T46" fmla="*/ 158 w 182"/>
                <a:gd name="T47" fmla="*/ 90 h 116"/>
                <a:gd name="T48" fmla="*/ 155 w 182"/>
                <a:gd name="T49" fmla="*/ 99 h 116"/>
                <a:gd name="T50" fmla="*/ 148 w 182"/>
                <a:gd name="T51" fmla="*/ 104 h 116"/>
                <a:gd name="T52" fmla="*/ 139 w 182"/>
                <a:gd name="T53" fmla="*/ 107 h 116"/>
                <a:gd name="T54" fmla="*/ 138 w 182"/>
                <a:gd name="T55" fmla="*/ 110 h 116"/>
                <a:gd name="T56" fmla="*/ 133 w 182"/>
                <a:gd name="T57" fmla="*/ 114 h 116"/>
                <a:gd name="T58" fmla="*/ 126 w 182"/>
                <a:gd name="T59" fmla="*/ 116 h 116"/>
                <a:gd name="T60" fmla="*/ 119 w 182"/>
                <a:gd name="T61" fmla="*/ 113 h 116"/>
                <a:gd name="T62" fmla="*/ 113 w 182"/>
                <a:gd name="T63" fmla="*/ 110 h 116"/>
                <a:gd name="T64" fmla="*/ 111 w 182"/>
                <a:gd name="T65" fmla="*/ 96 h 116"/>
                <a:gd name="T66" fmla="*/ 92 w 182"/>
                <a:gd name="T67" fmla="*/ 87 h 116"/>
                <a:gd name="T68" fmla="*/ 85 w 182"/>
                <a:gd name="T69" fmla="*/ 80 h 116"/>
                <a:gd name="T70" fmla="*/ 73 w 182"/>
                <a:gd name="T71" fmla="*/ 78 h 116"/>
                <a:gd name="T72" fmla="*/ 54 w 182"/>
                <a:gd name="T73" fmla="*/ 70 h 116"/>
                <a:gd name="T74" fmla="*/ 46 w 182"/>
                <a:gd name="T75" fmla="*/ 73 h 116"/>
                <a:gd name="T76" fmla="*/ 34 w 182"/>
                <a:gd name="T77" fmla="*/ 76 h 116"/>
                <a:gd name="T78" fmla="*/ 19 w 182"/>
                <a:gd name="T79" fmla="*/ 82 h 116"/>
                <a:gd name="T80" fmla="*/ 20 w 182"/>
                <a:gd name="T81" fmla="*/ 59 h 116"/>
                <a:gd name="T82" fmla="*/ 12 w 182"/>
                <a:gd name="T83" fmla="*/ 54 h 116"/>
                <a:gd name="T84" fmla="*/ 15 w 182"/>
                <a:gd name="T85" fmla="*/ 50 h 116"/>
                <a:gd name="T86" fmla="*/ 16 w 182"/>
                <a:gd name="T87" fmla="*/ 46 h 116"/>
                <a:gd name="T88" fmla="*/ 8 w 182"/>
                <a:gd name="T89" fmla="*/ 44 h 116"/>
                <a:gd name="T90" fmla="*/ 4 w 182"/>
                <a:gd name="T91" fmla="*/ 36 h 116"/>
                <a:gd name="T92" fmla="*/ 6 w 182"/>
                <a:gd name="T93" fmla="*/ 31 h 116"/>
                <a:gd name="T94" fmla="*/ 20 w 182"/>
                <a:gd name="T95" fmla="*/ 34 h 116"/>
                <a:gd name="T96" fmla="*/ 23 w 182"/>
                <a:gd name="T97" fmla="*/ 32 h 116"/>
                <a:gd name="T98" fmla="*/ 20 w 182"/>
                <a:gd name="T99" fmla="*/ 20 h 116"/>
                <a:gd name="T100" fmla="*/ 13 w 182"/>
                <a:gd name="T101" fmla="*/ 12 h 116"/>
                <a:gd name="T102" fmla="*/ 3 w 182"/>
                <a:gd name="T103" fmla="*/ 20 h 116"/>
                <a:gd name="T104" fmla="*/ 1 w 182"/>
                <a:gd name="T105" fmla="*/ 20 h 116"/>
                <a:gd name="T106" fmla="*/ 18 w 182"/>
                <a:gd name="T107" fmla="*/ 7 h 116"/>
                <a:gd name="T108" fmla="*/ 25 w 182"/>
                <a:gd name="T109" fmla="*/ 9 h 116"/>
                <a:gd name="T110" fmla="*/ 32 w 182"/>
                <a:gd name="T111" fmla="*/ 16 h 116"/>
                <a:gd name="T112" fmla="*/ 42 w 182"/>
                <a:gd name="T113" fmla="*/ 2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2" h="116">
                  <a:moveTo>
                    <a:pt x="45" y="23"/>
                  </a:moveTo>
                  <a:lnTo>
                    <a:pt x="58" y="25"/>
                  </a:lnTo>
                  <a:lnTo>
                    <a:pt x="59" y="24"/>
                  </a:lnTo>
                  <a:lnTo>
                    <a:pt x="58" y="21"/>
                  </a:lnTo>
                  <a:lnTo>
                    <a:pt x="58" y="19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60" y="13"/>
                  </a:lnTo>
                  <a:lnTo>
                    <a:pt x="61" y="12"/>
                  </a:lnTo>
                  <a:lnTo>
                    <a:pt x="62" y="10"/>
                  </a:lnTo>
                  <a:lnTo>
                    <a:pt x="64" y="10"/>
                  </a:lnTo>
                  <a:lnTo>
                    <a:pt x="67" y="10"/>
                  </a:lnTo>
                  <a:lnTo>
                    <a:pt x="70" y="9"/>
                  </a:lnTo>
                  <a:lnTo>
                    <a:pt x="70" y="7"/>
                  </a:lnTo>
                  <a:lnTo>
                    <a:pt x="70" y="6"/>
                  </a:lnTo>
                  <a:lnTo>
                    <a:pt x="72" y="5"/>
                  </a:lnTo>
                  <a:lnTo>
                    <a:pt x="75" y="7"/>
                  </a:lnTo>
                  <a:lnTo>
                    <a:pt x="77" y="7"/>
                  </a:lnTo>
                  <a:lnTo>
                    <a:pt x="76" y="6"/>
                  </a:lnTo>
                  <a:lnTo>
                    <a:pt x="75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7" y="2"/>
                  </a:lnTo>
                  <a:lnTo>
                    <a:pt x="78" y="1"/>
                  </a:lnTo>
                  <a:lnTo>
                    <a:pt x="79" y="0"/>
                  </a:lnTo>
                  <a:lnTo>
                    <a:pt x="84" y="4"/>
                  </a:lnTo>
                  <a:lnTo>
                    <a:pt x="87" y="6"/>
                  </a:lnTo>
                  <a:lnTo>
                    <a:pt x="88" y="8"/>
                  </a:lnTo>
                  <a:lnTo>
                    <a:pt x="90" y="8"/>
                  </a:lnTo>
                  <a:lnTo>
                    <a:pt x="92" y="8"/>
                  </a:lnTo>
                  <a:lnTo>
                    <a:pt x="95" y="9"/>
                  </a:lnTo>
                  <a:lnTo>
                    <a:pt x="96" y="10"/>
                  </a:lnTo>
                  <a:lnTo>
                    <a:pt x="96" y="12"/>
                  </a:lnTo>
                  <a:lnTo>
                    <a:pt x="96" y="14"/>
                  </a:lnTo>
                  <a:lnTo>
                    <a:pt x="98" y="15"/>
                  </a:lnTo>
                  <a:lnTo>
                    <a:pt x="99" y="16"/>
                  </a:lnTo>
                  <a:lnTo>
                    <a:pt x="97" y="16"/>
                  </a:lnTo>
                  <a:lnTo>
                    <a:pt x="97" y="18"/>
                  </a:lnTo>
                  <a:lnTo>
                    <a:pt x="98" y="20"/>
                  </a:lnTo>
                  <a:lnTo>
                    <a:pt x="97" y="22"/>
                  </a:lnTo>
                  <a:lnTo>
                    <a:pt x="98" y="23"/>
                  </a:lnTo>
                  <a:lnTo>
                    <a:pt x="102" y="25"/>
                  </a:lnTo>
                  <a:lnTo>
                    <a:pt x="106" y="25"/>
                  </a:lnTo>
                  <a:lnTo>
                    <a:pt x="107" y="25"/>
                  </a:lnTo>
                  <a:lnTo>
                    <a:pt x="113" y="26"/>
                  </a:lnTo>
                  <a:lnTo>
                    <a:pt x="115" y="25"/>
                  </a:lnTo>
                  <a:lnTo>
                    <a:pt x="115" y="24"/>
                  </a:lnTo>
                  <a:lnTo>
                    <a:pt x="117" y="23"/>
                  </a:lnTo>
                  <a:lnTo>
                    <a:pt x="118" y="24"/>
                  </a:lnTo>
                  <a:lnTo>
                    <a:pt x="121" y="27"/>
                  </a:lnTo>
                  <a:lnTo>
                    <a:pt x="122" y="28"/>
                  </a:lnTo>
                  <a:lnTo>
                    <a:pt x="123" y="30"/>
                  </a:lnTo>
                  <a:lnTo>
                    <a:pt x="123" y="33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7" y="37"/>
                  </a:lnTo>
                  <a:lnTo>
                    <a:pt x="128" y="40"/>
                  </a:lnTo>
                  <a:lnTo>
                    <a:pt x="128" y="42"/>
                  </a:lnTo>
                  <a:lnTo>
                    <a:pt x="129" y="45"/>
                  </a:lnTo>
                  <a:lnTo>
                    <a:pt x="130" y="46"/>
                  </a:lnTo>
                  <a:lnTo>
                    <a:pt x="142" y="53"/>
                  </a:lnTo>
                  <a:lnTo>
                    <a:pt x="147" y="58"/>
                  </a:lnTo>
                  <a:lnTo>
                    <a:pt x="149" y="59"/>
                  </a:lnTo>
                  <a:lnTo>
                    <a:pt x="153" y="59"/>
                  </a:lnTo>
                  <a:lnTo>
                    <a:pt x="156" y="61"/>
                  </a:lnTo>
                  <a:lnTo>
                    <a:pt x="160" y="65"/>
                  </a:lnTo>
                  <a:lnTo>
                    <a:pt x="165" y="70"/>
                  </a:lnTo>
                  <a:lnTo>
                    <a:pt x="167" y="71"/>
                  </a:lnTo>
                  <a:lnTo>
                    <a:pt x="169" y="71"/>
                  </a:lnTo>
                  <a:lnTo>
                    <a:pt x="170" y="70"/>
                  </a:lnTo>
                  <a:lnTo>
                    <a:pt x="172" y="70"/>
                  </a:lnTo>
                  <a:lnTo>
                    <a:pt x="178" y="72"/>
                  </a:lnTo>
                  <a:lnTo>
                    <a:pt x="179" y="73"/>
                  </a:lnTo>
                  <a:lnTo>
                    <a:pt x="180" y="74"/>
                  </a:lnTo>
                  <a:lnTo>
                    <a:pt x="182" y="75"/>
                  </a:lnTo>
                  <a:lnTo>
                    <a:pt x="181" y="77"/>
                  </a:lnTo>
                  <a:lnTo>
                    <a:pt x="180" y="79"/>
                  </a:lnTo>
                  <a:lnTo>
                    <a:pt x="180" y="82"/>
                  </a:lnTo>
                  <a:lnTo>
                    <a:pt x="180" y="84"/>
                  </a:lnTo>
                  <a:lnTo>
                    <a:pt x="180" y="85"/>
                  </a:lnTo>
                  <a:lnTo>
                    <a:pt x="177" y="85"/>
                  </a:lnTo>
                  <a:lnTo>
                    <a:pt x="174" y="84"/>
                  </a:lnTo>
                  <a:lnTo>
                    <a:pt x="171" y="82"/>
                  </a:lnTo>
                  <a:lnTo>
                    <a:pt x="170" y="82"/>
                  </a:lnTo>
                  <a:lnTo>
                    <a:pt x="169" y="82"/>
                  </a:lnTo>
                  <a:lnTo>
                    <a:pt x="168" y="83"/>
                  </a:lnTo>
                  <a:lnTo>
                    <a:pt x="168" y="85"/>
                  </a:lnTo>
                  <a:lnTo>
                    <a:pt x="168" y="86"/>
                  </a:lnTo>
                  <a:lnTo>
                    <a:pt x="167" y="86"/>
                  </a:lnTo>
                  <a:lnTo>
                    <a:pt x="163" y="86"/>
                  </a:lnTo>
                  <a:lnTo>
                    <a:pt x="162" y="86"/>
                  </a:lnTo>
                  <a:lnTo>
                    <a:pt x="160" y="86"/>
                  </a:lnTo>
                  <a:lnTo>
                    <a:pt x="159" y="88"/>
                  </a:lnTo>
                  <a:lnTo>
                    <a:pt x="158" y="88"/>
                  </a:lnTo>
                  <a:lnTo>
                    <a:pt x="158" y="89"/>
                  </a:lnTo>
                  <a:lnTo>
                    <a:pt x="158" y="90"/>
                  </a:lnTo>
                  <a:lnTo>
                    <a:pt x="156" y="94"/>
                  </a:lnTo>
                  <a:lnTo>
                    <a:pt x="156" y="95"/>
                  </a:lnTo>
                  <a:lnTo>
                    <a:pt x="155" y="97"/>
                  </a:lnTo>
                  <a:lnTo>
                    <a:pt x="155" y="99"/>
                  </a:lnTo>
                  <a:lnTo>
                    <a:pt x="155" y="100"/>
                  </a:lnTo>
                  <a:lnTo>
                    <a:pt x="151" y="102"/>
                  </a:lnTo>
                  <a:lnTo>
                    <a:pt x="149" y="103"/>
                  </a:lnTo>
                  <a:lnTo>
                    <a:pt x="148" y="104"/>
                  </a:lnTo>
                  <a:lnTo>
                    <a:pt x="146" y="105"/>
                  </a:lnTo>
                  <a:lnTo>
                    <a:pt x="144" y="106"/>
                  </a:lnTo>
                  <a:lnTo>
                    <a:pt x="140" y="106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7" y="108"/>
                  </a:lnTo>
                  <a:lnTo>
                    <a:pt x="138" y="109"/>
                  </a:lnTo>
                  <a:lnTo>
                    <a:pt x="138" y="110"/>
                  </a:lnTo>
                  <a:lnTo>
                    <a:pt x="137" y="110"/>
                  </a:lnTo>
                  <a:lnTo>
                    <a:pt x="136" y="113"/>
                  </a:lnTo>
                  <a:lnTo>
                    <a:pt x="135" y="114"/>
                  </a:lnTo>
                  <a:lnTo>
                    <a:pt x="133" y="114"/>
                  </a:lnTo>
                  <a:lnTo>
                    <a:pt x="132" y="116"/>
                  </a:lnTo>
                  <a:lnTo>
                    <a:pt x="129" y="116"/>
                  </a:lnTo>
                  <a:lnTo>
                    <a:pt x="127" y="116"/>
                  </a:lnTo>
                  <a:lnTo>
                    <a:pt x="126" y="116"/>
                  </a:lnTo>
                  <a:lnTo>
                    <a:pt x="125" y="115"/>
                  </a:lnTo>
                  <a:lnTo>
                    <a:pt x="123" y="114"/>
                  </a:lnTo>
                  <a:lnTo>
                    <a:pt x="121" y="113"/>
                  </a:lnTo>
                  <a:lnTo>
                    <a:pt x="119" y="113"/>
                  </a:lnTo>
                  <a:lnTo>
                    <a:pt x="116" y="113"/>
                  </a:lnTo>
                  <a:lnTo>
                    <a:pt x="115" y="112"/>
                  </a:lnTo>
                  <a:lnTo>
                    <a:pt x="114" y="111"/>
                  </a:lnTo>
                  <a:lnTo>
                    <a:pt x="113" y="110"/>
                  </a:lnTo>
                  <a:lnTo>
                    <a:pt x="113" y="107"/>
                  </a:lnTo>
                  <a:lnTo>
                    <a:pt x="112" y="105"/>
                  </a:lnTo>
                  <a:lnTo>
                    <a:pt x="112" y="97"/>
                  </a:lnTo>
                  <a:lnTo>
                    <a:pt x="111" y="96"/>
                  </a:lnTo>
                  <a:lnTo>
                    <a:pt x="105" y="96"/>
                  </a:lnTo>
                  <a:lnTo>
                    <a:pt x="101" y="93"/>
                  </a:lnTo>
                  <a:lnTo>
                    <a:pt x="96" y="89"/>
                  </a:lnTo>
                  <a:lnTo>
                    <a:pt x="92" y="87"/>
                  </a:lnTo>
                  <a:lnTo>
                    <a:pt x="90" y="86"/>
                  </a:lnTo>
                  <a:lnTo>
                    <a:pt x="89" y="84"/>
                  </a:lnTo>
                  <a:lnTo>
                    <a:pt x="87" y="81"/>
                  </a:lnTo>
                  <a:lnTo>
                    <a:pt x="85" y="80"/>
                  </a:lnTo>
                  <a:lnTo>
                    <a:pt x="82" y="79"/>
                  </a:lnTo>
                  <a:lnTo>
                    <a:pt x="79" y="80"/>
                  </a:lnTo>
                  <a:lnTo>
                    <a:pt x="76" y="79"/>
                  </a:lnTo>
                  <a:lnTo>
                    <a:pt x="73" y="78"/>
                  </a:lnTo>
                  <a:lnTo>
                    <a:pt x="64" y="75"/>
                  </a:lnTo>
                  <a:lnTo>
                    <a:pt x="62" y="72"/>
                  </a:lnTo>
                  <a:lnTo>
                    <a:pt x="59" y="70"/>
                  </a:lnTo>
                  <a:lnTo>
                    <a:pt x="54" y="70"/>
                  </a:lnTo>
                  <a:lnTo>
                    <a:pt x="51" y="70"/>
                  </a:lnTo>
                  <a:lnTo>
                    <a:pt x="50" y="72"/>
                  </a:lnTo>
                  <a:lnTo>
                    <a:pt x="49" y="73"/>
                  </a:lnTo>
                  <a:lnTo>
                    <a:pt x="46" y="73"/>
                  </a:lnTo>
                  <a:lnTo>
                    <a:pt x="44" y="72"/>
                  </a:lnTo>
                  <a:lnTo>
                    <a:pt x="41" y="72"/>
                  </a:lnTo>
                  <a:lnTo>
                    <a:pt x="37" y="73"/>
                  </a:lnTo>
                  <a:lnTo>
                    <a:pt x="34" y="76"/>
                  </a:lnTo>
                  <a:lnTo>
                    <a:pt x="26" y="82"/>
                  </a:lnTo>
                  <a:lnTo>
                    <a:pt x="22" y="83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7" y="73"/>
                  </a:lnTo>
                  <a:lnTo>
                    <a:pt x="17" y="68"/>
                  </a:lnTo>
                  <a:lnTo>
                    <a:pt x="18" y="63"/>
                  </a:lnTo>
                  <a:lnTo>
                    <a:pt x="20" y="59"/>
                  </a:lnTo>
                  <a:lnTo>
                    <a:pt x="17" y="59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6" y="52"/>
                  </a:lnTo>
                  <a:lnTo>
                    <a:pt x="18" y="51"/>
                  </a:lnTo>
                  <a:lnTo>
                    <a:pt x="15" y="50"/>
                  </a:lnTo>
                  <a:lnTo>
                    <a:pt x="13" y="49"/>
                  </a:lnTo>
                  <a:lnTo>
                    <a:pt x="12" y="47"/>
                  </a:lnTo>
                  <a:lnTo>
                    <a:pt x="14" y="45"/>
                  </a:lnTo>
                  <a:lnTo>
                    <a:pt x="16" y="46"/>
                  </a:lnTo>
                  <a:lnTo>
                    <a:pt x="18" y="47"/>
                  </a:lnTo>
                  <a:lnTo>
                    <a:pt x="17" y="45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6" y="46"/>
                  </a:lnTo>
                  <a:lnTo>
                    <a:pt x="5" y="46"/>
                  </a:lnTo>
                  <a:lnTo>
                    <a:pt x="3" y="39"/>
                  </a:lnTo>
                  <a:lnTo>
                    <a:pt x="4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3"/>
                  </a:lnTo>
                  <a:lnTo>
                    <a:pt x="12" y="33"/>
                  </a:lnTo>
                  <a:lnTo>
                    <a:pt x="17" y="34"/>
                  </a:lnTo>
                  <a:lnTo>
                    <a:pt x="20" y="34"/>
                  </a:lnTo>
                  <a:lnTo>
                    <a:pt x="23" y="35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6" y="31"/>
                  </a:lnTo>
                  <a:lnTo>
                    <a:pt x="29" y="27"/>
                  </a:lnTo>
                  <a:lnTo>
                    <a:pt x="24" y="23"/>
                  </a:lnTo>
                  <a:lnTo>
                    <a:pt x="20" y="20"/>
                  </a:lnTo>
                  <a:lnTo>
                    <a:pt x="19" y="16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3" y="12"/>
                  </a:lnTo>
                  <a:lnTo>
                    <a:pt x="9" y="13"/>
                  </a:lnTo>
                  <a:lnTo>
                    <a:pt x="5" y="15"/>
                  </a:lnTo>
                  <a:lnTo>
                    <a:pt x="3" y="18"/>
                  </a:lnTo>
                  <a:lnTo>
                    <a:pt x="3" y="20"/>
                  </a:lnTo>
                  <a:lnTo>
                    <a:pt x="4" y="20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1" y="20"/>
                  </a:lnTo>
                  <a:lnTo>
                    <a:pt x="0" y="16"/>
                  </a:lnTo>
                  <a:lnTo>
                    <a:pt x="7" y="10"/>
                  </a:lnTo>
                  <a:lnTo>
                    <a:pt x="12" y="8"/>
                  </a:lnTo>
                  <a:lnTo>
                    <a:pt x="18" y="7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3" y="7"/>
                  </a:lnTo>
                  <a:lnTo>
                    <a:pt x="25" y="9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2" y="16"/>
                  </a:lnTo>
                  <a:lnTo>
                    <a:pt x="33" y="18"/>
                  </a:lnTo>
                  <a:lnTo>
                    <a:pt x="36" y="23"/>
                  </a:lnTo>
                  <a:lnTo>
                    <a:pt x="38" y="24"/>
                  </a:lnTo>
                  <a:lnTo>
                    <a:pt x="42" y="24"/>
                  </a:lnTo>
                  <a:lnTo>
                    <a:pt x="45" y="2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6" name="Freeform 312"/>
            <p:cNvSpPr>
              <a:spLocks/>
            </p:cNvSpPr>
            <p:nvPr/>
          </p:nvSpPr>
          <p:spPr bwMode="auto">
            <a:xfrm>
              <a:off x="4837113" y="1708150"/>
              <a:ext cx="227013" cy="96838"/>
            </a:xfrm>
            <a:custGeom>
              <a:avLst/>
              <a:gdLst>
                <a:gd name="T0" fmla="*/ 62 w 143"/>
                <a:gd name="T1" fmla="*/ 51 h 61"/>
                <a:gd name="T2" fmla="*/ 72 w 143"/>
                <a:gd name="T3" fmla="*/ 46 h 61"/>
                <a:gd name="T4" fmla="*/ 79 w 143"/>
                <a:gd name="T5" fmla="*/ 43 h 61"/>
                <a:gd name="T6" fmla="*/ 86 w 143"/>
                <a:gd name="T7" fmla="*/ 46 h 61"/>
                <a:gd name="T8" fmla="*/ 95 w 143"/>
                <a:gd name="T9" fmla="*/ 43 h 61"/>
                <a:gd name="T10" fmla="*/ 103 w 143"/>
                <a:gd name="T11" fmla="*/ 36 h 61"/>
                <a:gd name="T12" fmla="*/ 116 w 143"/>
                <a:gd name="T13" fmla="*/ 34 h 61"/>
                <a:gd name="T14" fmla="*/ 130 w 143"/>
                <a:gd name="T15" fmla="*/ 24 h 61"/>
                <a:gd name="T16" fmla="*/ 143 w 143"/>
                <a:gd name="T17" fmla="*/ 17 h 61"/>
                <a:gd name="T18" fmla="*/ 137 w 143"/>
                <a:gd name="T19" fmla="*/ 12 h 61"/>
                <a:gd name="T20" fmla="*/ 126 w 143"/>
                <a:gd name="T21" fmla="*/ 7 h 61"/>
                <a:gd name="T22" fmla="*/ 120 w 143"/>
                <a:gd name="T23" fmla="*/ 6 h 61"/>
                <a:gd name="T24" fmla="*/ 107 w 143"/>
                <a:gd name="T25" fmla="*/ 5 h 61"/>
                <a:gd name="T26" fmla="*/ 100 w 143"/>
                <a:gd name="T27" fmla="*/ 4 h 61"/>
                <a:gd name="T28" fmla="*/ 87 w 143"/>
                <a:gd name="T29" fmla="*/ 5 h 61"/>
                <a:gd name="T30" fmla="*/ 77 w 143"/>
                <a:gd name="T31" fmla="*/ 5 h 61"/>
                <a:gd name="T32" fmla="*/ 70 w 143"/>
                <a:gd name="T33" fmla="*/ 4 h 61"/>
                <a:gd name="T34" fmla="*/ 62 w 143"/>
                <a:gd name="T35" fmla="*/ 1 h 61"/>
                <a:gd name="T36" fmla="*/ 56 w 143"/>
                <a:gd name="T37" fmla="*/ 4 h 61"/>
                <a:gd name="T38" fmla="*/ 53 w 143"/>
                <a:gd name="T39" fmla="*/ 10 h 61"/>
                <a:gd name="T40" fmla="*/ 46 w 143"/>
                <a:gd name="T41" fmla="*/ 10 h 61"/>
                <a:gd name="T42" fmla="*/ 38 w 143"/>
                <a:gd name="T43" fmla="*/ 7 h 61"/>
                <a:gd name="T44" fmla="*/ 31 w 143"/>
                <a:gd name="T45" fmla="*/ 7 h 61"/>
                <a:gd name="T46" fmla="*/ 24 w 143"/>
                <a:gd name="T47" fmla="*/ 8 h 61"/>
                <a:gd name="T48" fmla="*/ 22 w 143"/>
                <a:gd name="T49" fmla="*/ 12 h 61"/>
                <a:gd name="T50" fmla="*/ 26 w 143"/>
                <a:gd name="T51" fmla="*/ 17 h 61"/>
                <a:gd name="T52" fmla="*/ 17 w 143"/>
                <a:gd name="T53" fmla="*/ 23 h 61"/>
                <a:gd name="T54" fmla="*/ 15 w 143"/>
                <a:gd name="T55" fmla="*/ 27 h 61"/>
                <a:gd name="T56" fmla="*/ 20 w 143"/>
                <a:gd name="T57" fmla="*/ 31 h 61"/>
                <a:gd name="T58" fmla="*/ 28 w 143"/>
                <a:gd name="T59" fmla="*/ 31 h 61"/>
                <a:gd name="T60" fmla="*/ 33 w 143"/>
                <a:gd name="T61" fmla="*/ 28 h 61"/>
                <a:gd name="T62" fmla="*/ 37 w 143"/>
                <a:gd name="T63" fmla="*/ 33 h 61"/>
                <a:gd name="T64" fmla="*/ 43 w 143"/>
                <a:gd name="T65" fmla="*/ 36 h 61"/>
                <a:gd name="T66" fmla="*/ 51 w 143"/>
                <a:gd name="T67" fmla="*/ 37 h 61"/>
                <a:gd name="T68" fmla="*/ 45 w 143"/>
                <a:gd name="T69" fmla="*/ 42 h 61"/>
                <a:gd name="T70" fmla="*/ 40 w 143"/>
                <a:gd name="T71" fmla="*/ 43 h 61"/>
                <a:gd name="T72" fmla="*/ 36 w 143"/>
                <a:gd name="T73" fmla="*/ 45 h 61"/>
                <a:gd name="T74" fmla="*/ 27 w 143"/>
                <a:gd name="T75" fmla="*/ 46 h 61"/>
                <a:gd name="T76" fmla="*/ 21 w 143"/>
                <a:gd name="T77" fmla="*/ 48 h 61"/>
                <a:gd name="T78" fmla="*/ 17 w 143"/>
                <a:gd name="T79" fmla="*/ 50 h 61"/>
                <a:gd name="T80" fmla="*/ 8 w 143"/>
                <a:gd name="T81" fmla="*/ 49 h 61"/>
                <a:gd name="T82" fmla="*/ 0 w 143"/>
                <a:gd name="T83" fmla="*/ 50 h 61"/>
                <a:gd name="T84" fmla="*/ 2 w 143"/>
                <a:gd name="T85" fmla="*/ 57 h 61"/>
                <a:gd name="T86" fmla="*/ 9 w 143"/>
                <a:gd name="T87" fmla="*/ 57 h 61"/>
                <a:gd name="T88" fmla="*/ 18 w 143"/>
                <a:gd name="T89" fmla="*/ 57 h 61"/>
                <a:gd name="T90" fmla="*/ 29 w 143"/>
                <a:gd name="T91" fmla="*/ 56 h 61"/>
                <a:gd name="T92" fmla="*/ 34 w 143"/>
                <a:gd name="T93" fmla="*/ 61 h 61"/>
                <a:gd name="T94" fmla="*/ 43 w 143"/>
                <a:gd name="T95" fmla="*/ 60 h 61"/>
                <a:gd name="T96" fmla="*/ 52 w 143"/>
                <a:gd name="T97" fmla="*/ 59 h 61"/>
                <a:gd name="T98" fmla="*/ 60 w 143"/>
                <a:gd name="T99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3" h="61">
                  <a:moveTo>
                    <a:pt x="60" y="57"/>
                  </a:moveTo>
                  <a:lnTo>
                    <a:pt x="60" y="54"/>
                  </a:lnTo>
                  <a:lnTo>
                    <a:pt x="62" y="51"/>
                  </a:lnTo>
                  <a:lnTo>
                    <a:pt x="69" y="47"/>
                  </a:lnTo>
                  <a:lnTo>
                    <a:pt x="70" y="46"/>
                  </a:lnTo>
                  <a:lnTo>
                    <a:pt x="72" y="46"/>
                  </a:lnTo>
                  <a:lnTo>
                    <a:pt x="73" y="43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2" y="43"/>
                  </a:lnTo>
                  <a:lnTo>
                    <a:pt x="83" y="46"/>
                  </a:lnTo>
                  <a:lnTo>
                    <a:pt x="86" y="46"/>
                  </a:lnTo>
                  <a:lnTo>
                    <a:pt x="90" y="45"/>
                  </a:lnTo>
                  <a:lnTo>
                    <a:pt x="92" y="46"/>
                  </a:lnTo>
                  <a:lnTo>
                    <a:pt x="95" y="43"/>
                  </a:lnTo>
                  <a:lnTo>
                    <a:pt x="97" y="40"/>
                  </a:lnTo>
                  <a:lnTo>
                    <a:pt x="99" y="37"/>
                  </a:lnTo>
                  <a:lnTo>
                    <a:pt x="103" y="36"/>
                  </a:lnTo>
                  <a:lnTo>
                    <a:pt x="107" y="36"/>
                  </a:lnTo>
                  <a:lnTo>
                    <a:pt x="114" y="35"/>
                  </a:lnTo>
                  <a:lnTo>
                    <a:pt x="116" y="34"/>
                  </a:lnTo>
                  <a:lnTo>
                    <a:pt x="118" y="31"/>
                  </a:lnTo>
                  <a:lnTo>
                    <a:pt x="122" y="28"/>
                  </a:lnTo>
                  <a:lnTo>
                    <a:pt x="130" y="24"/>
                  </a:lnTo>
                  <a:lnTo>
                    <a:pt x="139" y="21"/>
                  </a:lnTo>
                  <a:lnTo>
                    <a:pt x="142" y="20"/>
                  </a:lnTo>
                  <a:lnTo>
                    <a:pt x="143" y="17"/>
                  </a:lnTo>
                  <a:lnTo>
                    <a:pt x="143" y="15"/>
                  </a:lnTo>
                  <a:lnTo>
                    <a:pt x="141" y="15"/>
                  </a:lnTo>
                  <a:lnTo>
                    <a:pt x="137" y="12"/>
                  </a:lnTo>
                  <a:lnTo>
                    <a:pt x="133" y="11"/>
                  </a:lnTo>
                  <a:lnTo>
                    <a:pt x="129" y="8"/>
                  </a:lnTo>
                  <a:lnTo>
                    <a:pt x="126" y="7"/>
                  </a:lnTo>
                  <a:lnTo>
                    <a:pt x="124" y="7"/>
                  </a:lnTo>
                  <a:lnTo>
                    <a:pt x="122" y="7"/>
                  </a:lnTo>
                  <a:lnTo>
                    <a:pt x="120" y="6"/>
                  </a:lnTo>
                  <a:lnTo>
                    <a:pt x="118" y="6"/>
                  </a:lnTo>
                  <a:lnTo>
                    <a:pt x="113" y="6"/>
                  </a:lnTo>
                  <a:lnTo>
                    <a:pt x="107" y="5"/>
                  </a:lnTo>
                  <a:lnTo>
                    <a:pt x="105" y="5"/>
                  </a:lnTo>
                  <a:lnTo>
                    <a:pt x="101" y="4"/>
                  </a:lnTo>
                  <a:lnTo>
                    <a:pt x="100" y="4"/>
                  </a:lnTo>
                  <a:lnTo>
                    <a:pt x="96" y="5"/>
                  </a:lnTo>
                  <a:lnTo>
                    <a:pt x="89" y="5"/>
                  </a:lnTo>
                  <a:lnTo>
                    <a:pt x="87" y="5"/>
                  </a:lnTo>
                  <a:lnTo>
                    <a:pt x="83" y="5"/>
                  </a:lnTo>
                  <a:lnTo>
                    <a:pt x="79" y="5"/>
                  </a:lnTo>
                  <a:lnTo>
                    <a:pt x="77" y="5"/>
                  </a:lnTo>
                  <a:lnTo>
                    <a:pt x="76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3"/>
                  </a:lnTo>
                  <a:lnTo>
                    <a:pt x="64" y="0"/>
                  </a:lnTo>
                  <a:lnTo>
                    <a:pt x="62" y="1"/>
                  </a:lnTo>
                  <a:lnTo>
                    <a:pt x="60" y="1"/>
                  </a:lnTo>
                  <a:lnTo>
                    <a:pt x="58" y="2"/>
                  </a:lnTo>
                  <a:lnTo>
                    <a:pt x="56" y="4"/>
                  </a:lnTo>
                  <a:lnTo>
                    <a:pt x="55" y="6"/>
                  </a:lnTo>
                  <a:lnTo>
                    <a:pt x="54" y="7"/>
                  </a:lnTo>
                  <a:lnTo>
                    <a:pt x="53" y="10"/>
                  </a:lnTo>
                  <a:lnTo>
                    <a:pt x="53" y="12"/>
                  </a:lnTo>
                  <a:lnTo>
                    <a:pt x="49" y="11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40" y="8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1" y="7"/>
                  </a:lnTo>
                  <a:lnTo>
                    <a:pt x="29" y="7"/>
                  </a:lnTo>
                  <a:lnTo>
                    <a:pt x="25" y="7"/>
                  </a:lnTo>
                  <a:lnTo>
                    <a:pt x="24" y="8"/>
                  </a:lnTo>
                  <a:lnTo>
                    <a:pt x="23" y="9"/>
                  </a:lnTo>
                  <a:lnTo>
                    <a:pt x="23" y="11"/>
                  </a:lnTo>
                  <a:lnTo>
                    <a:pt x="22" y="12"/>
                  </a:lnTo>
                  <a:lnTo>
                    <a:pt x="21" y="14"/>
                  </a:lnTo>
                  <a:lnTo>
                    <a:pt x="25" y="15"/>
                  </a:lnTo>
                  <a:lnTo>
                    <a:pt x="26" y="17"/>
                  </a:lnTo>
                  <a:lnTo>
                    <a:pt x="22" y="18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0" y="31"/>
                  </a:lnTo>
                  <a:lnTo>
                    <a:pt x="26" y="33"/>
                  </a:lnTo>
                  <a:lnTo>
                    <a:pt x="28" y="33"/>
                  </a:lnTo>
                  <a:lnTo>
                    <a:pt x="28" y="31"/>
                  </a:lnTo>
                  <a:lnTo>
                    <a:pt x="30" y="30"/>
                  </a:lnTo>
                  <a:lnTo>
                    <a:pt x="31" y="27"/>
                  </a:lnTo>
                  <a:lnTo>
                    <a:pt x="33" y="28"/>
                  </a:lnTo>
                  <a:lnTo>
                    <a:pt x="34" y="29"/>
                  </a:lnTo>
                  <a:lnTo>
                    <a:pt x="34" y="31"/>
                  </a:lnTo>
                  <a:lnTo>
                    <a:pt x="37" y="33"/>
                  </a:lnTo>
                  <a:lnTo>
                    <a:pt x="39" y="34"/>
                  </a:lnTo>
                  <a:lnTo>
                    <a:pt x="41" y="34"/>
                  </a:lnTo>
                  <a:lnTo>
                    <a:pt x="43" y="36"/>
                  </a:lnTo>
                  <a:lnTo>
                    <a:pt x="47" y="37"/>
                  </a:lnTo>
                  <a:lnTo>
                    <a:pt x="49" y="36"/>
                  </a:lnTo>
                  <a:lnTo>
                    <a:pt x="51" y="37"/>
                  </a:lnTo>
                  <a:lnTo>
                    <a:pt x="49" y="39"/>
                  </a:lnTo>
                  <a:lnTo>
                    <a:pt x="46" y="40"/>
                  </a:lnTo>
                  <a:lnTo>
                    <a:pt x="45" y="42"/>
                  </a:lnTo>
                  <a:lnTo>
                    <a:pt x="43" y="42"/>
                  </a:lnTo>
                  <a:lnTo>
                    <a:pt x="41" y="42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7" y="44"/>
                  </a:lnTo>
                  <a:lnTo>
                    <a:pt x="36" y="45"/>
                  </a:lnTo>
                  <a:lnTo>
                    <a:pt x="34" y="46"/>
                  </a:lnTo>
                  <a:lnTo>
                    <a:pt x="30" y="47"/>
                  </a:lnTo>
                  <a:lnTo>
                    <a:pt x="27" y="46"/>
                  </a:lnTo>
                  <a:lnTo>
                    <a:pt x="25" y="46"/>
                  </a:lnTo>
                  <a:lnTo>
                    <a:pt x="22" y="46"/>
                  </a:lnTo>
                  <a:lnTo>
                    <a:pt x="21" y="48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7" y="50"/>
                  </a:lnTo>
                  <a:lnTo>
                    <a:pt x="14" y="48"/>
                  </a:lnTo>
                  <a:lnTo>
                    <a:pt x="11" y="48"/>
                  </a:lnTo>
                  <a:lnTo>
                    <a:pt x="8" y="49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0" y="50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5" y="56"/>
                  </a:lnTo>
                  <a:lnTo>
                    <a:pt x="9" y="57"/>
                  </a:lnTo>
                  <a:lnTo>
                    <a:pt x="15" y="56"/>
                  </a:lnTo>
                  <a:lnTo>
                    <a:pt x="17" y="56"/>
                  </a:lnTo>
                  <a:lnTo>
                    <a:pt x="18" y="57"/>
                  </a:lnTo>
                  <a:lnTo>
                    <a:pt x="20" y="58"/>
                  </a:lnTo>
                  <a:lnTo>
                    <a:pt x="22" y="58"/>
                  </a:lnTo>
                  <a:lnTo>
                    <a:pt x="29" y="56"/>
                  </a:lnTo>
                  <a:lnTo>
                    <a:pt x="30" y="57"/>
                  </a:lnTo>
                  <a:lnTo>
                    <a:pt x="32" y="58"/>
                  </a:lnTo>
                  <a:lnTo>
                    <a:pt x="34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43" y="60"/>
                  </a:lnTo>
                  <a:lnTo>
                    <a:pt x="46" y="59"/>
                  </a:lnTo>
                  <a:lnTo>
                    <a:pt x="50" y="60"/>
                  </a:lnTo>
                  <a:lnTo>
                    <a:pt x="52" y="59"/>
                  </a:lnTo>
                  <a:lnTo>
                    <a:pt x="55" y="59"/>
                  </a:lnTo>
                  <a:lnTo>
                    <a:pt x="55" y="56"/>
                  </a:lnTo>
                  <a:lnTo>
                    <a:pt x="60" y="5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7" name="Freeform 314"/>
            <p:cNvSpPr>
              <a:spLocks/>
            </p:cNvSpPr>
            <p:nvPr/>
          </p:nvSpPr>
          <p:spPr bwMode="auto">
            <a:xfrm>
              <a:off x="4799013" y="1760538"/>
              <a:ext cx="153988" cy="106363"/>
            </a:xfrm>
            <a:custGeom>
              <a:avLst/>
              <a:gdLst>
                <a:gd name="T0" fmla="*/ 11 w 97"/>
                <a:gd name="T1" fmla="*/ 61 h 67"/>
                <a:gd name="T2" fmla="*/ 17 w 97"/>
                <a:gd name="T3" fmla="*/ 58 h 67"/>
                <a:gd name="T4" fmla="*/ 21 w 97"/>
                <a:gd name="T5" fmla="*/ 57 h 67"/>
                <a:gd name="T6" fmla="*/ 26 w 97"/>
                <a:gd name="T7" fmla="*/ 59 h 67"/>
                <a:gd name="T8" fmla="*/ 28 w 97"/>
                <a:gd name="T9" fmla="*/ 53 h 67"/>
                <a:gd name="T10" fmla="*/ 34 w 97"/>
                <a:gd name="T11" fmla="*/ 54 h 67"/>
                <a:gd name="T12" fmla="*/ 37 w 97"/>
                <a:gd name="T13" fmla="*/ 51 h 67"/>
                <a:gd name="T14" fmla="*/ 41 w 97"/>
                <a:gd name="T15" fmla="*/ 42 h 67"/>
                <a:gd name="T16" fmla="*/ 44 w 97"/>
                <a:gd name="T17" fmla="*/ 41 h 67"/>
                <a:gd name="T18" fmla="*/ 50 w 97"/>
                <a:gd name="T19" fmla="*/ 44 h 67"/>
                <a:gd name="T20" fmla="*/ 51 w 97"/>
                <a:gd name="T21" fmla="*/ 48 h 67"/>
                <a:gd name="T22" fmla="*/ 53 w 97"/>
                <a:gd name="T23" fmla="*/ 49 h 67"/>
                <a:gd name="T24" fmla="*/ 52 w 97"/>
                <a:gd name="T25" fmla="*/ 54 h 67"/>
                <a:gd name="T26" fmla="*/ 52 w 97"/>
                <a:gd name="T27" fmla="*/ 61 h 67"/>
                <a:gd name="T28" fmla="*/ 56 w 97"/>
                <a:gd name="T29" fmla="*/ 67 h 67"/>
                <a:gd name="T30" fmla="*/ 68 w 97"/>
                <a:gd name="T31" fmla="*/ 61 h 67"/>
                <a:gd name="T32" fmla="*/ 71 w 97"/>
                <a:gd name="T33" fmla="*/ 58 h 67"/>
                <a:gd name="T34" fmla="*/ 77 w 97"/>
                <a:gd name="T35" fmla="*/ 55 h 67"/>
                <a:gd name="T36" fmla="*/ 81 w 97"/>
                <a:gd name="T37" fmla="*/ 56 h 67"/>
                <a:gd name="T38" fmla="*/ 84 w 97"/>
                <a:gd name="T39" fmla="*/ 57 h 67"/>
                <a:gd name="T40" fmla="*/ 90 w 97"/>
                <a:gd name="T41" fmla="*/ 56 h 67"/>
                <a:gd name="T42" fmla="*/ 95 w 97"/>
                <a:gd name="T43" fmla="*/ 57 h 67"/>
                <a:gd name="T44" fmla="*/ 97 w 97"/>
                <a:gd name="T45" fmla="*/ 58 h 67"/>
                <a:gd name="T46" fmla="*/ 93 w 97"/>
                <a:gd name="T47" fmla="*/ 39 h 67"/>
                <a:gd name="T48" fmla="*/ 80 w 97"/>
                <a:gd name="T49" fmla="*/ 35 h 67"/>
                <a:gd name="T50" fmla="*/ 77 w 97"/>
                <a:gd name="T51" fmla="*/ 26 h 67"/>
                <a:gd name="T52" fmla="*/ 66 w 97"/>
                <a:gd name="T53" fmla="*/ 26 h 67"/>
                <a:gd name="T54" fmla="*/ 56 w 97"/>
                <a:gd name="T55" fmla="*/ 24 h 67"/>
                <a:gd name="T56" fmla="*/ 43 w 97"/>
                <a:gd name="T57" fmla="*/ 24 h 67"/>
                <a:gd name="T58" fmla="*/ 33 w 97"/>
                <a:gd name="T59" fmla="*/ 23 h 67"/>
                <a:gd name="T60" fmla="*/ 24 w 97"/>
                <a:gd name="T61" fmla="*/ 22 h 67"/>
                <a:gd name="T62" fmla="*/ 29 w 97"/>
                <a:gd name="T63" fmla="*/ 14 h 67"/>
                <a:gd name="T64" fmla="*/ 40 w 97"/>
                <a:gd name="T65" fmla="*/ 17 h 67"/>
                <a:gd name="T66" fmla="*/ 46 w 97"/>
                <a:gd name="T67" fmla="*/ 12 h 67"/>
                <a:gd name="T68" fmla="*/ 40 w 97"/>
                <a:gd name="T69" fmla="*/ 12 h 67"/>
                <a:gd name="T70" fmla="*/ 43 w 97"/>
                <a:gd name="T71" fmla="*/ 5 h 67"/>
                <a:gd name="T72" fmla="*/ 39 w 97"/>
                <a:gd name="T73" fmla="*/ 0 h 67"/>
                <a:gd name="T74" fmla="*/ 31 w 97"/>
                <a:gd name="T75" fmla="*/ 6 h 67"/>
                <a:gd name="T76" fmla="*/ 25 w 97"/>
                <a:gd name="T77" fmla="*/ 8 h 67"/>
                <a:gd name="T78" fmla="*/ 24 w 97"/>
                <a:gd name="T79" fmla="*/ 13 h 67"/>
                <a:gd name="T80" fmla="*/ 18 w 97"/>
                <a:gd name="T81" fmla="*/ 18 h 67"/>
                <a:gd name="T82" fmla="*/ 8 w 97"/>
                <a:gd name="T83" fmla="*/ 23 h 67"/>
                <a:gd name="T84" fmla="*/ 2 w 97"/>
                <a:gd name="T85" fmla="*/ 24 h 67"/>
                <a:gd name="T86" fmla="*/ 3 w 97"/>
                <a:gd name="T87" fmla="*/ 29 h 67"/>
                <a:gd name="T88" fmla="*/ 9 w 97"/>
                <a:gd name="T89" fmla="*/ 32 h 67"/>
                <a:gd name="T90" fmla="*/ 10 w 97"/>
                <a:gd name="T91" fmla="*/ 40 h 67"/>
                <a:gd name="T92" fmla="*/ 12 w 97"/>
                <a:gd name="T93" fmla="*/ 45 h 67"/>
                <a:gd name="T94" fmla="*/ 7 w 97"/>
                <a:gd name="T95" fmla="*/ 51 h 67"/>
                <a:gd name="T96" fmla="*/ 5 w 97"/>
                <a:gd name="T97" fmla="*/ 5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7" h="67">
                  <a:moveTo>
                    <a:pt x="5" y="57"/>
                  </a:moveTo>
                  <a:lnTo>
                    <a:pt x="6" y="59"/>
                  </a:lnTo>
                  <a:lnTo>
                    <a:pt x="9" y="62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2" y="60"/>
                  </a:lnTo>
                  <a:lnTo>
                    <a:pt x="16" y="59"/>
                  </a:lnTo>
                  <a:lnTo>
                    <a:pt x="17" y="58"/>
                  </a:lnTo>
                  <a:lnTo>
                    <a:pt x="18" y="59"/>
                  </a:lnTo>
                  <a:lnTo>
                    <a:pt x="19" y="58"/>
                  </a:lnTo>
                  <a:lnTo>
                    <a:pt x="20" y="57"/>
                  </a:lnTo>
                  <a:lnTo>
                    <a:pt x="21" y="57"/>
                  </a:lnTo>
                  <a:lnTo>
                    <a:pt x="22" y="59"/>
                  </a:lnTo>
                  <a:lnTo>
                    <a:pt x="25" y="60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9" y="53"/>
                  </a:lnTo>
                  <a:lnTo>
                    <a:pt x="30" y="53"/>
                  </a:lnTo>
                  <a:lnTo>
                    <a:pt x="32" y="53"/>
                  </a:lnTo>
                  <a:lnTo>
                    <a:pt x="34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7" y="52"/>
                  </a:lnTo>
                  <a:lnTo>
                    <a:pt x="37" y="51"/>
                  </a:lnTo>
                  <a:lnTo>
                    <a:pt x="36" y="50"/>
                  </a:lnTo>
                  <a:lnTo>
                    <a:pt x="36" y="49"/>
                  </a:lnTo>
                  <a:lnTo>
                    <a:pt x="38" y="46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42" y="41"/>
                  </a:lnTo>
                  <a:lnTo>
                    <a:pt x="43" y="40"/>
                  </a:lnTo>
                  <a:lnTo>
                    <a:pt x="44" y="41"/>
                  </a:lnTo>
                  <a:lnTo>
                    <a:pt x="45" y="40"/>
                  </a:lnTo>
                  <a:lnTo>
                    <a:pt x="47" y="40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49" y="46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1" y="48"/>
                  </a:lnTo>
                  <a:lnTo>
                    <a:pt x="52" y="48"/>
                  </a:lnTo>
                  <a:lnTo>
                    <a:pt x="53" y="48"/>
                  </a:lnTo>
                  <a:lnTo>
                    <a:pt x="53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2" y="51"/>
                  </a:lnTo>
                  <a:lnTo>
                    <a:pt x="53" y="53"/>
                  </a:lnTo>
                  <a:lnTo>
                    <a:pt x="52" y="54"/>
                  </a:lnTo>
                  <a:lnTo>
                    <a:pt x="52" y="55"/>
                  </a:lnTo>
                  <a:lnTo>
                    <a:pt x="52" y="57"/>
                  </a:lnTo>
                  <a:lnTo>
                    <a:pt x="51" y="59"/>
                  </a:lnTo>
                  <a:lnTo>
                    <a:pt x="52" y="61"/>
                  </a:lnTo>
                  <a:lnTo>
                    <a:pt x="53" y="64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7"/>
                  </a:lnTo>
                  <a:lnTo>
                    <a:pt x="57" y="66"/>
                  </a:lnTo>
                  <a:lnTo>
                    <a:pt x="60" y="64"/>
                  </a:lnTo>
                  <a:lnTo>
                    <a:pt x="63" y="62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69" y="59"/>
                  </a:lnTo>
                  <a:lnTo>
                    <a:pt x="71" y="59"/>
                  </a:lnTo>
                  <a:lnTo>
                    <a:pt x="71" y="58"/>
                  </a:lnTo>
                  <a:lnTo>
                    <a:pt x="72" y="58"/>
                  </a:lnTo>
                  <a:lnTo>
                    <a:pt x="75" y="56"/>
                  </a:lnTo>
                  <a:lnTo>
                    <a:pt x="76" y="56"/>
                  </a:lnTo>
                  <a:lnTo>
                    <a:pt x="77" y="55"/>
                  </a:lnTo>
                  <a:lnTo>
                    <a:pt x="79" y="55"/>
                  </a:lnTo>
                  <a:lnTo>
                    <a:pt x="80" y="55"/>
                  </a:lnTo>
                  <a:lnTo>
                    <a:pt x="80" y="56"/>
                  </a:lnTo>
                  <a:lnTo>
                    <a:pt x="81" y="56"/>
                  </a:lnTo>
                  <a:lnTo>
                    <a:pt x="82" y="58"/>
                  </a:lnTo>
                  <a:lnTo>
                    <a:pt x="82" y="59"/>
                  </a:lnTo>
                  <a:lnTo>
                    <a:pt x="83" y="58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7"/>
                  </a:lnTo>
                  <a:lnTo>
                    <a:pt x="88" y="56"/>
                  </a:lnTo>
                  <a:lnTo>
                    <a:pt x="90" y="56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5" y="56"/>
                  </a:lnTo>
                  <a:lnTo>
                    <a:pt x="95" y="57"/>
                  </a:lnTo>
                  <a:lnTo>
                    <a:pt x="95" y="58"/>
                  </a:lnTo>
                  <a:lnTo>
                    <a:pt x="94" y="58"/>
                  </a:lnTo>
                  <a:lnTo>
                    <a:pt x="96" y="59"/>
                  </a:lnTo>
                  <a:lnTo>
                    <a:pt x="97" y="58"/>
                  </a:lnTo>
                  <a:lnTo>
                    <a:pt x="97" y="51"/>
                  </a:lnTo>
                  <a:lnTo>
                    <a:pt x="94" y="45"/>
                  </a:lnTo>
                  <a:lnTo>
                    <a:pt x="94" y="41"/>
                  </a:lnTo>
                  <a:lnTo>
                    <a:pt x="93" y="39"/>
                  </a:lnTo>
                  <a:lnTo>
                    <a:pt x="88" y="38"/>
                  </a:lnTo>
                  <a:lnTo>
                    <a:pt x="84" y="40"/>
                  </a:lnTo>
                  <a:lnTo>
                    <a:pt x="81" y="38"/>
                  </a:lnTo>
                  <a:lnTo>
                    <a:pt x="80" y="35"/>
                  </a:lnTo>
                  <a:lnTo>
                    <a:pt x="80" y="30"/>
                  </a:lnTo>
                  <a:lnTo>
                    <a:pt x="82" y="23"/>
                  </a:lnTo>
                  <a:lnTo>
                    <a:pt x="78" y="23"/>
                  </a:lnTo>
                  <a:lnTo>
                    <a:pt x="77" y="26"/>
                  </a:lnTo>
                  <a:lnTo>
                    <a:pt x="75" y="25"/>
                  </a:lnTo>
                  <a:lnTo>
                    <a:pt x="73" y="26"/>
                  </a:lnTo>
                  <a:lnTo>
                    <a:pt x="69" y="25"/>
                  </a:lnTo>
                  <a:lnTo>
                    <a:pt x="66" y="26"/>
                  </a:lnTo>
                  <a:lnTo>
                    <a:pt x="62" y="28"/>
                  </a:lnTo>
                  <a:lnTo>
                    <a:pt x="60" y="27"/>
                  </a:lnTo>
                  <a:lnTo>
                    <a:pt x="57" y="27"/>
                  </a:lnTo>
                  <a:lnTo>
                    <a:pt x="56" y="24"/>
                  </a:lnTo>
                  <a:lnTo>
                    <a:pt x="54" y="24"/>
                  </a:lnTo>
                  <a:lnTo>
                    <a:pt x="52" y="23"/>
                  </a:lnTo>
                  <a:lnTo>
                    <a:pt x="45" y="25"/>
                  </a:lnTo>
                  <a:lnTo>
                    <a:pt x="43" y="24"/>
                  </a:lnTo>
                  <a:lnTo>
                    <a:pt x="42" y="23"/>
                  </a:lnTo>
                  <a:lnTo>
                    <a:pt x="40" y="23"/>
                  </a:lnTo>
                  <a:lnTo>
                    <a:pt x="38" y="23"/>
                  </a:lnTo>
                  <a:lnTo>
                    <a:pt x="33" y="23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5" y="23"/>
                  </a:lnTo>
                  <a:lnTo>
                    <a:pt x="24" y="22"/>
                  </a:lnTo>
                  <a:lnTo>
                    <a:pt x="24" y="18"/>
                  </a:lnTo>
                  <a:lnTo>
                    <a:pt x="24" y="17"/>
                  </a:lnTo>
                  <a:lnTo>
                    <a:pt x="28" y="15"/>
                  </a:lnTo>
                  <a:lnTo>
                    <a:pt x="29" y="14"/>
                  </a:lnTo>
                  <a:lnTo>
                    <a:pt x="31" y="15"/>
                  </a:lnTo>
                  <a:lnTo>
                    <a:pt x="35" y="14"/>
                  </a:lnTo>
                  <a:lnTo>
                    <a:pt x="37" y="15"/>
                  </a:lnTo>
                  <a:lnTo>
                    <a:pt x="40" y="17"/>
                  </a:lnTo>
                  <a:lnTo>
                    <a:pt x="42" y="16"/>
                  </a:lnTo>
                  <a:lnTo>
                    <a:pt x="43" y="14"/>
                  </a:lnTo>
                  <a:lnTo>
                    <a:pt x="45" y="14"/>
                  </a:lnTo>
                  <a:lnTo>
                    <a:pt x="46" y="12"/>
                  </a:lnTo>
                  <a:lnTo>
                    <a:pt x="45" y="12"/>
                  </a:lnTo>
                  <a:lnTo>
                    <a:pt x="43" y="13"/>
                  </a:lnTo>
                  <a:lnTo>
                    <a:pt x="41" y="13"/>
                  </a:lnTo>
                  <a:lnTo>
                    <a:pt x="40" y="12"/>
                  </a:lnTo>
                  <a:lnTo>
                    <a:pt x="39" y="8"/>
                  </a:lnTo>
                  <a:lnTo>
                    <a:pt x="40" y="7"/>
                  </a:lnTo>
                  <a:lnTo>
                    <a:pt x="42" y="6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3"/>
                  </a:lnTo>
                  <a:lnTo>
                    <a:pt x="34" y="4"/>
                  </a:lnTo>
                  <a:lnTo>
                    <a:pt x="31" y="6"/>
                  </a:lnTo>
                  <a:lnTo>
                    <a:pt x="29" y="6"/>
                  </a:lnTo>
                  <a:lnTo>
                    <a:pt x="27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4" y="9"/>
                  </a:lnTo>
                  <a:lnTo>
                    <a:pt x="25" y="10"/>
                  </a:lnTo>
                  <a:lnTo>
                    <a:pt x="25" y="12"/>
                  </a:lnTo>
                  <a:lnTo>
                    <a:pt x="24" y="13"/>
                  </a:lnTo>
                  <a:lnTo>
                    <a:pt x="23" y="14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2" y="23"/>
                  </a:lnTo>
                  <a:lnTo>
                    <a:pt x="2" y="24"/>
                  </a:lnTo>
                  <a:lnTo>
                    <a:pt x="2" y="26"/>
                  </a:lnTo>
                  <a:lnTo>
                    <a:pt x="0" y="27"/>
                  </a:lnTo>
                  <a:lnTo>
                    <a:pt x="2" y="28"/>
                  </a:lnTo>
                  <a:lnTo>
                    <a:pt x="3" y="29"/>
                  </a:lnTo>
                  <a:lnTo>
                    <a:pt x="4" y="31"/>
                  </a:lnTo>
                  <a:lnTo>
                    <a:pt x="6" y="31"/>
                  </a:lnTo>
                  <a:lnTo>
                    <a:pt x="8" y="31"/>
                  </a:lnTo>
                  <a:lnTo>
                    <a:pt x="9" y="32"/>
                  </a:lnTo>
                  <a:lnTo>
                    <a:pt x="10" y="33"/>
                  </a:lnTo>
                  <a:lnTo>
                    <a:pt x="10" y="35"/>
                  </a:lnTo>
                  <a:lnTo>
                    <a:pt x="9" y="37"/>
                  </a:lnTo>
                  <a:lnTo>
                    <a:pt x="10" y="40"/>
                  </a:lnTo>
                  <a:lnTo>
                    <a:pt x="11" y="42"/>
                  </a:lnTo>
                  <a:lnTo>
                    <a:pt x="12" y="43"/>
                  </a:lnTo>
                  <a:lnTo>
                    <a:pt x="13" y="44"/>
                  </a:lnTo>
                  <a:lnTo>
                    <a:pt x="12" y="45"/>
                  </a:lnTo>
                  <a:lnTo>
                    <a:pt x="11" y="46"/>
                  </a:lnTo>
                  <a:lnTo>
                    <a:pt x="9" y="47"/>
                  </a:lnTo>
                  <a:lnTo>
                    <a:pt x="9" y="49"/>
                  </a:lnTo>
                  <a:lnTo>
                    <a:pt x="7" y="51"/>
                  </a:lnTo>
                  <a:lnTo>
                    <a:pt x="5" y="54"/>
                  </a:lnTo>
                  <a:lnTo>
                    <a:pt x="6" y="55"/>
                  </a:lnTo>
                  <a:lnTo>
                    <a:pt x="6" y="57"/>
                  </a:lnTo>
                  <a:lnTo>
                    <a:pt x="5" y="5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8" name="Freeform 316"/>
            <p:cNvSpPr>
              <a:spLocks/>
            </p:cNvSpPr>
            <p:nvPr/>
          </p:nvSpPr>
          <p:spPr bwMode="auto">
            <a:xfrm>
              <a:off x="4311650" y="1755775"/>
              <a:ext cx="61913" cy="58738"/>
            </a:xfrm>
            <a:custGeom>
              <a:avLst/>
              <a:gdLst>
                <a:gd name="T0" fmla="*/ 18 w 39"/>
                <a:gd name="T1" fmla="*/ 25 h 37"/>
                <a:gd name="T2" fmla="*/ 16 w 39"/>
                <a:gd name="T3" fmla="*/ 23 h 37"/>
                <a:gd name="T4" fmla="*/ 15 w 39"/>
                <a:gd name="T5" fmla="*/ 22 h 37"/>
                <a:gd name="T6" fmla="*/ 13 w 39"/>
                <a:gd name="T7" fmla="*/ 21 h 37"/>
                <a:gd name="T8" fmla="*/ 10 w 39"/>
                <a:gd name="T9" fmla="*/ 19 h 37"/>
                <a:gd name="T10" fmla="*/ 9 w 39"/>
                <a:gd name="T11" fmla="*/ 18 h 37"/>
                <a:gd name="T12" fmla="*/ 6 w 39"/>
                <a:gd name="T13" fmla="*/ 17 h 37"/>
                <a:gd name="T14" fmla="*/ 4 w 39"/>
                <a:gd name="T15" fmla="*/ 15 h 37"/>
                <a:gd name="T16" fmla="*/ 3 w 39"/>
                <a:gd name="T17" fmla="*/ 12 h 37"/>
                <a:gd name="T18" fmla="*/ 3 w 39"/>
                <a:gd name="T19" fmla="*/ 8 h 37"/>
                <a:gd name="T20" fmla="*/ 1 w 39"/>
                <a:gd name="T21" fmla="*/ 5 h 37"/>
                <a:gd name="T22" fmla="*/ 0 w 39"/>
                <a:gd name="T23" fmla="*/ 3 h 37"/>
                <a:gd name="T24" fmla="*/ 5 w 39"/>
                <a:gd name="T25" fmla="*/ 3 h 37"/>
                <a:gd name="T26" fmla="*/ 6 w 39"/>
                <a:gd name="T27" fmla="*/ 2 h 37"/>
                <a:gd name="T28" fmla="*/ 10 w 39"/>
                <a:gd name="T29" fmla="*/ 2 h 37"/>
                <a:gd name="T30" fmla="*/ 12 w 39"/>
                <a:gd name="T31" fmla="*/ 1 h 37"/>
                <a:gd name="T32" fmla="*/ 15 w 39"/>
                <a:gd name="T33" fmla="*/ 2 h 37"/>
                <a:gd name="T34" fmla="*/ 17 w 39"/>
                <a:gd name="T35" fmla="*/ 1 h 37"/>
                <a:gd name="T36" fmla="*/ 20 w 39"/>
                <a:gd name="T37" fmla="*/ 0 h 37"/>
                <a:gd name="T38" fmla="*/ 20 w 39"/>
                <a:gd name="T39" fmla="*/ 0 h 37"/>
                <a:gd name="T40" fmla="*/ 20 w 39"/>
                <a:gd name="T41" fmla="*/ 2 h 37"/>
                <a:gd name="T42" fmla="*/ 23 w 39"/>
                <a:gd name="T43" fmla="*/ 4 h 37"/>
                <a:gd name="T44" fmla="*/ 25 w 39"/>
                <a:gd name="T45" fmla="*/ 5 h 37"/>
                <a:gd name="T46" fmla="*/ 26 w 39"/>
                <a:gd name="T47" fmla="*/ 6 h 37"/>
                <a:gd name="T48" fmla="*/ 26 w 39"/>
                <a:gd name="T49" fmla="*/ 7 h 37"/>
                <a:gd name="T50" fmla="*/ 25 w 39"/>
                <a:gd name="T51" fmla="*/ 9 h 37"/>
                <a:gd name="T52" fmla="*/ 25 w 39"/>
                <a:gd name="T53" fmla="*/ 10 h 37"/>
                <a:gd name="T54" fmla="*/ 26 w 39"/>
                <a:gd name="T55" fmla="*/ 12 h 37"/>
                <a:gd name="T56" fmla="*/ 27 w 39"/>
                <a:gd name="T57" fmla="*/ 13 h 37"/>
                <a:gd name="T58" fmla="*/ 28 w 39"/>
                <a:gd name="T59" fmla="*/ 14 h 37"/>
                <a:gd name="T60" fmla="*/ 31 w 39"/>
                <a:gd name="T61" fmla="*/ 16 h 37"/>
                <a:gd name="T62" fmla="*/ 32 w 39"/>
                <a:gd name="T63" fmla="*/ 18 h 37"/>
                <a:gd name="T64" fmla="*/ 31 w 39"/>
                <a:gd name="T65" fmla="*/ 20 h 37"/>
                <a:gd name="T66" fmla="*/ 29 w 39"/>
                <a:gd name="T67" fmla="*/ 20 h 37"/>
                <a:gd name="T68" fmla="*/ 30 w 39"/>
                <a:gd name="T69" fmla="*/ 21 h 37"/>
                <a:gd name="T70" fmla="*/ 32 w 39"/>
                <a:gd name="T71" fmla="*/ 24 h 37"/>
                <a:gd name="T72" fmla="*/ 35 w 39"/>
                <a:gd name="T73" fmla="*/ 26 h 37"/>
                <a:gd name="T74" fmla="*/ 37 w 39"/>
                <a:gd name="T75" fmla="*/ 26 h 37"/>
                <a:gd name="T76" fmla="*/ 39 w 39"/>
                <a:gd name="T77" fmla="*/ 26 h 37"/>
                <a:gd name="T78" fmla="*/ 38 w 39"/>
                <a:gd name="T79" fmla="*/ 28 h 37"/>
                <a:gd name="T80" fmla="*/ 38 w 39"/>
                <a:gd name="T81" fmla="*/ 29 h 37"/>
                <a:gd name="T82" fmla="*/ 39 w 39"/>
                <a:gd name="T83" fmla="*/ 30 h 37"/>
                <a:gd name="T84" fmla="*/ 39 w 39"/>
                <a:gd name="T85" fmla="*/ 32 h 37"/>
                <a:gd name="T86" fmla="*/ 37 w 39"/>
                <a:gd name="T87" fmla="*/ 32 h 37"/>
                <a:gd name="T88" fmla="*/ 38 w 39"/>
                <a:gd name="T89" fmla="*/ 34 h 37"/>
                <a:gd name="T90" fmla="*/ 39 w 39"/>
                <a:gd name="T91" fmla="*/ 35 h 37"/>
                <a:gd name="T92" fmla="*/ 39 w 39"/>
                <a:gd name="T93" fmla="*/ 37 h 37"/>
                <a:gd name="T94" fmla="*/ 38 w 39"/>
                <a:gd name="T95" fmla="*/ 37 h 37"/>
                <a:gd name="T96" fmla="*/ 34 w 39"/>
                <a:gd name="T97" fmla="*/ 37 h 37"/>
                <a:gd name="T98" fmla="*/ 33 w 39"/>
                <a:gd name="T99" fmla="*/ 37 h 37"/>
                <a:gd name="T100" fmla="*/ 32 w 39"/>
                <a:gd name="T101" fmla="*/ 32 h 37"/>
                <a:gd name="T102" fmla="*/ 31 w 39"/>
                <a:gd name="T103" fmla="*/ 30 h 37"/>
                <a:gd name="T104" fmla="*/ 30 w 39"/>
                <a:gd name="T105" fmla="*/ 29 h 37"/>
                <a:gd name="T106" fmla="*/ 30 w 39"/>
                <a:gd name="T107" fmla="*/ 27 h 37"/>
                <a:gd name="T108" fmla="*/ 28 w 39"/>
                <a:gd name="T109" fmla="*/ 27 h 37"/>
                <a:gd name="T110" fmla="*/ 26 w 39"/>
                <a:gd name="T111" fmla="*/ 27 h 37"/>
                <a:gd name="T112" fmla="*/ 25 w 39"/>
                <a:gd name="T113" fmla="*/ 27 h 37"/>
                <a:gd name="T114" fmla="*/ 23 w 39"/>
                <a:gd name="T115" fmla="*/ 26 h 37"/>
                <a:gd name="T116" fmla="*/ 21 w 39"/>
                <a:gd name="T117" fmla="*/ 25 h 37"/>
                <a:gd name="T118" fmla="*/ 20 w 39"/>
                <a:gd name="T119" fmla="*/ 24 h 37"/>
                <a:gd name="T120" fmla="*/ 18 w 39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" h="37">
                  <a:moveTo>
                    <a:pt x="18" y="25"/>
                  </a:moveTo>
                  <a:lnTo>
                    <a:pt x="16" y="23"/>
                  </a:lnTo>
                  <a:lnTo>
                    <a:pt x="15" y="22"/>
                  </a:lnTo>
                  <a:lnTo>
                    <a:pt x="13" y="21"/>
                  </a:lnTo>
                  <a:lnTo>
                    <a:pt x="10" y="19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2"/>
                  </a:lnTo>
                  <a:lnTo>
                    <a:pt x="3" y="8"/>
                  </a:lnTo>
                  <a:lnTo>
                    <a:pt x="1" y="5"/>
                  </a:lnTo>
                  <a:lnTo>
                    <a:pt x="0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6" y="6"/>
                  </a:lnTo>
                  <a:lnTo>
                    <a:pt x="26" y="7"/>
                  </a:lnTo>
                  <a:lnTo>
                    <a:pt x="25" y="9"/>
                  </a:lnTo>
                  <a:lnTo>
                    <a:pt x="25" y="10"/>
                  </a:lnTo>
                  <a:lnTo>
                    <a:pt x="26" y="12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2" y="18"/>
                  </a:lnTo>
                  <a:lnTo>
                    <a:pt x="31" y="20"/>
                  </a:lnTo>
                  <a:lnTo>
                    <a:pt x="29" y="20"/>
                  </a:lnTo>
                  <a:lnTo>
                    <a:pt x="30" y="21"/>
                  </a:lnTo>
                  <a:lnTo>
                    <a:pt x="32" y="24"/>
                  </a:lnTo>
                  <a:lnTo>
                    <a:pt x="35" y="26"/>
                  </a:lnTo>
                  <a:lnTo>
                    <a:pt x="37" y="26"/>
                  </a:lnTo>
                  <a:lnTo>
                    <a:pt x="39" y="26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9" y="30"/>
                  </a:lnTo>
                  <a:lnTo>
                    <a:pt x="39" y="32"/>
                  </a:lnTo>
                  <a:lnTo>
                    <a:pt x="37" y="32"/>
                  </a:lnTo>
                  <a:lnTo>
                    <a:pt x="38" y="34"/>
                  </a:lnTo>
                  <a:lnTo>
                    <a:pt x="39" y="35"/>
                  </a:lnTo>
                  <a:lnTo>
                    <a:pt x="39" y="37"/>
                  </a:lnTo>
                  <a:lnTo>
                    <a:pt x="38" y="37"/>
                  </a:lnTo>
                  <a:lnTo>
                    <a:pt x="34" y="37"/>
                  </a:lnTo>
                  <a:lnTo>
                    <a:pt x="33" y="37"/>
                  </a:lnTo>
                  <a:lnTo>
                    <a:pt x="32" y="32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28" y="27"/>
                  </a:lnTo>
                  <a:lnTo>
                    <a:pt x="26" y="27"/>
                  </a:lnTo>
                  <a:lnTo>
                    <a:pt x="25" y="27"/>
                  </a:lnTo>
                  <a:lnTo>
                    <a:pt x="23" y="26"/>
                  </a:lnTo>
                  <a:lnTo>
                    <a:pt x="21" y="25"/>
                  </a:lnTo>
                  <a:lnTo>
                    <a:pt x="20" y="24"/>
                  </a:lnTo>
                  <a:lnTo>
                    <a:pt x="18" y="2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9" name="Freeform 318"/>
            <p:cNvSpPr>
              <a:spLocks/>
            </p:cNvSpPr>
            <p:nvPr/>
          </p:nvSpPr>
          <p:spPr bwMode="auto">
            <a:xfrm>
              <a:off x="4340225" y="1795463"/>
              <a:ext cx="23813" cy="19050"/>
            </a:xfrm>
            <a:custGeom>
              <a:avLst/>
              <a:gdLst>
                <a:gd name="T0" fmla="*/ 15 w 15"/>
                <a:gd name="T1" fmla="*/ 12 h 12"/>
                <a:gd name="T2" fmla="*/ 12 w 15"/>
                <a:gd name="T3" fmla="*/ 11 h 12"/>
                <a:gd name="T4" fmla="*/ 8 w 15"/>
                <a:gd name="T5" fmla="*/ 11 h 12"/>
                <a:gd name="T6" fmla="*/ 0 w 15"/>
                <a:gd name="T7" fmla="*/ 1 h 12"/>
                <a:gd name="T8" fmla="*/ 0 w 15"/>
                <a:gd name="T9" fmla="*/ 0 h 12"/>
                <a:gd name="T10" fmla="*/ 2 w 15"/>
                <a:gd name="T11" fmla="*/ 0 h 12"/>
                <a:gd name="T12" fmla="*/ 3 w 15"/>
                <a:gd name="T13" fmla="*/ 0 h 12"/>
                <a:gd name="T14" fmla="*/ 5 w 15"/>
                <a:gd name="T15" fmla="*/ 1 h 12"/>
                <a:gd name="T16" fmla="*/ 7 w 15"/>
                <a:gd name="T17" fmla="*/ 2 h 12"/>
                <a:gd name="T18" fmla="*/ 8 w 15"/>
                <a:gd name="T19" fmla="*/ 2 h 12"/>
                <a:gd name="T20" fmla="*/ 10 w 15"/>
                <a:gd name="T21" fmla="*/ 2 h 12"/>
                <a:gd name="T22" fmla="*/ 12 w 15"/>
                <a:gd name="T23" fmla="*/ 2 h 12"/>
                <a:gd name="T24" fmla="*/ 12 w 15"/>
                <a:gd name="T25" fmla="*/ 4 h 12"/>
                <a:gd name="T26" fmla="*/ 13 w 15"/>
                <a:gd name="T27" fmla="*/ 5 h 12"/>
                <a:gd name="T28" fmla="*/ 14 w 15"/>
                <a:gd name="T29" fmla="*/ 7 h 12"/>
                <a:gd name="T30" fmla="*/ 15 w 15"/>
                <a:gd name="T3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2">
                  <a:moveTo>
                    <a:pt x="15" y="12"/>
                  </a:moveTo>
                  <a:lnTo>
                    <a:pt x="12" y="11"/>
                  </a:lnTo>
                  <a:lnTo>
                    <a:pt x="8" y="1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0" name="Freeform 319"/>
            <p:cNvSpPr>
              <a:spLocks/>
            </p:cNvSpPr>
            <p:nvPr/>
          </p:nvSpPr>
          <p:spPr bwMode="auto">
            <a:xfrm>
              <a:off x="4340225" y="1795463"/>
              <a:ext cx="23813" cy="19050"/>
            </a:xfrm>
            <a:custGeom>
              <a:avLst/>
              <a:gdLst>
                <a:gd name="T0" fmla="*/ 15 w 15"/>
                <a:gd name="T1" fmla="*/ 12 h 12"/>
                <a:gd name="T2" fmla="*/ 12 w 15"/>
                <a:gd name="T3" fmla="*/ 11 h 12"/>
                <a:gd name="T4" fmla="*/ 8 w 15"/>
                <a:gd name="T5" fmla="*/ 11 h 12"/>
                <a:gd name="T6" fmla="*/ 0 w 15"/>
                <a:gd name="T7" fmla="*/ 1 h 12"/>
                <a:gd name="T8" fmla="*/ 0 w 15"/>
                <a:gd name="T9" fmla="*/ 0 h 12"/>
                <a:gd name="T10" fmla="*/ 2 w 15"/>
                <a:gd name="T11" fmla="*/ 0 h 12"/>
                <a:gd name="T12" fmla="*/ 3 w 15"/>
                <a:gd name="T13" fmla="*/ 0 h 12"/>
                <a:gd name="T14" fmla="*/ 5 w 15"/>
                <a:gd name="T15" fmla="*/ 1 h 12"/>
                <a:gd name="T16" fmla="*/ 7 w 15"/>
                <a:gd name="T17" fmla="*/ 2 h 12"/>
                <a:gd name="T18" fmla="*/ 8 w 15"/>
                <a:gd name="T19" fmla="*/ 2 h 12"/>
                <a:gd name="T20" fmla="*/ 10 w 15"/>
                <a:gd name="T21" fmla="*/ 2 h 12"/>
                <a:gd name="T22" fmla="*/ 12 w 15"/>
                <a:gd name="T23" fmla="*/ 2 h 12"/>
                <a:gd name="T24" fmla="*/ 12 w 15"/>
                <a:gd name="T25" fmla="*/ 4 h 12"/>
                <a:gd name="T26" fmla="*/ 13 w 15"/>
                <a:gd name="T27" fmla="*/ 5 h 12"/>
                <a:gd name="T28" fmla="*/ 14 w 15"/>
                <a:gd name="T29" fmla="*/ 7 h 12"/>
                <a:gd name="T30" fmla="*/ 15 w 15"/>
                <a:gd name="T3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2">
                  <a:moveTo>
                    <a:pt x="15" y="12"/>
                  </a:moveTo>
                  <a:lnTo>
                    <a:pt x="12" y="11"/>
                  </a:lnTo>
                  <a:lnTo>
                    <a:pt x="8" y="1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1" name="Freeform 320"/>
            <p:cNvSpPr>
              <a:spLocks/>
            </p:cNvSpPr>
            <p:nvPr/>
          </p:nvSpPr>
          <p:spPr bwMode="auto">
            <a:xfrm>
              <a:off x="4341813" y="1741488"/>
              <a:ext cx="112713" cy="82550"/>
            </a:xfrm>
            <a:custGeom>
              <a:avLst/>
              <a:gdLst>
                <a:gd name="T0" fmla="*/ 21 w 71"/>
                <a:gd name="T1" fmla="*/ 1 h 52"/>
                <a:gd name="T2" fmla="*/ 26 w 71"/>
                <a:gd name="T3" fmla="*/ 3 h 52"/>
                <a:gd name="T4" fmla="*/ 29 w 71"/>
                <a:gd name="T5" fmla="*/ 5 h 52"/>
                <a:gd name="T6" fmla="*/ 31 w 71"/>
                <a:gd name="T7" fmla="*/ 10 h 52"/>
                <a:gd name="T8" fmla="*/ 37 w 71"/>
                <a:gd name="T9" fmla="*/ 11 h 52"/>
                <a:gd name="T10" fmla="*/ 40 w 71"/>
                <a:gd name="T11" fmla="*/ 9 h 52"/>
                <a:gd name="T12" fmla="*/ 43 w 71"/>
                <a:gd name="T13" fmla="*/ 5 h 52"/>
                <a:gd name="T14" fmla="*/ 45 w 71"/>
                <a:gd name="T15" fmla="*/ 3 h 52"/>
                <a:gd name="T16" fmla="*/ 53 w 71"/>
                <a:gd name="T17" fmla="*/ 7 h 52"/>
                <a:gd name="T18" fmla="*/ 59 w 71"/>
                <a:gd name="T19" fmla="*/ 18 h 52"/>
                <a:gd name="T20" fmla="*/ 63 w 71"/>
                <a:gd name="T21" fmla="*/ 21 h 52"/>
                <a:gd name="T22" fmla="*/ 68 w 71"/>
                <a:gd name="T23" fmla="*/ 21 h 52"/>
                <a:gd name="T24" fmla="*/ 70 w 71"/>
                <a:gd name="T25" fmla="*/ 23 h 52"/>
                <a:gd name="T26" fmla="*/ 68 w 71"/>
                <a:gd name="T27" fmla="*/ 23 h 52"/>
                <a:gd name="T28" fmla="*/ 62 w 71"/>
                <a:gd name="T29" fmla="*/ 25 h 52"/>
                <a:gd name="T30" fmla="*/ 60 w 71"/>
                <a:gd name="T31" fmla="*/ 31 h 52"/>
                <a:gd name="T32" fmla="*/ 58 w 71"/>
                <a:gd name="T33" fmla="*/ 39 h 52"/>
                <a:gd name="T34" fmla="*/ 54 w 71"/>
                <a:gd name="T35" fmla="*/ 41 h 52"/>
                <a:gd name="T36" fmla="*/ 51 w 71"/>
                <a:gd name="T37" fmla="*/ 44 h 52"/>
                <a:gd name="T38" fmla="*/ 52 w 71"/>
                <a:gd name="T39" fmla="*/ 52 h 52"/>
                <a:gd name="T40" fmla="*/ 49 w 71"/>
                <a:gd name="T41" fmla="*/ 52 h 52"/>
                <a:gd name="T42" fmla="*/ 46 w 71"/>
                <a:gd name="T43" fmla="*/ 50 h 52"/>
                <a:gd name="T44" fmla="*/ 43 w 71"/>
                <a:gd name="T45" fmla="*/ 49 h 52"/>
                <a:gd name="T46" fmla="*/ 41 w 71"/>
                <a:gd name="T47" fmla="*/ 46 h 52"/>
                <a:gd name="T48" fmla="*/ 43 w 71"/>
                <a:gd name="T49" fmla="*/ 40 h 52"/>
                <a:gd name="T50" fmla="*/ 39 w 71"/>
                <a:gd name="T51" fmla="*/ 35 h 52"/>
                <a:gd name="T52" fmla="*/ 30 w 71"/>
                <a:gd name="T53" fmla="*/ 38 h 52"/>
                <a:gd name="T54" fmla="*/ 26 w 71"/>
                <a:gd name="T55" fmla="*/ 43 h 52"/>
                <a:gd name="T56" fmla="*/ 21 w 71"/>
                <a:gd name="T57" fmla="*/ 47 h 52"/>
                <a:gd name="T58" fmla="*/ 20 w 71"/>
                <a:gd name="T59" fmla="*/ 43 h 52"/>
                <a:gd name="T60" fmla="*/ 20 w 71"/>
                <a:gd name="T61" fmla="*/ 42 h 52"/>
                <a:gd name="T62" fmla="*/ 19 w 71"/>
                <a:gd name="T63" fmla="*/ 39 h 52"/>
                <a:gd name="T64" fmla="*/ 20 w 71"/>
                <a:gd name="T65" fmla="*/ 35 h 52"/>
                <a:gd name="T66" fmla="*/ 16 w 71"/>
                <a:gd name="T67" fmla="*/ 35 h 52"/>
                <a:gd name="T68" fmla="*/ 11 w 71"/>
                <a:gd name="T69" fmla="*/ 31 h 52"/>
                <a:gd name="T70" fmla="*/ 12 w 71"/>
                <a:gd name="T71" fmla="*/ 29 h 52"/>
                <a:gd name="T72" fmla="*/ 13 w 71"/>
                <a:gd name="T73" fmla="*/ 26 h 52"/>
                <a:gd name="T74" fmla="*/ 8 w 71"/>
                <a:gd name="T75" fmla="*/ 23 h 52"/>
                <a:gd name="T76" fmla="*/ 6 w 71"/>
                <a:gd name="T77" fmla="*/ 19 h 52"/>
                <a:gd name="T78" fmla="*/ 7 w 71"/>
                <a:gd name="T79" fmla="*/ 16 h 52"/>
                <a:gd name="T80" fmla="*/ 5 w 71"/>
                <a:gd name="T81" fmla="*/ 14 h 52"/>
                <a:gd name="T82" fmla="*/ 1 w 71"/>
                <a:gd name="T83" fmla="*/ 11 h 52"/>
                <a:gd name="T84" fmla="*/ 0 w 71"/>
                <a:gd name="T85" fmla="*/ 9 h 52"/>
                <a:gd name="T86" fmla="*/ 5 w 71"/>
                <a:gd name="T87" fmla="*/ 7 h 52"/>
                <a:gd name="T88" fmla="*/ 9 w 71"/>
                <a:gd name="T89" fmla="*/ 8 h 52"/>
                <a:gd name="T90" fmla="*/ 14 w 71"/>
                <a:gd name="T91" fmla="*/ 11 h 52"/>
                <a:gd name="T92" fmla="*/ 19 w 71"/>
                <a:gd name="T93" fmla="*/ 12 h 52"/>
                <a:gd name="T94" fmla="*/ 22 w 71"/>
                <a:gd name="T95" fmla="*/ 11 h 52"/>
                <a:gd name="T96" fmla="*/ 18 w 71"/>
                <a:gd name="T97" fmla="*/ 7 h 52"/>
                <a:gd name="T98" fmla="*/ 16 w 71"/>
                <a:gd name="T99" fmla="*/ 4 h 52"/>
                <a:gd name="T100" fmla="*/ 19 w 71"/>
                <a:gd name="T10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" h="52">
                  <a:moveTo>
                    <a:pt x="20" y="0"/>
                  </a:moveTo>
                  <a:lnTo>
                    <a:pt x="21" y="1"/>
                  </a:lnTo>
                  <a:lnTo>
                    <a:pt x="23" y="1"/>
                  </a:lnTo>
                  <a:lnTo>
                    <a:pt x="26" y="3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8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7" y="11"/>
                  </a:lnTo>
                  <a:lnTo>
                    <a:pt x="38" y="10"/>
                  </a:lnTo>
                  <a:lnTo>
                    <a:pt x="40" y="9"/>
                  </a:lnTo>
                  <a:lnTo>
                    <a:pt x="41" y="6"/>
                  </a:lnTo>
                  <a:lnTo>
                    <a:pt x="43" y="5"/>
                  </a:lnTo>
                  <a:lnTo>
                    <a:pt x="45" y="4"/>
                  </a:lnTo>
                  <a:lnTo>
                    <a:pt x="45" y="3"/>
                  </a:lnTo>
                  <a:lnTo>
                    <a:pt x="47" y="1"/>
                  </a:lnTo>
                  <a:lnTo>
                    <a:pt x="53" y="7"/>
                  </a:lnTo>
                  <a:lnTo>
                    <a:pt x="57" y="14"/>
                  </a:lnTo>
                  <a:lnTo>
                    <a:pt x="59" y="18"/>
                  </a:lnTo>
                  <a:lnTo>
                    <a:pt x="61" y="20"/>
                  </a:lnTo>
                  <a:lnTo>
                    <a:pt x="63" y="21"/>
                  </a:lnTo>
                  <a:lnTo>
                    <a:pt x="66" y="20"/>
                  </a:lnTo>
                  <a:lnTo>
                    <a:pt x="68" y="21"/>
                  </a:lnTo>
                  <a:lnTo>
                    <a:pt x="69" y="21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68" y="23"/>
                  </a:lnTo>
                  <a:lnTo>
                    <a:pt x="65" y="23"/>
                  </a:lnTo>
                  <a:lnTo>
                    <a:pt x="62" y="25"/>
                  </a:lnTo>
                  <a:lnTo>
                    <a:pt x="60" y="27"/>
                  </a:lnTo>
                  <a:lnTo>
                    <a:pt x="60" y="31"/>
                  </a:lnTo>
                  <a:lnTo>
                    <a:pt x="60" y="35"/>
                  </a:lnTo>
                  <a:lnTo>
                    <a:pt x="58" y="39"/>
                  </a:lnTo>
                  <a:lnTo>
                    <a:pt x="57" y="44"/>
                  </a:lnTo>
                  <a:lnTo>
                    <a:pt x="54" y="41"/>
                  </a:lnTo>
                  <a:lnTo>
                    <a:pt x="52" y="42"/>
                  </a:lnTo>
                  <a:lnTo>
                    <a:pt x="51" y="44"/>
                  </a:lnTo>
                  <a:lnTo>
                    <a:pt x="51" y="49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49" y="52"/>
                  </a:lnTo>
                  <a:lnTo>
                    <a:pt x="48" y="52"/>
                  </a:lnTo>
                  <a:lnTo>
                    <a:pt x="46" y="50"/>
                  </a:lnTo>
                  <a:lnTo>
                    <a:pt x="44" y="49"/>
                  </a:lnTo>
                  <a:lnTo>
                    <a:pt x="43" y="49"/>
                  </a:lnTo>
                  <a:lnTo>
                    <a:pt x="40" y="47"/>
                  </a:lnTo>
                  <a:lnTo>
                    <a:pt x="41" y="46"/>
                  </a:lnTo>
                  <a:lnTo>
                    <a:pt x="44" y="44"/>
                  </a:lnTo>
                  <a:lnTo>
                    <a:pt x="43" y="40"/>
                  </a:lnTo>
                  <a:lnTo>
                    <a:pt x="43" y="37"/>
                  </a:lnTo>
                  <a:lnTo>
                    <a:pt x="39" y="35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7" y="40"/>
                  </a:lnTo>
                  <a:lnTo>
                    <a:pt x="26" y="43"/>
                  </a:lnTo>
                  <a:lnTo>
                    <a:pt x="23" y="46"/>
                  </a:lnTo>
                  <a:lnTo>
                    <a:pt x="21" y="47"/>
                  </a:lnTo>
                  <a:lnTo>
                    <a:pt x="20" y="45"/>
                  </a:lnTo>
                  <a:lnTo>
                    <a:pt x="20" y="43"/>
                  </a:lnTo>
                  <a:lnTo>
                    <a:pt x="18" y="42"/>
                  </a:lnTo>
                  <a:lnTo>
                    <a:pt x="20" y="42"/>
                  </a:lnTo>
                  <a:lnTo>
                    <a:pt x="20" y="40"/>
                  </a:lnTo>
                  <a:lnTo>
                    <a:pt x="19" y="39"/>
                  </a:lnTo>
                  <a:lnTo>
                    <a:pt x="19" y="37"/>
                  </a:lnTo>
                  <a:lnTo>
                    <a:pt x="20" y="35"/>
                  </a:lnTo>
                  <a:lnTo>
                    <a:pt x="18" y="35"/>
                  </a:lnTo>
                  <a:lnTo>
                    <a:pt x="16" y="35"/>
                  </a:lnTo>
                  <a:lnTo>
                    <a:pt x="13" y="33"/>
                  </a:lnTo>
                  <a:lnTo>
                    <a:pt x="11" y="31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9" y="24"/>
                  </a:lnTo>
                  <a:lnTo>
                    <a:pt x="8" y="23"/>
                  </a:lnTo>
                  <a:lnTo>
                    <a:pt x="7" y="21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5" y="7"/>
                  </a:lnTo>
                  <a:lnTo>
                    <a:pt x="7" y="7"/>
                  </a:lnTo>
                  <a:lnTo>
                    <a:pt x="9" y="8"/>
                  </a:lnTo>
                  <a:lnTo>
                    <a:pt x="10" y="9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2" y="11"/>
                  </a:lnTo>
                  <a:lnTo>
                    <a:pt x="21" y="9"/>
                  </a:lnTo>
                  <a:lnTo>
                    <a:pt x="18" y="7"/>
                  </a:lnTo>
                  <a:lnTo>
                    <a:pt x="18" y="5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2" name="Freeform 322"/>
            <p:cNvSpPr>
              <a:spLocks/>
            </p:cNvSpPr>
            <p:nvPr/>
          </p:nvSpPr>
          <p:spPr bwMode="auto">
            <a:xfrm>
              <a:off x="4875213" y="1784350"/>
              <a:ext cx="3175" cy="9525"/>
            </a:xfrm>
            <a:custGeom>
              <a:avLst/>
              <a:gdLst>
                <a:gd name="T0" fmla="*/ 2 w 2"/>
                <a:gd name="T1" fmla="*/ 5 h 6"/>
                <a:gd name="T2" fmla="*/ 2 w 2"/>
                <a:gd name="T3" fmla="*/ 3 h 6"/>
                <a:gd name="T4" fmla="*/ 1 w 2"/>
                <a:gd name="T5" fmla="*/ 0 h 6"/>
                <a:gd name="T6" fmla="*/ 0 w 2"/>
                <a:gd name="T7" fmla="*/ 2 h 6"/>
                <a:gd name="T8" fmla="*/ 0 w 2"/>
                <a:gd name="T9" fmla="*/ 3 h 6"/>
                <a:gd name="T10" fmla="*/ 0 w 2"/>
                <a:gd name="T11" fmla="*/ 5 h 6"/>
                <a:gd name="T12" fmla="*/ 1 w 2"/>
                <a:gd name="T13" fmla="*/ 6 h 6"/>
                <a:gd name="T14" fmla="*/ 2 w 2"/>
                <a:gd name="T1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6">
                  <a:moveTo>
                    <a:pt x="2" y="5"/>
                  </a:moveTo>
                  <a:lnTo>
                    <a:pt x="2" y="3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6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3" name="Freeform 324"/>
            <p:cNvSpPr>
              <a:spLocks/>
            </p:cNvSpPr>
            <p:nvPr/>
          </p:nvSpPr>
          <p:spPr bwMode="auto">
            <a:xfrm>
              <a:off x="4886325" y="1789113"/>
              <a:ext cx="6350" cy="4763"/>
            </a:xfrm>
            <a:custGeom>
              <a:avLst/>
              <a:gdLst>
                <a:gd name="T0" fmla="*/ 4 w 4"/>
                <a:gd name="T1" fmla="*/ 1 h 3"/>
                <a:gd name="T2" fmla="*/ 2 w 4"/>
                <a:gd name="T3" fmla="*/ 0 h 3"/>
                <a:gd name="T4" fmla="*/ 0 w 4"/>
                <a:gd name="T5" fmla="*/ 1 h 3"/>
                <a:gd name="T6" fmla="*/ 2 w 4"/>
                <a:gd name="T7" fmla="*/ 3 h 3"/>
                <a:gd name="T8" fmla="*/ 4 w 4"/>
                <a:gd name="T9" fmla="*/ 2 h 3"/>
                <a:gd name="T10" fmla="*/ 4 w 4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4" y="1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4" name="Freeform 325"/>
            <p:cNvSpPr>
              <a:spLocks/>
            </p:cNvSpPr>
            <p:nvPr/>
          </p:nvSpPr>
          <p:spPr bwMode="auto">
            <a:xfrm>
              <a:off x="4886325" y="1789113"/>
              <a:ext cx="6350" cy="4763"/>
            </a:xfrm>
            <a:custGeom>
              <a:avLst/>
              <a:gdLst>
                <a:gd name="T0" fmla="*/ 4 w 4"/>
                <a:gd name="T1" fmla="*/ 1 h 3"/>
                <a:gd name="T2" fmla="*/ 2 w 4"/>
                <a:gd name="T3" fmla="*/ 0 h 3"/>
                <a:gd name="T4" fmla="*/ 0 w 4"/>
                <a:gd name="T5" fmla="*/ 1 h 3"/>
                <a:gd name="T6" fmla="*/ 2 w 4"/>
                <a:gd name="T7" fmla="*/ 3 h 3"/>
                <a:gd name="T8" fmla="*/ 4 w 4"/>
                <a:gd name="T9" fmla="*/ 2 h 3"/>
                <a:gd name="T10" fmla="*/ 4 w 4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4" y="1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5" name="Freeform 326"/>
            <p:cNvSpPr>
              <a:spLocks/>
            </p:cNvSpPr>
            <p:nvPr/>
          </p:nvSpPr>
          <p:spPr bwMode="auto">
            <a:xfrm>
              <a:off x="4862513" y="1793875"/>
              <a:ext cx="6350" cy="1588"/>
            </a:xfrm>
            <a:custGeom>
              <a:avLst/>
              <a:gdLst>
                <a:gd name="T0" fmla="*/ 4 w 4"/>
                <a:gd name="T1" fmla="*/ 0 h 1"/>
                <a:gd name="T2" fmla="*/ 3 w 4"/>
                <a:gd name="T3" fmla="*/ 0 h 1"/>
                <a:gd name="T4" fmla="*/ 0 w 4"/>
                <a:gd name="T5" fmla="*/ 0 h 1"/>
                <a:gd name="T6" fmla="*/ 1 w 4"/>
                <a:gd name="T7" fmla="*/ 1 h 1"/>
                <a:gd name="T8" fmla="*/ 4 w 4"/>
                <a:gd name="T9" fmla="*/ 1 h 1"/>
                <a:gd name="T10" fmla="*/ 4 w 4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6" name="Freeform 327"/>
            <p:cNvSpPr>
              <a:spLocks/>
            </p:cNvSpPr>
            <p:nvPr/>
          </p:nvSpPr>
          <p:spPr bwMode="auto">
            <a:xfrm>
              <a:off x="4862513" y="1793875"/>
              <a:ext cx="6350" cy="1588"/>
            </a:xfrm>
            <a:custGeom>
              <a:avLst/>
              <a:gdLst>
                <a:gd name="T0" fmla="*/ 4 w 4"/>
                <a:gd name="T1" fmla="*/ 0 h 1"/>
                <a:gd name="T2" fmla="*/ 3 w 4"/>
                <a:gd name="T3" fmla="*/ 0 h 1"/>
                <a:gd name="T4" fmla="*/ 0 w 4"/>
                <a:gd name="T5" fmla="*/ 0 h 1"/>
                <a:gd name="T6" fmla="*/ 1 w 4"/>
                <a:gd name="T7" fmla="*/ 1 h 1"/>
                <a:gd name="T8" fmla="*/ 4 w 4"/>
                <a:gd name="T9" fmla="*/ 1 h 1"/>
                <a:gd name="T10" fmla="*/ 4 w 4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7" name="Freeform 328"/>
            <p:cNvSpPr>
              <a:spLocks/>
            </p:cNvSpPr>
            <p:nvPr/>
          </p:nvSpPr>
          <p:spPr bwMode="auto">
            <a:xfrm>
              <a:off x="4127500" y="1968500"/>
              <a:ext cx="428625" cy="323850"/>
            </a:xfrm>
            <a:custGeom>
              <a:avLst/>
              <a:gdLst>
                <a:gd name="T0" fmla="*/ 165 w 270"/>
                <a:gd name="T1" fmla="*/ 45 h 204"/>
                <a:gd name="T2" fmla="*/ 177 w 270"/>
                <a:gd name="T3" fmla="*/ 51 h 204"/>
                <a:gd name="T4" fmla="*/ 181 w 270"/>
                <a:gd name="T5" fmla="*/ 59 h 204"/>
                <a:gd name="T6" fmla="*/ 188 w 270"/>
                <a:gd name="T7" fmla="*/ 65 h 204"/>
                <a:gd name="T8" fmla="*/ 191 w 270"/>
                <a:gd name="T9" fmla="*/ 69 h 204"/>
                <a:gd name="T10" fmla="*/ 198 w 270"/>
                <a:gd name="T11" fmla="*/ 74 h 204"/>
                <a:gd name="T12" fmla="*/ 200 w 270"/>
                <a:gd name="T13" fmla="*/ 81 h 204"/>
                <a:gd name="T14" fmla="*/ 201 w 270"/>
                <a:gd name="T15" fmla="*/ 88 h 204"/>
                <a:gd name="T16" fmla="*/ 206 w 270"/>
                <a:gd name="T17" fmla="*/ 98 h 204"/>
                <a:gd name="T18" fmla="*/ 209 w 270"/>
                <a:gd name="T19" fmla="*/ 102 h 204"/>
                <a:gd name="T20" fmla="*/ 223 w 270"/>
                <a:gd name="T21" fmla="*/ 122 h 204"/>
                <a:gd name="T22" fmla="*/ 261 w 270"/>
                <a:gd name="T23" fmla="*/ 160 h 204"/>
                <a:gd name="T24" fmla="*/ 174 w 270"/>
                <a:gd name="T25" fmla="*/ 184 h 204"/>
                <a:gd name="T26" fmla="*/ 154 w 270"/>
                <a:gd name="T27" fmla="*/ 196 h 204"/>
                <a:gd name="T28" fmla="*/ 122 w 270"/>
                <a:gd name="T29" fmla="*/ 192 h 204"/>
                <a:gd name="T30" fmla="*/ 112 w 270"/>
                <a:gd name="T31" fmla="*/ 192 h 204"/>
                <a:gd name="T32" fmla="*/ 111 w 270"/>
                <a:gd name="T33" fmla="*/ 194 h 204"/>
                <a:gd name="T34" fmla="*/ 110 w 270"/>
                <a:gd name="T35" fmla="*/ 195 h 204"/>
                <a:gd name="T36" fmla="*/ 110 w 270"/>
                <a:gd name="T37" fmla="*/ 195 h 204"/>
                <a:gd name="T38" fmla="*/ 109 w 270"/>
                <a:gd name="T39" fmla="*/ 195 h 204"/>
                <a:gd name="T40" fmla="*/ 109 w 270"/>
                <a:gd name="T41" fmla="*/ 195 h 204"/>
                <a:gd name="T42" fmla="*/ 110 w 270"/>
                <a:gd name="T43" fmla="*/ 196 h 204"/>
                <a:gd name="T44" fmla="*/ 110 w 270"/>
                <a:gd name="T45" fmla="*/ 198 h 204"/>
                <a:gd name="T46" fmla="*/ 110 w 270"/>
                <a:gd name="T47" fmla="*/ 198 h 204"/>
                <a:gd name="T48" fmla="*/ 104 w 270"/>
                <a:gd name="T49" fmla="*/ 204 h 204"/>
                <a:gd name="T50" fmla="*/ 100 w 270"/>
                <a:gd name="T51" fmla="*/ 195 h 204"/>
                <a:gd name="T52" fmla="*/ 92 w 270"/>
                <a:gd name="T53" fmla="*/ 186 h 204"/>
                <a:gd name="T54" fmla="*/ 85 w 270"/>
                <a:gd name="T55" fmla="*/ 176 h 204"/>
                <a:gd name="T56" fmla="*/ 82 w 270"/>
                <a:gd name="T57" fmla="*/ 168 h 204"/>
                <a:gd name="T58" fmla="*/ 78 w 270"/>
                <a:gd name="T59" fmla="*/ 162 h 204"/>
                <a:gd name="T60" fmla="*/ 69 w 270"/>
                <a:gd name="T61" fmla="*/ 156 h 204"/>
                <a:gd name="T62" fmla="*/ 62 w 270"/>
                <a:gd name="T63" fmla="*/ 152 h 204"/>
                <a:gd name="T64" fmla="*/ 57 w 270"/>
                <a:gd name="T65" fmla="*/ 137 h 204"/>
                <a:gd name="T66" fmla="*/ 57 w 270"/>
                <a:gd name="T67" fmla="*/ 133 h 204"/>
                <a:gd name="T68" fmla="*/ 55 w 270"/>
                <a:gd name="T69" fmla="*/ 124 h 204"/>
                <a:gd name="T70" fmla="*/ 52 w 270"/>
                <a:gd name="T71" fmla="*/ 116 h 204"/>
                <a:gd name="T72" fmla="*/ 43 w 270"/>
                <a:gd name="T73" fmla="*/ 107 h 204"/>
                <a:gd name="T74" fmla="*/ 38 w 270"/>
                <a:gd name="T75" fmla="*/ 105 h 204"/>
                <a:gd name="T76" fmla="*/ 35 w 270"/>
                <a:gd name="T77" fmla="*/ 102 h 204"/>
                <a:gd name="T78" fmla="*/ 31 w 270"/>
                <a:gd name="T79" fmla="*/ 91 h 204"/>
                <a:gd name="T80" fmla="*/ 26 w 270"/>
                <a:gd name="T81" fmla="*/ 85 h 204"/>
                <a:gd name="T82" fmla="*/ 19 w 270"/>
                <a:gd name="T83" fmla="*/ 74 h 204"/>
                <a:gd name="T84" fmla="*/ 13 w 270"/>
                <a:gd name="T85" fmla="*/ 66 h 204"/>
                <a:gd name="T86" fmla="*/ 5 w 270"/>
                <a:gd name="T87" fmla="*/ 56 h 204"/>
                <a:gd name="T88" fmla="*/ 0 w 270"/>
                <a:gd name="T89" fmla="*/ 56 h 204"/>
                <a:gd name="T90" fmla="*/ 5 w 270"/>
                <a:gd name="T91" fmla="*/ 42 h 204"/>
                <a:gd name="T92" fmla="*/ 23 w 270"/>
                <a:gd name="T93" fmla="*/ 38 h 204"/>
                <a:gd name="T94" fmla="*/ 37 w 270"/>
                <a:gd name="T95" fmla="*/ 29 h 204"/>
                <a:gd name="T96" fmla="*/ 32 w 270"/>
                <a:gd name="T97" fmla="*/ 11 h 204"/>
                <a:gd name="T98" fmla="*/ 58 w 270"/>
                <a:gd name="T99" fmla="*/ 0 h 204"/>
                <a:gd name="T100" fmla="*/ 107 w 270"/>
                <a:gd name="T101" fmla="*/ 21 h 204"/>
                <a:gd name="T102" fmla="*/ 116 w 270"/>
                <a:gd name="T103" fmla="*/ 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04">
                  <a:moveTo>
                    <a:pt x="154" y="42"/>
                  </a:moveTo>
                  <a:lnTo>
                    <a:pt x="155" y="43"/>
                  </a:lnTo>
                  <a:lnTo>
                    <a:pt x="160" y="44"/>
                  </a:lnTo>
                  <a:lnTo>
                    <a:pt x="165" y="45"/>
                  </a:lnTo>
                  <a:lnTo>
                    <a:pt x="166" y="47"/>
                  </a:lnTo>
                  <a:lnTo>
                    <a:pt x="169" y="50"/>
                  </a:lnTo>
                  <a:lnTo>
                    <a:pt x="176" y="50"/>
                  </a:lnTo>
                  <a:lnTo>
                    <a:pt x="177" y="51"/>
                  </a:lnTo>
                  <a:lnTo>
                    <a:pt x="178" y="53"/>
                  </a:lnTo>
                  <a:lnTo>
                    <a:pt x="179" y="54"/>
                  </a:lnTo>
                  <a:lnTo>
                    <a:pt x="179" y="56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2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9" y="68"/>
                  </a:lnTo>
                  <a:lnTo>
                    <a:pt x="191" y="69"/>
                  </a:lnTo>
                  <a:lnTo>
                    <a:pt x="192" y="70"/>
                  </a:lnTo>
                  <a:lnTo>
                    <a:pt x="196" y="72"/>
                  </a:lnTo>
                  <a:lnTo>
                    <a:pt x="197" y="73"/>
                  </a:lnTo>
                  <a:lnTo>
                    <a:pt x="198" y="74"/>
                  </a:lnTo>
                  <a:lnTo>
                    <a:pt x="198" y="75"/>
                  </a:lnTo>
                  <a:lnTo>
                    <a:pt x="198" y="77"/>
                  </a:lnTo>
                  <a:lnTo>
                    <a:pt x="199" y="79"/>
                  </a:lnTo>
                  <a:lnTo>
                    <a:pt x="200" y="81"/>
                  </a:lnTo>
                  <a:lnTo>
                    <a:pt x="200" y="82"/>
                  </a:lnTo>
                  <a:lnTo>
                    <a:pt x="199" y="83"/>
                  </a:lnTo>
                  <a:lnTo>
                    <a:pt x="199" y="86"/>
                  </a:lnTo>
                  <a:lnTo>
                    <a:pt x="201" y="88"/>
                  </a:lnTo>
                  <a:lnTo>
                    <a:pt x="204" y="91"/>
                  </a:lnTo>
                  <a:lnTo>
                    <a:pt x="205" y="95"/>
                  </a:lnTo>
                  <a:lnTo>
                    <a:pt x="206" y="97"/>
                  </a:lnTo>
                  <a:lnTo>
                    <a:pt x="206" y="98"/>
                  </a:lnTo>
                  <a:lnTo>
                    <a:pt x="207" y="98"/>
                  </a:lnTo>
                  <a:lnTo>
                    <a:pt x="207" y="100"/>
                  </a:lnTo>
                  <a:lnTo>
                    <a:pt x="208" y="100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2" y="106"/>
                  </a:lnTo>
                  <a:lnTo>
                    <a:pt x="219" y="112"/>
                  </a:lnTo>
                  <a:lnTo>
                    <a:pt x="223" y="122"/>
                  </a:lnTo>
                  <a:lnTo>
                    <a:pt x="261" y="129"/>
                  </a:lnTo>
                  <a:lnTo>
                    <a:pt x="264" y="126"/>
                  </a:lnTo>
                  <a:lnTo>
                    <a:pt x="270" y="135"/>
                  </a:lnTo>
                  <a:lnTo>
                    <a:pt x="261" y="160"/>
                  </a:lnTo>
                  <a:lnTo>
                    <a:pt x="223" y="172"/>
                  </a:lnTo>
                  <a:lnTo>
                    <a:pt x="187" y="177"/>
                  </a:lnTo>
                  <a:lnTo>
                    <a:pt x="182" y="181"/>
                  </a:lnTo>
                  <a:lnTo>
                    <a:pt x="174" y="184"/>
                  </a:lnTo>
                  <a:lnTo>
                    <a:pt x="164" y="199"/>
                  </a:lnTo>
                  <a:lnTo>
                    <a:pt x="161" y="201"/>
                  </a:lnTo>
                  <a:lnTo>
                    <a:pt x="159" y="201"/>
                  </a:lnTo>
                  <a:lnTo>
                    <a:pt x="154" y="196"/>
                  </a:lnTo>
                  <a:lnTo>
                    <a:pt x="139" y="195"/>
                  </a:lnTo>
                  <a:lnTo>
                    <a:pt x="136" y="193"/>
                  </a:lnTo>
                  <a:lnTo>
                    <a:pt x="128" y="193"/>
                  </a:lnTo>
                  <a:lnTo>
                    <a:pt x="122" y="192"/>
                  </a:lnTo>
                  <a:lnTo>
                    <a:pt x="117" y="193"/>
                  </a:lnTo>
                  <a:lnTo>
                    <a:pt x="114" y="189"/>
                  </a:lnTo>
                  <a:lnTo>
                    <a:pt x="112" y="192"/>
                  </a:lnTo>
                  <a:lnTo>
                    <a:pt x="112" y="192"/>
                  </a:lnTo>
                  <a:lnTo>
                    <a:pt x="111" y="192"/>
                  </a:lnTo>
                  <a:lnTo>
                    <a:pt x="111" y="193"/>
                  </a:lnTo>
                  <a:lnTo>
                    <a:pt x="111" y="193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10" y="197"/>
                  </a:lnTo>
                  <a:lnTo>
                    <a:pt x="110" y="197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09" y="203"/>
                  </a:lnTo>
                  <a:lnTo>
                    <a:pt x="107" y="203"/>
                  </a:lnTo>
                  <a:lnTo>
                    <a:pt x="104" y="204"/>
                  </a:lnTo>
                  <a:lnTo>
                    <a:pt x="104" y="202"/>
                  </a:lnTo>
                  <a:lnTo>
                    <a:pt x="104" y="200"/>
                  </a:lnTo>
                  <a:lnTo>
                    <a:pt x="101" y="196"/>
                  </a:lnTo>
                  <a:lnTo>
                    <a:pt x="100" y="195"/>
                  </a:lnTo>
                  <a:lnTo>
                    <a:pt x="99" y="194"/>
                  </a:lnTo>
                  <a:lnTo>
                    <a:pt x="98" y="190"/>
                  </a:lnTo>
                  <a:lnTo>
                    <a:pt x="94" y="187"/>
                  </a:lnTo>
                  <a:lnTo>
                    <a:pt x="92" y="186"/>
                  </a:lnTo>
                  <a:lnTo>
                    <a:pt x="91" y="184"/>
                  </a:lnTo>
                  <a:lnTo>
                    <a:pt x="88" y="18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0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9" y="163"/>
                  </a:lnTo>
                  <a:lnTo>
                    <a:pt x="78" y="162"/>
                  </a:lnTo>
                  <a:lnTo>
                    <a:pt x="76" y="160"/>
                  </a:lnTo>
                  <a:lnTo>
                    <a:pt x="74" y="159"/>
                  </a:lnTo>
                  <a:lnTo>
                    <a:pt x="71" y="156"/>
                  </a:lnTo>
                  <a:lnTo>
                    <a:pt x="69" y="156"/>
                  </a:lnTo>
                  <a:lnTo>
                    <a:pt x="68" y="156"/>
                  </a:lnTo>
                  <a:lnTo>
                    <a:pt x="67" y="155"/>
                  </a:lnTo>
                  <a:lnTo>
                    <a:pt x="64" y="153"/>
                  </a:lnTo>
                  <a:lnTo>
                    <a:pt x="62" y="152"/>
                  </a:lnTo>
                  <a:lnTo>
                    <a:pt x="61" y="151"/>
                  </a:lnTo>
                  <a:lnTo>
                    <a:pt x="60" y="148"/>
                  </a:lnTo>
                  <a:lnTo>
                    <a:pt x="59" y="146"/>
                  </a:lnTo>
                  <a:lnTo>
                    <a:pt x="57" y="137"/>
                  </a:lnTo>
                  <a:lnTo>
                    <a:pt x="56" y="136"/>
                  </a:lnTo>
                  <a:lnTo>
                    <a:pt x="56" y="135"/>
                  </a:lnTo>
                  <a:lnTo>
                    <a:pt x="57" y="134"/>
                  </a:lnTo>
                  <a:lnTo>
                    <a:pt x="57" y="133"/>
                  </a:lnTo>
                  <a:lnTo>
                    <a:pt x="58" y="130"/>
                  </a:lnTo>
                  <a:lnTo>
                    <a:pt x="57" y="127"/>
                  </a:lnTo>
                  <a:lnTo>
                    <a:pt x="56" y="125"/>
                  </a:lnTo>
                  <a:lnTo>
                    <a:pt x="55" y="124"/>
                  </a:lnTo>
                  <a:lnTo>
                    <a:pt x="54" y="122"/>
                  </a:lnTo>
                  <a:lnTo>
                    <a:pt x="54" y="120"/>
                  </a:lnTo>
                  <a:lnTo>
                    <a:pt x="53" y="119"/>
                  </a:lnTo>
                  <a:lnTo>
                    <a:pt x="52" y="116"/>
                  </a:lnTo>
                  <a:lnTo>
                    <a:pt x="49" y="112"/>
                  </a:lnTo>
                  <a:lnTo>
                    <a:pt x="45" y="109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2" y="107"/>
                  </a:lnTo>
                  <a:lnTo>
                    <a:pt x="42" y="106"/>
                  </a:lnTo>
                  <a:lnTo>
                    <a:pt x="40" y="105"/>
                  </a:lnTo>
                  <a:lnTo>
                    <a:pt x="38" y="105"/>
                  </a:lnTo>
                  <a:lnTo>
                    <a:pt x="38" y="105"/>
                  </a:lnTo>
                  <a:lnTo>
                    <a:pt x="37" y="105"/>
                  </a:lnTo>
                  <a:lnTo>
                    <a:pt x="36" y="103"/>
                  </a:lnTo>
                  <a:lnTo>
                    <a:pt x="35" y="102"/>
                  </a:lnTo>
                  <a:lnTo>
                    <a:pt x="33" y="100"/>
                  </a:lnTo>
                  <a:lnTo>
                    <a:pt x="33" y="98"/>
                  </a:lnTo>
                  <a:lnTo>
                    <a:pt x="34" y="98"/>
                  </a:lnTo>
                  <a:lnTo>
                    <a:pt x="31" y="91"/>
                  </a:lnTo>
                  <a:lnTo>
                    <a:pt x="30" y="89"/>
                  </a:lnTo>
                  <a:lnTo>
                    <a:pt x="29" y="87"/>
                  </a:lnTo>
                  <a:lnTo>
                    <a:pt x="27" y="86"/>
                  </a:lnTo>
                  <a:lnTo>
                    <a:pt x="26" y="85"/>
                  </a:lnTo>
                  <a:lnTo>
                    <a:pt x="26" y="84"/>
                  </a:lnTo>
                  <a:lnTo>
                    <a:pt x="23" y="80"/>
                  </a:lnTo>
                  <a:lnTo>
                    <a:pt x="21" y="75"/>
                  </a:lnTo>
                  <a:lnTo>
                    <a:pt x="19" y="74"/>
                  </a:lnTo>
                  <a:lnTo>
                    <a:pt x="18" y="72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8" y="57"/>
                  </a:lnTo>
                  <a:lnTo>
                    <a:pt x="7" y="56"/>
                  </a:lnTo>
                  <a:lnTo>
                    <a:pt x="5" y="56"/>
                  </a:lnTo>
                  <a:lnTo>
                    <a:pt x="3" y="55"/>
                  </a:lnTo>
                  <a:lnTo>
                    <a:pt x="2" y="55"/>
                  </a:lnTo>
                  <a:lnTo>
                    <a:pt x="1" y="55"/>
                  </a:lnTo>
                  <a:lnTo>
                    <a:pt x="0" y="56"/>
                  </a:lnTo>
                  <a:lnTo>
                    <a:pt x="3" y="50"/>
                  </a:lnTo>
                  <a:lnTo>
                    <a:pt x="3" y="46"/>
                  </a:lnTo>
                  <a:lnTo>
                    <a:pt x="4" y="44"/>
                  </a:lnTo>
                  <a:lnTo>
                    <a:pt x="5" y="42"/>
                  </a:lnTo>
                  <a:lnTo>
                    <a:pt x="5" y="39"/>
                  </a:lnTo>
                  <a:lnTo>
                    <a:pt x="5" y="40"/>
                  </a:lnTo>
                  <a:lnTo>
                    <a:pt x="19" y="42"/>
                  </a:lnTo>
                  <a:lnTo>
                    <a:pt x="23" y="38"/>
                  </a:lnTo>
                  <a:lnTo>
                    <a:pt x="24" y="38"/>
                  </a:lnTo>
                  <a:lnTo>
                    <a:pt x="27" y="32"/>
                  </a:lnTo>
                  <a:lnTo>
                    <a:pt x="37" y="31"/>
                  </a:lnTo>
                  <a:lnTo>
                    <a:pt x="37" y="29"/>
                  </a:lnTo>
                  <a:lnTo>
                    <a:pt x="39" y="25"/>
                  </a:lnTo>
                  <a:lnTo>
                    <a:pt x="44" y="23"/>
                  </a:lnTo>
                  <a:lnTo>
                    <a:pt x="44" y="22"/>
                  </a:lnTo>
                  <a:lnTo>
                    <a:pt x="32" y="11"/>
                  </a:lnTo>
                  <a:lnTo>
                    <a:pt x="30" y="9"/>
                  </a:lnTo>
                  <a:lnTo>
                    <a:pt x="39" y="7"/>
                  </a:lnTo>
                  <a:lnTo>
                    <a:pt x="55" y="5"/>
                  </a:lnTo>
                  <a:lnTo>
                    <a:pt x="58" y="0"/>
                  </a:lnTo>
                  <a:lnTo>
                    <a:pt x="78" y="5"/>
                  </a:lnTo>
                  <a:lnTo>
                    <a:pt x="92" y="15"/>
                  </a:lnTo>
                  <a:lnTo>
                    <a:pt x="105" y="20"/>
                  </a:lnTo>
                  <a:lnTo>
                    <a:pt x="107" y="21"/>
                  </a:lnTo>
                  <a:lnTo>
                    <a:pt x="109" y="25"/>
                  </a:lnTo>
                  <a:lnTo>
                    <a:pt x="115" y="25"/>
                  </a:lnTo>
                  <a:lnTo>
                    <a:pt x="116" y="26"/>
                  </a:lnTo>
                  <a:lnTo>
                    <a:pt x="116" y="34"/>
                  </a:lnTo>
                  <a:lnTo>
                    <a:pt x="117" y="35"/>
                  </a:lnTo>
                  <a:lnTo>
                    <a:pt x="131" y="41"/>
                  </a:lnTo>
                  <a:lnTo>
                    <a:pt x="154" y="4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8" name="Freeform 329"/>
            <p:cNvSpPr>
              <a:spLocks/>
            </p:cNvSpPr>
            <p:nvPr/>
          </p:nvSpPr>
          <p:spPr bwMode="auto">
            <a:xfrm>
              <a:off x="4127500" y="1968500"/>
              <a:ext cx="428625" cy="323850"/>
            </a:xfrm>
            <a:custGeom>
              <a:avLst/>
              <a:gdLst>
                <a:gd name="T0" fmla="*/ 165 w 270"/>
                <a:gd name="T1" fmla="*/ 45 h 204"/>
                <a:gd name="T2" fmla="*/ 177 w 270"/>
                <a:gd name="T3" fmla="*/ 51 h 204"/>
                <a:gd name="T4" fmla="*/ 181 w 270"/>
                <a:gd name="T5" fmla="*/ 59 h 204"/>
                <a:gd name="T6" fmla="*/ 188 w 270"/>
                <a:gd name="T7" fmla="*/ 65 h 204"/>
                <a:gd name="T8" fmla="*/ 191 w 270"/>
                <a:gd name="T9" fmla="*/ 69 h 204"/>
                <a:gd name="T10" fmla="*/ 198 w 270"/>
                <a:gd name="T11" fmla="*/ 74 h 204"/>
                <a:gd name="T12" fmla="*/ 200 w 270"/>
                <a:gd name="T13" fmla="*/ 81 h 204"/>
                <a:gd name="T14" fmla="*/ 201 w 270"/>
                <a:gd name="T15" fmla="*/ 88 h 204"/>
                <a:gd name="T16" fmla="*/ 206 w 270"/>
                <a:gd name="T17" fmla="*/ 98 h 204"/>
                <a:gd name="T18" fmla="*/ 209 w 270"/>
                <a:gd name="T19" fmla="*/ 102 h 204"/>
                <a:gd name="T20" fmla="*/ 223 w 270"/>
                <a:gd name="T21" fmla="*/ 122 h 204"/>
                <a:gd name="T22" fmla="*/ 261 w 270"/>
                <a:gd name="T23" fmla="*/ 160 h 204"/>
                <a:gd name="T24" fmla="*/ 174 w 270"/>
                <a:gd name="T25" fmla="*/ 184 h 204"/>
                <a:gd name="T26" fmla="*/ 154 w 270"/>
                <a:gd name="T27" fmla="*/ 196 h 204"/>
                <a:gd name="T28" fmla="*/ 122 w 270"/>
                <a:gd name="T29" fmla="*/ 192 h 204"/>
                <a:gd name="T30" fmla="*/ 112 w 270"/>
                <a:gd name="T31" fmla="*/ 192 h 204"/>
                <a:gd name="T32" fmla="*/ 111 w 270"/>
                <a:gd name="T33" fmla="*/ 194 h 204"/>
                <a:gd name="T34" fmla="*/ 110 w 270"/>
                <a:gd name="T35" fmla="*/ 195 h 204"/>
                <a:gd name="T36" fmla="*/ 110 w 270"/>
                <a:gd name="T37" fmla="*/ 195 h 204"/>
                <a:gd name="T38" fmla="*/ 109 w 270"/>
                <a:gd name="T39" fmla="*/ 195 h 204"/>
                <a:gd name="T40" fmla="*/ 109 w 270"/>
                <a:gd name="T41" fmla="*/ 195 h 204"/>
                <a:gd name="T42" fmla="*/ 110 w 270"/>
                <a:gd name="T43" fmla="*/ 196 h 204"/>
                <a:gd name="T44" fmla="*/ 110 w 270"/>
                <a:gd name="T45" fmla="*/ 198 h 204"/>
                <a:gd name="T46" fmla="*/ 110 w 270"/>
                <a:gd name="T47" fmla="*/ 198 h 204"/>
                <a:gd name="T48" fmla="*/ 104 w 270"/>
                <a:gd name="T49" fmla="*/ 204 h 204"/>
                <a:gd name="T50" fmla="*/ 100 w 270"/>
                <a:gd name="T51" fmla="*/ 195 h 204"/>
                <a:gd name="T52" fmla="*/ 92 w 270"/>
                <a:gd name="T53" fmla="*/ 186 h 204"/>
                <a:gd name="T54" fmla="*/ 85 w 270"/>
                <a:gd name="T55" fmla="*/ 176 h 204"/>
                <a:gd name="T56" fmla="*/ 82 w 270"/>
                <a:gd name="T57" fmla="*/ 168 h 204"/>
                <a:gd name="T58" fmla="*/ 78 w 270"/>
                <a:gd name="T59" fmla="*/ 162 h 204"/>
                <a:gd name="T60" fmla="*/ 69 w 270"/>
                <a:gd name="T61" fmla="*/ 156 h 204"/>
                <a:gd name="T62" fmla="*/ 62 w 270"/>
                <a:gd name="T63" fmla="*/ 152 h 204"/>
                <a:gd name="T64" fmla="*/ 57 w 270"/>
                <a:gd name="T65" fmla="*/ 137 h 204"/>
                <a:gd name="T66" fmla="*/ 57 w 270"/>
                <a:gd name="T67" fmla="*/ 133 h 204"/>
                <a:gd name="T68" fmla="*/ 55 w 270"/>
                <a:gd name="T69" fmla="*/ 124 h 204"/>
                <a:gd name="T70" fmla="*/ 52 w 270"/>
                <a:gd name="T71" fmla="*/ 116 h 204"/>
                <a:gd name="T72" fmla="*/ 43 w 270"/>
                <a:gd name="T73" fmla="*/ 107 h 204"/>
                <a:gd name="T74" fmla="*/ 38 w 270"/>
                <a:gd name="T75" fmla="*/ 105 h 204"/>
                <a:gd name="T76" fmla="*/ 35 w 270"/>
                <a:gd name="T77" fmla="*/ 102 h 204"/>
                <a:gd name="T78" fmla="*/ 31 w 270"/>
                <a:gd name="T79" fmla="*/ 91 h 204"/>
                <a:gd name="T80" fmla="*/ 26 w 270"/>
                <a:gd name="T81" fmla="*/ 85 h 204"/>
                <a:gd name="T82" fmla="*/ 19 w 270"/>
                <a:gd name="T83" fmla="*/ 74 h 204"/>
                <a:gd name="T84" fmla="*/ 13 w 270"/>
                <a:gd name="T85" fmla="*/ 66 h 204"/>
                <a:gd name="T86" fmla="*/ 5 w 270"/>
                <a:gd name="T87" fmla="*/ 56 h 204"/>
                <a:gd name="T88" fmla="*/ 0 w 270"/>
                <a:gd name="T89" fmla="*/ 56 h 204"/>
                <a:gd name="T90" fmla="*/ 5 w 270"/>
                <a:gd name="T91" fmla="*/ 42 h 204"/>
                <a:gd name="T92" fmla="*/ 23 w 270"/>
                <a:gd name="T93" fmla="*/ 38 h 204"/>
                <a:gd name="T94" fmla="*/ 37 w 270"/>
                <a:gd name="T95" fmla="*/ 29 h 204"/>
                <a:gd name="T96" fmla="*/ 32 w 270"/>
                <a:gd name="T97" fmla="*/ 11 h 204"/>
                <a:gd name="T98" fmla="*/ 58 w 270"/>
                <a:gd name="T99" fmla="*/ 0 h 204"/>
                <a:gd name="T100" fmla="*/ 107 w 270"/>
                <a:gd name="T101" fmla="*/ 21 h 204"/>
                <a:gd name="T102" fmla="*/ 116 w 270"/>
                <a:gd name="T103" fmla="*/ 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04">
                  <a:moveTo>
                    <a:pt x="154" y="42"/>
                  </a:moveTo>
                  <a:lnTo>
                    <a:pt x="155" y="43"/>
                  </a:lnTo>
                  <a:lnTo>
                    <a:pt x="160" y="44"/>
                  </a:lnTo>
                  <a:lnTo>
                    <a:pt x="165" y="45"/>
                  </a:lnTo>
                  <a:lnTo>
                    <a:pt x="166" y="47"/>
                  </a:lnTo>
                  <a:lnTo>
                    <a:pt x="169" y="50"/>
                  </a:lnTo>
                  <a:lnTo>
                    <a:pt x="176" y="50"/>
                  </a:lnTo>
                  <a:lnTo>
                    <a:pt x="177" y="51"/>
                  </a:lnTo>
                  <a:lnTo>
                    <a:pt x="178" y="53"/>
                  </a:lnTo>
                  <a:lnTo>
                    <a:pt x="179" y="54"/>
                  </a:lnTo>
                  <a:lnTo>
                    <a:pt x="179" y="56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2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9" y="68"/>
                  </a:lnTo>
                  <a:lnTo>
                    <a:pt x="191" y="69"/>
                  </a:lnTo>
                  <a:lnTo>
                    <a:pt x="192" y="70"/>
                  </a:lnTo>
                  <a:lnTo>
                    <a:pt x="196" y="72"/>
                  </a:lnTo>
                  <a:lnTo>
                    <a:pt x="197" y="73"/>
                  </a:lnTo>
                  <a:lnTo>
                    <a:pt x="198" y="74"/>
                  </a:lnTo>
                  <a:lnTo>
                    <a:pt x="198" y="75"/>
                  </a:lnTo>
                  <a:lnTo>
                    <a:pt x="198" y="77"/>
                  </a:lnTo>
                  <a:lnTo>
                    <a:pt x="199" y="79"/>
                  </a:lnTo>
                  <a:lnTo>
                    <a:pt x="200" y="81"/>
                  </a:lnTo>
                  <a:lnTo>
                    <a:pt x="200" y="82"/>
                  </a:lnTo>
                  <a:lnTo>
                    <a:pt x="199" y="83"/>
                  </a:lnTo>
                  <a:lnTo>
                    <a:pt x="199" y="86"/>
                  </a:lnTo>
                  <a:lnTo>
                    <a:pt x="201" y="88"/>
                  </a:lnTo>
                  <a:lnTo>
                    <a:pt x="204" y="91"/>
                  </a:lnTo>
                  <a:lnTo>
                    <a:pt x="205" y="95"/>
                  </a:lnTo>
                  <a:lnTo>
                    <a:pt x="206" y="97"/>
                  </a:lnTo>
                  <a:lnTo>
                    <a:pt x="206" y="98"/>
                  </a:lnTo>
                  <a:lnTo>
                    <a:pt x="207" y="98"/>
                  </a:lnTo>
                  <a:lnTo>
                    <a:pt x="207" y="100"/>
                  </a:lnTo>
                  <a:lnTo>
                    <a:pt x="208" y="100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2" y="106"/>
                  </a:lnTo>
                  <a:lnTo>
                    <a:pt x="219" y="112"/>
                  </a:lnTo>
                  <a:lnTo>
                    <a:pt x="223" y="122"/>
                  </a:lnTo>
                  <a:lnTo>
                    <a:pt x="261" y="129"/>
                  </a:lnTo>
                  <a:lnTo>
                    <a:pt x="264" y="126"/>
                  </a:lnTo>
                  <a:lnTo>
                    <a:pt x="270" y="135"/>
                  </a:lnTo>
                  <a:lnTo>
                    <a:pt x="261" y="160"/>
                  </a:lnTo>
                  <a:lnTo>
                    <a:pt x="223" y="172"/>
                  </a:lnTo>
                  <a:lnTo>
                    <a:pt x="187" y="177"/>
                  </a:lnTo>
                  <a:lnTo>
                    <a:pt x="182" y="181"/>
                  </a:lnTo>
                  <a:lnTo>
                    <a:pt x="174" y="184"/>
                  </a:lnTo>
                  <a:lnTo>
                    <a:pt x="164" y="199"/>
                  </a:lnTo>
                  <a:lnTo>
                    <a:pt x="161" y="201"/>
                  </a:lnTo>
                  <a:lnTo>
                    <a:pt x="159" y="201"/>
                  </a:lnTo>
                  <a:lnTo>
                    <a:pt x="154" y="196"/>
                  </a:lnTo>
                  <a:lnTo>
                    <a:pt x="139" y="195"/>
                  </a:lnTo>
                  <a:lnTo>
                    <a:pt x="136" y="193"/>
                  </a:lnTo>
                  <a:lnTo>
                    <a:pt x="128" y="193"/>
                  </a:lnTo>
                  <a:lnTo>
                    <a:pt x="122" y="192"/>
                  </a:lnTo>
                  <a:lnTo>
                    <a:pt x="117" y="193"/>
                  </a:lnTo>
                  <a:lnTo>
                    <a:pt x="114" y="189"/>
                  </a:lnTo>
                  <a:lnTo>
                    <a:pt x="112" y="192"/>
                  </a:lnTo>
                  <a:lnTo>
                    <a:pt x="112" y="192"/>
                  </a:lnTo>
                  <a:lnTo>
                    <a:pt x="111" y="192"/>
                  </a:lnTo>
                  <a:lnTo>
                    <a:pt x="111" y="193"/>
                  </a:lnTo>
                  <a:lnTo>
                    <a:pt x="111" y="193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10" y="197"/>
                  </a:lnTo>
                  <a:lnTo>
                    <a:pt x="110" y="197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09" y="203"/>
                  </a:lnTo>
                  <a:lnTo>
                    <a:pt x="107" y="203"/>
                  </a:lnTo>
                  <a:lnTo>
                    <a:pt x="104" y="204"/>
                  </a:lnTo>
                  <a:lnTo>
                    <a:pt x="104" y="202"/>
                  </a:lnTo>
                  <a:lnTo>
                    <a:pt x="104" y="200"/>
                  </a:lnTo>
                  <a:lnTo>
                    <a:pt x="101" y="196"/>
                  </a:lnTo>
                  <a:lnTo>
                    <a:pt x="100" y="195"/>
                  </a:lnTo>
                  <a:lnTo>
                    <a:pt x="99" y="194"/>
                  </a:lnTo>
                  <a:lnTo>
                    <a:pt x="98" y="190"/>
                  </a:lnTo>
                  <a:lnTo>
                    <a:pt x="94" y="187"/>
                  </a:lnTo>
                  <a:lnTo>
                    <a:pt x="92" y="186"/>
                  </a:lnTo>
                  <a:lnTo>
                    <a:pt x="91" y="184"/>
                  </a:lnTo>
                  <a:lnTo>
                    <a:pt x="88" y="18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0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9" y="163"/>
                  </a:lnTo>
                  <a:lnTo>
                    <a:pt x="78" y="162"/>
                  </a:lnTo>
                  <a:lnTo>
                    <a:pt x="76" y="160"/>
                  </a:lnTo>
                  <a:lnTo>
                    <a:pt x="74" y="159"/>
                  </a:lnTo>
                  <a:lnTo>
                    <a:pt x="71" y="156"/>
                  </a:lnTo>
                  <a:lnTo>
                    <a:pt x="69" y="156"/>
                  </a:lnTo>
                  <a:lnTo>
                    <a:pt x="68" y="156"/>
                  </a:lnTo>
                  <a:lnTo>
                    <a:pt x="67" y="155"/>
                  </a:lnTo>
                  <a:lnTo>
                    <a:pt x="64" y="153"/>
                  </a:lnTo>
                  <a:lnTo>
                    <a:pt x="62" y="152"/>
                  </a:lnTo>
                  <a:lnTo>
                    <a:pt x="61" y="151"/>
                  </a:lnTo>
                  <a:lnTo>
                    <a:pt x="60" y="148"/>
                  </a:lnTo>
                  <a:lnTo>
                    <a:pt x="59" y="146"/>
                  </a:lnTo>
                  <a:lnTo>
                    <a:pt x="57" y="137"/>
                  </a:lnTo>
                  <a:lnTo>
                    <a:pt x="56" y="136"/>
                  </a:lnTo>
                  <a:lnTo>
                    <a:pt x="56" y="135"/>
                  </a:lnTo>
                  <a:lnTo>
                    <a:pt x="57" y="134"/>
                  </a:lnTo>
                  <a:lnTo>
                    <a:pt x="57" y="133"/>
                  </a:lnTo>
                  <a:lnTo>
                    <a:pt x="58" y="130"/>
                  </a:lnTo>
                  <a:lnTo>
                    <a:pt x="57" y="127"/>
                  </a:lnTo>
                  <a:lnTo>
                    <a:pt x="56" y="125"/>
                  </a:lnTo>
                  <a:lnTo>
                    <a:pt x="55" y="124"/>
                  </a:lnTo>
                  <a:lnTo>
                    <a:pt x="54" y="122"/>
                  </a:lnTo>
                  <a:lnTo>
                    <a:pt x="54" y="120"/>
                  </a:lnTo>
                  <a:lnTo>
                    <a:pt x="53" y="119"/>
                  </a:lnTo>
                  <a:lnTo>
                    <a:pt x="52" y="116"/>
                  </a:lnTo>
                  <a:lnTo>
                    <a:pt x="49" y="112"/>
                  </a:lnTo>
                  <a:lnTo>
                    <a:pt x="45" y="109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2" y="107"/>
                  </a:lnTo>
                  <a:lnTo>
                    <a:pt x="42" y="106"/>
                  </a:lnTo>
                  <a:lnTo>
                    <a:pt x="40" y="105"/>
                  </a:lnTo>
                  <a:lnTo>
                    <a:pt x="38" y="105"/>
                  </a:lnTo>
                  <a:lnTo>
                    <a:pt x="38" y="105"/>
                  </a:lnTo>
                  <a:lnTo>
                    <a:pt x="37" y="105"/>
                  </a:lnTo>
                  <a:lnTo>
                    <a:pt x="36" y="103"/>
                  </a:lnTo>
                  <a:lnTo>
                    <a:pt x="35" y="102"/>
                  </a:lnTo>
                  <a:lnTo>
                    <a:pt x="33" y="100"/>
                  </a:lnTo>
                  <a:lnTo>
                    <a:pt x="33" y="98"/>
                  </a:lnTo>
                  <a:lnTo>
                    <a:pt x="34" y="98"/>
                  </a:lnTo>
                  <a:lnTo>
                    <a:pt x="31" y="91"/>
                  </a:lnTo>
                  <a:lnTo>
                    <a:pt x="30" y="89"/>
                  </a:lnTo>
                  <a:lnTo>
                    <a:pt x="29" y="87"/>
                  </a:lnTo>
                  <a:lnTo>
                    <a:pt x="27" y="86"/>
                  </a:lnTo>
                  <a:lnTo>
                    <a:pt x="26" y="85"/>
                  </a:lnTo>
                  <a:lnTo>
                    <a:pt x="26" y="84"/>
                  </a:lnTo>
                  <a:lnTo>
                    <a:pt x="23" y="80"/>
                  </a:lnTo>
                  <a:lnTo>
                    <a:pt x="21" y="75"/>
                  </a:lnTo>
                  <a:lnTo>
                    <a:pt x="19" y="74"/>
                  </a:lnTo>
                  <a:lnTo>
                    <a:pt x="18" y="72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8" y="57"/>
                  </a:lnTo>
                  <a:lnTo>
                    <a:pt x="7" y="56"/>
                  </a:lnTo>
                  <a:lnTo>
                    <a:pt x="5" y="56"/>
                  </a:lnTo>
                  <a:lnTo>
                    <a:pt x="3" y="55"/>
                  </a:lnTo>
                  <a:lnTo>
                    <a:pt x="2" y="55"/>
                  </a:lnTo>
                  <a:lnTo>
                    <a:pt x="1" y="55"/>
                  </a:lnTo>
                  <a:lnTo>
                    <a:pt x="0" y="56"/>
                  </a:lnTo>
                  <a:lnTo>
                    <a:pt x="3" y="50"/>
                  </a:lnTo>
                  <a:lnTo>
                    <a:pt x="3" y="46"/>
                  </a:lnTo>
                  <a:lnTo>
                    <a:pt x="4" y="44"/>
                  </a:lnTo>
                  <a:lnTo>
                    <a:pt x="5" y="42"/>
                  </a:lnTo>
                  <a:lnTo>
                    <a:pt x="5" y="39"/>
                  </a:lnTo>
                  <a:lnTo>
                    <a:pt x="5" y="40"/>
                  </a:lnTo>
                  <a:lnTo>
                    <a:pt x="19" y="42"/>
                  </a:lnTo>
                  <a:lnTo>
                    <a:pt x="23" y="38"/>
                  </a:lnTo>
                  <a:lnTo>
                    <a:pt x="24" y="38"/>
                  </a:lnTo>
                  <a:lnTo>
                    <a:pt x="27" y="32"/>
                  </a:lnTo>
                  <a:lnTo>
                    <a:pt x="37" y="31"/>
                  </a:lnTo>
                  <a:lnTo>
                    <a:pt x="37" y="29"/>
                  </a:lnTo>
                  <a:lnTo>
                    <a:pt x="39" y="25"/>
                  </a:lnTo>
                  <a:lnTo>
                    <a:pt x="44" y="23"/>
                  </a:lnTo>
                  <a:lnTo>
                    <a:pt x="44" y="22"/>
                  </a:lnTo>
                  <a:lnTo>
                    <a:pt x="32" y="11"/>
                  </a:lnTo>
                  <a:lnTo>
                    <a:pt x="30" y="9"/>
                  </a:lnTo>
                  <a:lnTo>
                    <a:pt x="39" y="7"/>
                  </a:lnTo>
                  <a:lnTo>
                    <a:pt x="55" y="5"/>
                  </a:lnTo>
                  <a:lnTo>
                    <a:pt x="58" y="0"/>
                  </a:lnTo>
                  <a:lnTo>
                    <a:pt x="78" y="5"/>
                  </a:lnTo>
                  <a:lnTo>
                    <a:pt x="92" y="15"/>
                  </a:lnTo>
                  <a:lnTo>
                    <a:pt x="105" y="20"/>
                  </a:lnTo>
                  <a:lnTo>
                    <a:pt x="107" y="21"/>
                  </a:lnTo>
                  <a:lnTo>
                    <a:pt x="109" y="25"/>
                  </a:lnTo>
                  <a:lnTo>
                    <a:pt x="115" y="25"/>
                  </a:lnTo>
                  <a:lnTo>
                    <a:pt x="116" y="26"/>
                  </a:lnTo>
                  <a:lnTo>
                    <a:pt x="116" y="34"/>
                  </a:lnTo>
                  <a:lnTo>
                    <a:pt x="117" y="35"/>
                  </a:lnTo>
                  <a:lnTo>
                    <a:pt x="131" y="41"/>
                  </a:lnTo>
                  <a:lnTo>
                    <a:pt x="154" y="42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9" name="Freeform 331"/>
            <p:cNvSpPr>
              <a:spLocks/>
            </p:cNvSpPr>
            <p:nvPr/>
          </p:nvSpPr>
          <p:spPr bwMode="auto">
            <a:xfrm>
              <a:off x="4127500" y="1968500"/>
              <a:ext cx="428625" cy="323850"/>
            </a:xfrm>
            <a:custGeom>
              <a:avLst/>
              <a:gdLst>
                <a:gd name="T0" fmla="*/ 165 w 270"/>
                <a:gd name="T1" fmla="*/ 45 h 204"/>
                <a:gd name="T2" fmla="*/ 177 w 270"/>
                <a:gd name="T3" fmla="*/ 51 h 204"/>
                <a:gd name="T4" fmla="*/ 181 w 270"/>
                <a:gd name="T5" fmla="*/ 59 h 204"/>
                <a:gd name="T6" fmla="*/ 188 w 270"/>
                <a:gd name="T7" fmla="*/ 65 h 204"/>
                <a:gd name="T8" fmla="*/ 191 w 270"/>
                <a:gd name="T9" fmla="*/ 69 h 204"/>
                <a:gd name="T10" fmla="*/ 198 w 270"/>
                <a:gd name="T11" fmla="*/ 74 h 204"/>
                <a:gd name="T12" fmla="*/ 200 w 270"/>
                <a:gd name="T13" fmla="*/ 81 h 204"/>
                <a:gd name="T14" fmla="*/ 201 w 270"/>
                <a:gd name="T15" fmla="*/ 88 h 204"/>
                <a:gd name="T16" fmla="*/ 206 w 270"/>
                <a:gd name="T17" fmla="*/ 98 h 204"/>
                <a:gd name="T18" fmla="*/ 209 w 270"/>
                <a:gd name="T19" fmla="*/ 102 h 204"/>
                <a:gd name="T20" fmla="*/ 223 w 270"/>
                <a:gd name="T21" fmla="*/ 122 h 204"/>
                <a:gd name="T22" fmla="*/ 261 w 270"/>
                <a:gd name="T23" fmla="*/ 160 h 204"/>
                <a:gd name="T24" fmla="*/ 174 w 270"/>
                <a:gd name="T25" fmla="*/ 184 h 204"/>
                <a:gd name="T26" fmla="*/ 154 w 270"/>
                <a:gd name="T27" fmla="*/ 196 h 204"/>
                <a:gd name="T28" fmla="*/ 122 w 270"/>
                <a:gd name="T29" fmla="*/ 192 h 204"/>
                <a:gd name="T30" fmla="*/ 112 w 270"/>
                <a:gd name="T31" fmla="*/ 192 h 204"/>
                <a:gd name="T32" fmla="*/ 111 w 270"/>
                <a:gd name="T33" fmla="*/ 194 h 204"/>
                <a:gd name="T34" fmla="*/ 110 w 270"/>
                <a:gd name="T35" fmla="*/ 195 h 204"/>
                <a:gd name="T36" fmla="*/ 110 w 270"/>
                <a:gd name="T37" fmla="*/ 195 h 204"/>
                <a:gd name="T38" fmla="*/ 109 w 270"/>
                <a:gd name="T39" fmla="*/ 195 h 204"/>
                <a:gd name="T40" fmla="*/ 109 w 270"/>
                <a:gd name="T41" fmla="*/ 195 h 204"/>
                <a:gd name="T42" fmla="*/ 110 w 270"/>
                <a:gd name="T43" fmla="*/ 196 h 204"/>
                <a:gd name="T44" fmla="*/ 110 w 270"/>
                <a:gd name="T45" fmla="*/ 198 h 204"/>
                <a:gd name="T46" fmla="*/ 110 w 270"/>
                <a:gd name="T47" fmla="*/ 198 h 204"/>
                <a:gd name="T48" fmla="*/ 104 w 270"/>
                <a:gd name="T49" fmla="*/ 204 h 204"/>
                <a:gd name="T50" fmla="*/ 100 w 270"/>
                <a:gd name="T51" fmla="*/ 195 h 204"/>
                <a:gd name="T52" fmla="*/ 92 w 270"/>
                <a:gd name="T53" fmla="*/ 186 h 204"/>
                <a:gd name="T54" fmla="*/ 85 w 270"/>
                <a:gd name="T55" fmla="*/ 176 h 204"/>
                <a:gd name="T56" fmla="*/ 82 w 270"/>
                <a:gd name="T57" fmla="*/ 168 h 204"/>
                <a:gd name="T58" fmla="*/ 78 w 270"/>
                <a:gd name="T59" fmla="*/ 162 h 204"/>
                <a:gd name="T60" fmla="*/ 69 w 270"/>
                <a:gd name="T61" fmla="*/ 156 h 204"/>
                <a:gd name="T62" fmla="*/ 62 w 270"/>
                <a:gd name="T63" fmla="*/ 152 h 204"/>
                <a:gd name="T64" fmla="*/ 57 w 270"/>
                <a:gd name="T65" fmla="*/ 137 h 204"/>
                <a:gd name="T66" fmla="*/ 57 w 270"/>
                <a:gd name="T67" fmla="*/ 133 h 204"/>
                <a:gd name="T68" fmla="*/ 55 w 270"/>
                <a:gd name="T69" fmla="*/ 124 h 204"/>
                <a:gd name="T70" fmla="*/ 52 w 270"/>
                <a:gd name="T71" fmla="*/ 116 h 204"/>
                <a:gd name="T72" fmla="*/ 43 w 270"/>
                <a:gd name="T73" fmla="*/ 107 h 204"/>
                <a:gd name="T74" fmla="*/ 38 w 270"/>
                <a:gd name="T75" fmla="*/ 105 h 204"/>
                <a:gd name="T76" fmla="*/ 35 w 270"/>
                <a:gd name="T77" fmla="*/ 102 h 204"/>
                <a:gd name="T78" fmla="*/ 31 w 270"/>
                <a:gd name="T79" fmla="*/ 91 h 204"/>
                <a:gd name="T80" fmla="*/ 26 w 270"/>
                <a:gd name="T81" fmla="*/ 85 h 204"/>
                <a:gd name="T82" fmla="*/ 19 w 270"/>
                <a:gd name="T83" fmla="*/ 74 h 204"/>
                <a:gd name="T84" fmla="*/ 13 w 270"/>
                <a:gd name="T85" fmla="*/ 66 h 204"/>
                <a:gd name="T86" fmla="*/ 5 w 270"/>
                <a:gd name="T87" fmla="*/ 56 h 204"/>
                <a:gd name="T88" fmla="*/ 0 w 270"/>
                <a:gd name="T89" fmla="*/ 56 h 204"/>
                <a:gd name="T90" fmla="*/ 5 w 270"/>
                <a:gd name="T91" fmla="*/ 42 h 204"/>
                <a:gd name="T92" fmla="*/ 23 w 270"/>
                <a:gd name="T93" fmla="*/ 38 h 204"/>
                <a:gd name="T94" fmla="*/ 37 w 270"/>
                <a:gd name="T95" fmla="*/ 29 h 204"/>
                <a:gd name="T96" fmla="*/ 32 w 270"/>
                <a:gd name="T97" fmla="*/ 11 h 204"/>
                <a:gd name="T98" fmla="*/ 58 w 270"/>
                <a:gd name="T99" fmla="*/ 0 h 204"/>
                <a:gd name="T100" fmla="*/ 107 w 270"/>
                <a:gd name="T101" fmla="*/ 21 h 204"/>
                <a:gd name="T102" fmla="*/ 116 w 270"/>
                <a:gd name="T103" fmla="*/ 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04">
                  <a:moveTo>
                    <a:pt x="154" y="42"/>
                  </a:moveTo>
                  <a:lnTo>
                    <a:pt x="155" y="43"/>
                  </a:lnTo>
                  <a:lnTo>
                    <a:pt x="160" y="44"/>
                  </a:lnTo>
                  <a:lnTo>
                    <a:pt x="165" y="45"/>
                  </a:lnTo>
                  <a:lnTo>
                    <a:pt x="166" y="47"/>
                  </a:lnTo>
                  <a:lnTo>
                    <a:pt x="169" y="50"/>
                  </a:lnTo>
                  <a:lnTo>
                    <a:pt x="176" y="50"/>
                  </a:lnTo>
                  <a:lnTo>
                    <a:pt x="177" y="51"/>
                  </a:lnTo>
                  <a:lnTo>
                    <a:pt x="178" y="53"/>
                  </a:lnTo>
                  <a:lnTo>
                    <a:pt x="179" y="54"/>
                  </a:lnTo>
                  <a:lnTo>
                    <a:pt x="179" y="56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2"/>
                  </a:lnTo>
                  <a:lnTo>
                    <a:pt x="188" y="65"/>
                  </a:lnTo>
                  <a:lnTo>
                    <a:pt x="188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9" y="68"/>
                  </a:lnTo>
                  <a:lnTo>
                    <a:pt x="191" y="69"/>
                  </a:lnTo>
                  <a:lnTo>
                    <a:pt x="192" y="70"/>
                  </a:lnTo>
                  <a:lnTo>
                    <a:pt x="196" y="72"/>
                  </a:lnTo>
                  <a:lnTo>
                    <a:pt x="197" y="73"/>
                  </a:lnTo>
                  <a:lnTo>
                    <a:pt x="198" y="74"/>
                  </a:lnTo>
                  <a:lnTo>
                    <a:pt x="198" y="75"/>
                  </a:lnTo>
                  <a:lnTo>
                    <a:pt x="198" y="77"/>
                  </a:lnTo>
                  <a:lnTo>
                    <a:pt x="199" y="79"/>
                  </a:lnTo>
                  <a:lnTo>
                    <a:pt x="200" y="81"/>
                  </a:lnTo>
                  <a:lnTo>
                    <a:pt x="200" y="82"/>
                  </a:lnTo>
                  <a:lnTo>
                    <a:pt x="199" y="83"/>
                  </a:lnTo>
                  <a:lnTo>
                    <a:pt x="199" y="86"/>
                  </a:lnTo>
                  <a:lnTo>
                    <a:pt x="201" y="88"/>
                  </a:lnTo>
                  <a:lnTo>
                    <a:pt x="204" y="91"/>
                  </a:lnTo>
                  <a:lnTo>
                    <a:pt x="205" y="95"/>
                  </a:lnTo>
                  <a:lnTo>
                    <a:pt x="206" y="97"/>
                  </a:lnTo>
                  <a:lnTo>
                    <a:pt x="206" y="98"/>
                  </a:lnTo>
                  <a:lnTo>
                    <a:pt x="207" y="98"/>
                  </a:lnTo>
                  <a:lnTo>
                    <a:pt x="207" y="100"/>
                  </a:lnTo>
                  <a:lnTo>
                    <a:pt x="208" y="100"/>
                  </a:lnTo>
                  <a:lnTo>
                    <a:pt x="209" y="102"/>
                  </a:lnTo>
                  <a:lnTo>
                    <a:pt x="211" y="103"/>
                  </a:lnTo>
                  <a:lnTo>
                    <a:pt x="212" y="106"/>
                  </a:lnTo>
                  <a:lnTo>
                    <a:pt x="219" y="112"/>
                  </a:lnTo>
                  <a:lnTo>
                    <a:pt x="223" y="122"/>
                  </a:lnTo>
                  <a:lnTo>
                    <a:pt x="261" y="129"/>
                  </a:lnTo>
                  <a:lnTo>
                    <a:pt x="264" y="126"/>
                  </a:lnTo>
                  <a:lnTo>
                    <a:pt x="270" y="135"/>
                  </a:lnTo>
                  <a:lnTo>
                    <a:pt x="261" y="160"/>
                  </a:lnTo>
                  <a:lnTo>
                    <a:pt x="223" y="172"/>
                  </a:lnTo>
                  <a:lnTo>
                    <a:pt x="187" y="177"/>
                  </a:lnTo>
                  <a:lnTo>
                    <a:pt x="182" y="181"/>
                  </a:lnTo>
                  <a:lnTo>
                    <a:pt x="174" y="184"/>
                  </a:lnTo>
                  <a:lnTo>
                    <a:pt x="164" y="199"/>
                  </a:lnTo>
                  <a:lnTo>
                    <a:pt x="161" y="201"/>
                  </a:lnTo>
                  <a:lnTo>
                    <a:pt x="159" y="201"/>
                  </a:lnTo>
                  <a:lnTo>
                    <a:pt x="154" y="196"/>
                  </a:lnTo>
                  <a:lnTo>
                    <a:pt x="139" y="195"/>
                  </a:lnTo>
                  <a:lnTo>
                    <a:pt x="136" y="193"/>
                  </a:lnTo>
                  <a:lnTo>
                    <a:pt x="128" y="193"/>
                  </a:lnTo>
                  <a:lnTo>
                    <a:pt x="122" y="192"/>
                  </a:lnTo>
                  <a:lnTo>
                    <a:pt x="117" y="193"/>
                  </a:lnTo>
                  <a:lnTo>
                    <a:pt x="114" y="189"/>
                  </a:lnTo>
                  <a:lnTo>
                    <a:pt x="112" y="192"/>
                  </a:lnTo>
                  <a:lnTo>
                    <a:pt x="112" y="192"/>
                  </a:lnTo>
                  <a:lnTo>
                    <a:pt x="111" y="192"/>
                  </a:lnTo>
                  <a:lnTo>
                    <a:pt x="111" y="193"/>
                  </a:lnTo>
                  <a:lnTo>
                    <a:pt x="111" y="193"/>
                  </a:lnTo>
                  <a:lnTo>
                    <a:pt x="111" y="194"/>
                  </a:lnTo>
                  <a:lnTo>
                    <a:pt x="111" y="194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10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5"/>
                  </a:lnTo>
                  <a:lnTo>
                    <a:pt x="109" y="196"/>
                  </a:lnTo>
                  <a:lnTo>
                    <a:pt x="109" y="196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10" y="197"/>
                  </a:lnTo>
                  <a:lnTo>
                    <a:pt x="110" y="197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10" y="198"/>
                  </a:lnTo>
                  <a:lnTo>
                    <a:pt x="109" y="203"/>
                  </a:lnTo>
                  <a:lnTo>
                    <a:pt x="107" y="203"/>
                  </a:lnTo>
                  <a:lnTo>
                    <a:pt x="104" y="204"/>
                  </a:lnTo>
                  <a:lnTo>
                    <a:pt x="104" y="202"/>
                  </a:lnTo>
                  <a:lnTo>
                    <a:pt x="104" y="200"/>
                  </a:lnTo>
                  <a:lnTo>
                    <a:pt x="101" y="196"/>
                  </a:lnTo>
                  <a:lnTo>
                    <a:pt x="100" y="195"/>
                  </a:lnTo>
                  <a:lnTo>
                    <a:pt x="99" y="194"/>
                  </a:lnTo>
                  <a:lnTo>
                    <a:pt x="98" y="190"/>
                  </a:lnTo>
                  <a:lnTo>
                    <a:pt x="94" y="187"/>
                  </a:lnTo>
                  <a:lnTo>
                    <a:pt x="92" y="186"/>
                  </a:lnTo>
                  <a:lnTo>
                    <a:pt x="91" y="184"/>
                  </a:lnTo>
                  <a:lnTo>
                    <a:pt x="88" y="181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84" y="175"/>
                  </a:lnTo>
                  <a:lnTo>
                    <a:pt x="83" y="173"/>
                  </a:lnTo>
                  <a:lnTo>
                    <a:pt x="83" y="170"/>
                  </a:lnTo>
                  <a:lnTo>
                    <a:pt x="82" y="168"/>
                  </a:lnTo>
                  <a:lnTo>
                    <a:pt x="81" y="166"/>
                  </a:lnTo>
                  <a:lnTo>
                    <a:pt x="79" y="165"/>
                  </a:lnTo>
                  <a:lnTo>
                    <a:pt x="79" y="163"/>
                  </a:lnTo>
                  <a:lnTo>
                    <a:pt x="78" y="162"/>
                  </a:lnTo>
                  <a:lnTo>
                    <a:pt x="76" y="160"/>
                  </a:lnTo>
                  <a:lnTo>
                    <a:pt x="74" y="159"/>
                  </a:lnTo>
                  <a:lnTo>
                    <a:pt x="71" y="156"/>
                  </a:lnTo>
                  <a:lnTo>
                    <a:pt x="69" y="156"/>
                  </a:lnTo>
                  <a:lnTo>
                    <a:pt x="68" y="156"/>
                  </a:lnTo>
                  <a:lnTo>
                    <a:pt x="67" y="155"/>
                  </a:lnTo>
                  <a:lnTo>
                    <a:pt x="64" y="153"/>
                  </a:lnTo>
                  <a:lnTo>
                    <a:pt x="62" y="152"/>
                  </a:lnTo>
                  <a:lnTo>
                    <a:pt x="61" y="151"/>
                  </a:lnTo>
                  <a:lnTo>
                    <a:pt x="60" y="148"/>
                  </a:lnTo>
                  <a:lnTo>
                    <a:pt x="59" y="146"/>
                  </a:lnTo>
                  <a:lnTo>
                    <a:pt x="57" y="137"/>
                  </a:lnTo>
                  <a:lnTo>
                    <a:pt x="56" y="136"/>
                  </a:lnTo>
                  <a:lnTo>
                    <a:pt x="56" y="135"/>
                  </a:lnTo>
                  <a:lnTo>
                    <a:pt x="57" y="134"/>
                  </a:lnTo>
                  <a:lnTo>
                    <a:pt x="57" y="133"/>
                  </a:lnTo>
                  <a:lnTo>
                    <a:pt x="58" y="130"/>
                  </a:lnTo>
                  <a:lnTo>
                    <a:pt x="57" y="127"/>
                  </a:lnTo>
                  <a:lnTo>
                    <a:pt x="56" y="125"/>
                  </a:lnTo>
                  <a:lnTo>
                    <a:pt x="55" y="124"/>
                  </a:lnTo>
                  <a:lnTo>
                    <a:pt x="54" y="122"/>
                  </a:lnTo>
                  <a:lnTo>
                    <a:pt x="54" y="120"/>
                  </a:lnTo>
                  <a:lnTo>
                    <a:pt x="53" y="119"/>
                  </a:lnTo>
                  <a:lnTo>
                    <a:pt x="52" y="116"/>
                  </a:lnTo>
                  <a:lnTo>
                    <a:pt x="49" y="112"/>
                  </a:lnTo>
                  <a:lnTo>
                    <a:pt x="45" y="109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2" y="107"/>
                  </a:lnTo>
                  <a:lnTo>
                    <a:pt x="42" y="106"/>
                  </a:lnTo>
                  <a:lnTo>
                    <a:pt x="40" y="105"/>
                  </a:lnTo>
                  <a:lnTo>
                    <a:pt x="38" y="105"/>
                  </a:lnTo>
                  <a:lnTo>
                    <a:pt x="38" y="105"/>
                  </a:lnTo>
                  <a:lnTo>
                    <a:pt x="37" y="105"/>
                  </a:lnTo>
                  <a:lnTo>
                    <a:pt x="36" y="103"/>
                  </a:lnTo>
                  <a:lnTo>
                    <a:pt x="35" y="102"/>
                  </a:lnTo>
                  <a:lnTo>
                    <a:pt x="33" y="100"/>
                  </a:lnTo>
                  <a:lnTo>
                    <a:pt x="33" y="98"/>
                  </a:lnTo>
                  <a:lnTo>
                    <a:pt x="34" y="98"/>
                  </a:lnTo>
                  <a:lnTo>
                    <a:pt x="31" y="91"/>
                  </a:lnTo>
                  <a:lnTo>
                    <a:pt x="30" y="89"/>
                  </a:lnTo>
                  <a:lnTo>
                    <a:pt x="29" y="87"/>
                  </a:lnTo>
                  <a:lnTo>
                    <a:pt x="27" y="86"/>
                  </a:lnTo>
                  <a:lnTo>
                    <a:pt x="26" y="85"/>
                  </a:lnTo>
                  <a:lnTo>
                    <a:pt x="26" y="84"/>
                  </a:lnTo>
                  <a:lnTo>
                    <a:pt x="23" y="80"/>
                  </a:lnTo>
                  <a:lnTo>
                    <a:pt x="21" y="75"/>
                  </a:lnTo>
                  <a:lnTo>
                    <a:pt x="19" y="74"/>
                  </a:lnTo>
                  <a:lnTo>
                    <a:pt x="18" y="72"/>
                  </a:lnTo>
                  <a:lnTo>
                    <a:pt x="15" y="69"/>
                  </a:lnTo>
                  <a:lnTo>
                    <a:pt x="14" y="68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8" y="57"/>
                  </a:lnTo>
                  <a:lnTo>
                    <a:pt x="7" y="56"/>
                  </a:lnTo>
                  <a:lnTo>
                    <a:pt x="5" y="56"/>
                  </a:lnTo>
                  <a:lnTo>
                    <a:pt x="3" y="55"/>
                  </a:lnTo>
                  <a:lnTo>
                    <a:pt x="2" y="55"/>
                  </a:lnTo>
                  <a:lnTo>
                    <a:pt x="1" y="55"/>
                  </a:lnTo>
                  <a:lnTo>
                    <a:pt x="0" y="56"/>
                  </a:lnTo>
                  <a:lnTo>
                    <a:pt x="3" y="50"/>
                  </a:lnTo>
                  <a:lnTo>
                    <a:pt x="3" y="46"/>
                  </a:lnTo>
                  <a:lnTo>
                    <a:pt x="4" y="44"/>
                  </a:lnTo>
                  <a:lnTo>
                    <a:pt x="5" y="42"/>
                  </a:lnTo>
                  <a:lnTo>
                    <a:pt x="5" y="39"/>
                  </a:lnTo>
                  <a:lnTo>
                    <a:pt x="5" y="40"/>
                  </a:lnTo>
                  <a:lnTo>
                    <a:pt x="19" y="42"/>
                  </a:lnTo>
                  <a:lnTo>
                    <a:pt x="23" y="38"/>
                  </a:lnTo>
                  <a:lnTo>
                    <a:pt x="24" y="38"/>
                  </a:lnTo>
                  <a:lnTo>
                    <a:pt x="27" y="32"/>
                  </a:lnTo>
                  <a:lnTo>
                    <a:pt x="37" y="31"/>
                  </a:lnTo>
                  <a:lnTo>
                    <a:pt x="37" y="29"/>
                  </a:lnTo>
                  <a:lnTo>
                    <a:pt x="39" y="25"/>
                  </a:lnTo>
                  <a:lnTo>
                    <a:pt x="44" y="23"/>
                  </a:lnTo>
                  <a:lnTo>
                    <a:pt x="44" y="22"/>
                  </a:lnTo>
                  <a:lnTo>
                    <a:pt x="32" y="11"/>
                  </a:lnTo>
                  <a:lnTo>
                    <a:pt x="30" y="9"/>
                  </a:lnTo>
                  <a:lnTo>
                    <a:pt x="39" y="7"/>
                  </a:lnTo>
                  <a:lnTo>
                    <a:pt x="55" y="5"/>
                  </a:lnTo>
                  <a:lnTo>
                    <a:pt x="58" y="0"/>
                  </a:lnTo>
                  <a:lnTo>
                    <a:pt x="78" y="5"/>
                  </a:lnTo>
                  <a:lnTo>
                    <a:pt x="92" y="15"/>
                  </a:lnTo>
                  <a:lnTo>
                    <a:pt x="105" y="20"/>
                  </a:lnTo>
                  <a:lnTo>
                    <a:pt x="107" y="21"/>
                  </a:lnTo>
                  <a:lnTo>
                    <a:pt x="109" y="25"/>
                  </a:lnTo>
                  <a:lnTo>
                    <a:pt x="115" y="25"/>
                  </a:lnTo>
                  <a:lnTo>
                    <a:pt x="116" y="26"/>
                  </a:lnTo>
                  <a:lnTo>
                    <a:pt x="116" y="34"/>
                  </a:lnTo>
                  <a:lnTo>
                    <a:pt x="117" y="35"/>
                  </a:lnTo>
                  <a:lnTo>
                    <a:pt x="131" y="41"/>
                  </a:lnTo>
                  <a:lnTo>
                    <a:pt x="154" y="42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0" name="Freeform 332"/>
            <p:cNvSpPr>
              <a:spLocks/>
            </p:cNvSpPr>
            <p:nvPr/>
          </p:nvSpPr>
          <p:spPr bwMode="auto">
            <a:xfrm>
              <a:off x="4294188" y="2243138"/>
              <a:ext cx="211138" cy="122238"/>
            </a:xfrm>
            <a:custGeom>
              <a:avLst/>
              <a:gdLst>
                <a:gd name="T0" fmla="*/ 127 w 133"/>
                <a:gd name="T1" fmla="*/ 32 h 77"/>
                <a:gd name="T2" fmla="*/ 124 w 133"/>
                <a:gd name="T3" fmla="*/ 39 h 77"/>
                <a:gd name="T4" fmla="*/ 123 w 133"/>
                <a:gd name="T5" fmla="*/ 42 h 77"/>
                <a:gd name="T6" fmla="*/ 120 w 133"/>
                <a:gd name="T7" fmla="*/ 42 h 77"/>
                <a:gd name="T8" fmla="*/ 111 w 133"/>
                <a:gd name="T9" fmla="*/ 46 h 77"/>
                <a:gd name="T10" fmla="*/ 103 w 133"/>
                <a:gd name="T11" fmla="*/ 48 h 77"/>
                <a:gd name="T12" fmla="*/ 93 w 133"/>
                <a:gd name="T13" fmla="*/ 51 h 77"/>
                <a:gd name="T14" fmla="*/ 83 w 133"/>
                <a:gd name="T15" fmla="*/ 55 h 77"/>
                <a:gd name="T16" fmla="*/ 79 w 133"/>
                <a:gd name="T17" fmla="*/ 60 h 77"/>
                <a:gd name="T18" fmla="*/ 76 w 133"/>
                <a:gd name="T19" fmla="*/ 61 h 77"/>
                <a:gd name="T20" fmla="*/ 64 w 133"/>
                <a:gd name="T21" fmla="*/ 63 h 77"/>
                <a:gd name="T22" fmla="*/ 58 w 133"/>
                <a:gd name="T23" fmla="*/ 67 h 77"/>
                <a:gd name="T24" fmla="*/ 49 w 133"/>
                <a:gd name="T25" fmla="*/ 68 h 77"/>
                <a:gd name="T26" fmla="*/ 41 w 133"/>
                <a:gd name="T27" fmla="*/ 68 h 77"/>
                <a:gd name="T28" fmla="*/ 32 w 133"/>
                <a:gd name="T29" fmla="*/ 74 h 77"/>
                <a:gd name="T30" fmla="*/ 21 w 133"/>
                <a:gd name="T31" fmla="*/ 77 h 77"/>
                <a:gd name="T32" fmla="*/ 14 w 133"/>
                <a:gd name="T33" fmla="*/ 76 h 77"/>
                <a:gd name="T34" fmla="*/ 8 w 133"/>
                <a:gd name="T35" fmla="*/ 70 h 77"/>
                <a:gd name="T36" fmla="*/ 6 w 133"/>
                <a:gd name="T37" fmla="*/ 61 h 77"/>
                <a:gd name="T38" fmla="*/ 4 w 133"/>
                <a:gd name="T39" fmla="*/ 53 h 77"/>
                <a:gd name="T40" fmla="*/ 3 w 133"/>
                <a:gd name="T41" fmla="*/ 48 h 77"/>
                <a:gd name="T42" fmla="*/ 1 w 133"/>
                <a:gd name="T43" fmla="*/ 44 h 77"/>
                <a:gd name="T44" fmla="*/ 1 w 133"/>
                <a:gd name="T45" fmla="*/ 43 h 77"/>
                <a:gd name="T46" fmla="*/ 2 w 133"/>
                <a:gd name="T47" fmla="*/ 39 h 77"/>
                <a:gd name="T48" fmla="*/ 2 w 133"/>
                <a:gd name="T49" fmla="*/ 32 h 77"/>
                <a:gd name="T50" fmla="*/ 8 w 133"/>
                <a:gd name="T51" fmla="*/ 26 h 77"/>
                <a:gd name="T52" fmla="*/ 8 w 133"/>
                <a:gd name="T53" fmla="*/ 25 h 77"/>
                <a:gd name="T54" fmla="*/ 8 w 133"/>
                <a:gd name="T55" fmla="*/ 25 h 77"/>
                <a:gd name="T56" fmla="*/ 7 w 133"/>
                <a:gd name="T57" fmla="*/ 25 h 77"/>
                <a:gd name="T58" fmla="*/ 7 w 133"/>
                <a:gd name="T59" fmla="*/ 24 h 77"/>
                <a:gd name="T60" fmla="*/ 7 w 133"/>
                <a:gd name="T61" fmla="*/ 24 h 77"/>
                <a:gd name="T62" fmla="*/ 7 w 133"/>
                <a:gd name="T63" fmla="*/ 23 h 77"/>
                <a:gd name="T64" fmla="*/ 7 w 133"/>
                <a:gd name="T65" fmla="*/ 23 h 77"/>
                <a:gd name="T66" fmla="*/ 7 w 133"/>
                <a:gd name="T67" fmla="*/ 23 h 77"/>
                <a:gd name="T68" fmla="*/ 11 w 133"/>
                <a:gd name="T69" fmla="*/ 17 h 77"/>
                <a:gd name="T70" fmla="*/ 33 w 133"/>
                <a:gd name="T71" fmla="*/ 21 h 77"/>
                <a:gd name="T72" fmla="*/ 57 w 133"/>
                <a:gd name="T73" fmla="*/ 29 h 77"/>
                <a:gd name="T74" fmla="*/ 57 w 133"/>
                <a:gd name="T75" fmla="*/ 29 h 77"/>
                <a:gd name="T76" fmla="*/ 59 w 133"/>
                <a:gd name="T77" fmla="*/ 28 h 77"/>
                <a:gd name="T78" fmla="*/ 59 w 133"/>
                <a:gd name="T79" fmla="*/ 28 h 77"/>
                <a:gd name="T80" fmla="*/ 60 w 133"/>
                <a:gd name="T81" fmla="*/ 28 h 77"/>
                <a:gd name="T82" fmla="*/ 60 w 133"/>
                <a:gd name="T83" fmla="*/ 28 h 77"/>
                <a:gd name="T84" fmla="*/ 60 w 133"/>
                <a:gd name="T85" fmla="*/ 27 h 77"/>
                <a:gd name="T86" fmla="*/ 61 w 133"/>
                <a:gd name="T87" fmla="*/ 27 h 77"/>
                <a:gd name="T88" fmla="*/ 79 w 133"/>
                <a:gd name="T89" fmla="*/ 8 h 77"/>
                <a:gd name="T90" fmla="*/ 85 w 133"/>
                <a:gd name="T91" fmla="*/ 5 h 77"/>
                <a:gd name="T92" fmla="*/ 88 w 133"/>
                <a:gd name="T93" fmla="*/ 4 h 77"/>
                <a:gd name="T94" fmla="*/ 91 w 133"/>
                <a:gd name="T95" fmla="*/ 4 h 77"/>
                <a:gd name="T96" fmla="*/ 95 w 133"/>
                <a:gd name="T97" fmla="*/ 3 h 77"/>
                <a:gd name="T98" fmla="*/ 102 w 133"/>
                <a:gd name="T99" fmla="*/ 2 h 77"/>
                <a:gd name="T100" fmla="*/ 109 w 133"/>
                <a:gd name="T101" fmla="*/ 2 h 77"/>
                <a:gd name="T102" fmla="*/ 114 w 133"/>
                <a:gd name="T103" fmla="*/ 1 h 77"/>
                <a:gd name="T104" fmla="*/ 117 w 133"/>
                <a:gd name="T105" fmla="*/ 1 h 77"/>
                <a:gd name="T106" fmla="*/ 119 w 133"/>
                <a:gd name="T107" fmla="*/ 0 h 77"/>
                <a:gd name="T108" fmla="*/ 133 w 133"/>
                <a:gd name="T109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3" h="77">
                  <a:moveTo>
                    <a:pt x="133" y="29"/>
                  </a:moveTo>
                  <a:lnTo>
                    <a:pt x="129" y="31"/>
                  </a:lnTo>
                  <a:lnTo>
                    <a:pt x="127" y="32"/>
                  </a:lnTo>
                  <a:lnTo>
                    <a:pt x="125" y="34"/>
                  </a:lnTo>
                  <a:lnTo>
                    <a:pt x="123" y="38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4" y="41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1" y="42"/>
                  </a:lnTo>
                  <a:lnTo>
                    <a:pt x="120" y="42"/>
                  </a:lnTo>
                  <a:lnTo>
                    <a:pt x="116" y="43"/>
                  </a:lnTo>
                  <a:lnTo>
                    <a:pt x="114" y="45"/>
                  </a:lnTo>
                  <a:lnTo>
                    <a:pt x="111" y="46"/>
                  </a:lnTo>
                  <a:lnTo>
                    <a:pt x="108" y="47"/>
                  </a:lnTo>
                  <a:lnTo>
                    <a:pt x="106" y="47"/>
                  </a:lnTo>
                  <a:lnTo>
                    <a:pt x="103" y="48"/>
                  </a:lnTo>
                  <a:lnTo>
                    <a:pt x="100" y="49"/>
                  </a:lnTo>
                  <a:lnTo>
                    <a:pt x="96" y="51"/>
                  </a:lnTo>
                  <a:lnTo>
                    <a:pt x="93" y="51"/>
                  </a:lnTo>
                  <a:lnTo>
                    <a:pt x="89" y="52"/>
                  </a:lnTo>
                  <a:lnTo>
                    <a:pt x="85" y="53"/>
                  </a:lnTo>
                  <a:lnTo>
                    <a:pt x="83" y="55"/>
                  </a:lnTo>
                  <a:lnTo>
                    <a:pt x="82" y="56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7" y="61"/>
                  </a:lnTo>
                  <a:lnTo>
                    <a:pt x="77" y="61"/>
                  </a:lnTo>
                  <a:lnTo>
                    <a:pt x="76" y="61"/>
                  </a:lnTo>
                  <a:lnTo>
                    <a:pt x="70" y="61"/>
                  </a:lnTo>
                  <a:lnTo>
                    <a:pt x="67" y="61"/>
                  </a:lnTo>
                  <a:lnTo>
                    <a:pt x="64" y="63"/>
                  </a:lnTo>
                  <a:lnTo>
                    <a:pt x="63" y="64"/>
                  </a:lnTo>
                  <a:lnTo>
                    <a:pt x="60" y="66"/>
                  </a:lnTo>
                  <a:lnTo>
                    <a:pt x="58" y="67"/>
                  </a:lnTo>
                  <a:lnTo>
                    <a:pt x="54" y="68"/>
                  </a:lnTo>
                  <a:lnTo>
                    <a:pt x="51" y="68"/>
                  </a:lnTo>
                  <a:lnTo>
                    <a:pt x="49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1" y="68"/>
                  </a:lnTo>
                  <a:lnTo>
                    <a:pt x="39" y="69"/>
                  </a:lnTo>
                  <a:lnTo>
                    <a:pt x="37" y="72"/>
                  </a:lnTo>
                  <a:lnTo>
                    <a:pt x="32" y="74"/>
                  </a:lnTo>
                  <a:lnTo>
                    <a:pt x="29" y="76"/>
                  </a:lnTo>
                  <a:lnTo>
                    <a:pt x="24" y="76"/>
                  </a:lnTo>
                  <a:lnTo>
                    <a:pt x="21" y="77"/>
                  </a:lnTo>
                  <a:lnTo>
                    <a:pt x="19" y="76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0" y="73"/>
                  </a:lnTo>
                  <a:lnTo>
                    <a:pt x="8" y="70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5" y="57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3" y="50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6" y="29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1" y="17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33" y="21"/>
                  </a:lnTo>
                  <a:lnTo>
                    <a:pt x="36" y="23"/>
                  </a:lnTo>
                  <a:lnTo>
                    <a:pt x="52" y="24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1" y="12"/>
                  </a:lnTo>
                  <a:lnTo>
                    <a:pt x="79" y="8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8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3" y="29"/>
                  </a:lnTo>
                  <a:close/>
                </a:path>
              </a:pathLst>
            </a:custGeom>
            <a:solidFill>
              <a:srgbClr val="D8E0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1" name="Freeform 333"/>
            <p:cNvSpPr>
              <a:spLocks/>
            </p:cNvSpPr>
            <p:nvPr/>
          </p:nvSpPr>
          <p:spPr bwMode="auto">
            <a:xfrm>
              <a:off x="4294188" y="2243138"/>
              <a:ext cx="211138" cy="122238"/>
            </a:xfrm>
            <a:custGeom>
              <a:avLst/>
              <a:gdLst>
                <a:gd name="T0" fmla="*/ 127 w 133"/>
                <a:gd name="T1" fmla="*/ 32 h 77"/>
                <a:gd name="T2" fmla="*/ 124 w 133"/>
                <a:gd name="T3" fmla="*/ 39 h 77"/>
                <a:gd name="T4" fmla="*/ 123 w 133"/>
                <a:gd name="T5" fmla="*/ 42 h 77"/>
                <a:gd name="T6" fmla="*/ 120 w 133"/>
                <a:gd name="T7" fmla="*/ 42 h 77"/>
                <a:gd name="T8" fmla="*/ 111 w 133"/>
                <a:gd name="T9" fmla="*/ 46 h 77"/>
                <a:gd name="T10" fmla="*/ 103 w 133"/>
                <a:gd name="T11" fmla="*/ 48 h 77"/>
                <a:gd name="T12" fmla="*/ 93 w 133"/>
                <a:gd name="T13" fmla="*/ 51 h 77"/>
                <a:gd name="T14" fmla="*/ 83 w 133"/>
                <a:gd name="T15" fmla="*/ 55 h 77"/>
                <a:gd name="T16" fmla="*/ 79 w 133"/>
                <a:gd name="T17" fmla="*/ 60 h 77"/>
                <a:gd name="T18" fmla="*/ 76 w 133"/>
                <a:gd name="T19" fmla="*/ 61 h 77"/>
                <a:gd name="T20" fmla="*/ 64 w 133"/>
                <a:gd name="T21" fmla="*/ 63 h 77"/>
                <a:gd name="T22" fmla="*/ 58 w 133"/>
                <a:gd name="T23" fmla="*/ 67 h 77"/>
                <a:gd name="T24" fmla="*/ 49 w 133"/>
                <a:gd name="T25" fmla="*/ 68 h 77"/>
                <a:gd name="T26" fmla="*/ 41 w 133"/>
                <a:gd name="T27" fmla="*/ 68 h 77"/>
                <a:gd name="T28" fmla="*/ 32 w 133"/>
                <a:gd name="T29" fmla="*/ 74 h 77"/>
                <a:gd name="T30" fmla="*/ 21 w 133"/>
                <a:gd name="T31" fmla="*/ 77 h 77"/>
                <a:gd name="T32" fmla="*/ 14 w 133"/>
                <a:gd name="T33" fmla="*/ 76 h 77"/>
                <a:gd name="T34" fmla="*/ 8 w 133"/>
                <a:gd name="T35" fmla="*/ 70 h 77"/>
                <a:gd name="T36" fmla="*/ 6 w 133"/>
                <a:gd name="T37" fmla="*/ 61 h 77"/>
                <a:gd name="T38" fmla="*/ 4 w 133"/>
                <a:gd name="T39" fmla="*/ 53 h 77"/>
                <a:gd name="T40" fmla="*/ 3 w 133"/>
                <a:gd name="T41" fmla="*/ 48 h 77"/>
                <a:gd name="T42" fmla="*/ 1 w 133"/>
                <a:gd name="T43" fmla="*/ 44 h 77"/>
                <a:gd name="T44" fmla="*/ 1 w 133"/>
                <a:gd name="T45" fmla="*/ 43 h 77"/>
                <a:gd name="T46" fmla="*/ 2 w 133"/>
                <a:gd name="T47" fmla="*/ 39 h 77"/>
                <a:gd name="T48" fmla="*/ 2 w 133"/>
                <a:gd name="T49" fmla="*/ 32 h 77"/>
                <a:gd name="T50" fmla="*/ 8 w 133"/>
                <a:gd name="T51" fmla="*/ 26 h 77"/>
                <a:gd name="T52" fmla="*/ 8 w 133"/>
                <a:gd name="T53" fmla="*/ 25 h 77"/>
                <a:gd name="T54" fmla="*/ 8 w 133"/>
                <a:gd name="T55" fmla="*/ 25 h 77"/>
                <a:gd name="T56" fmla="*/ 7 w 133"/>
                <a:gd name="T57" fmla="*/ 25 h 77"/>
                <a:gd name="T58" fmla="*/ 7 w 133"/>
                <a:gd name="T59" fmla="*/ 24 h 77"/>
                <a:gd name="T60" fmla="*/ 7 w 133"/>
                <a:gd name="T61" fmla="*/ 24 h 77"/>
                <a:gd name="T62" fmla="*/ 7 w 133"/>
                <a:gd name="T63" fmla="*/ 23 h 77"/>
                <a:gd name="T64" fmla="*/ 7 w 133"/>
                <a:gd name="T65" fmla="*/ 23 h 77"/>
                <a:gd name="T66" fmla="*/ 7 w 133"/>
                <a:gd name="T67" fmla="*/ 23 h 77"/>
                <a:gd name="T68" fmla="*/ 11 w 133"/>
                <a:gd name="T69" fmla="*/ 17 h 77"/>
                <a:gd name="T70" fmla="*/ 33 w 133"/>
                <a:gd name="T71" fmla="*/ 21 h 77"/>
                <a:gd name="T72" fmla="*/ 57 w 133"/>
                <a:gd name="T73" fmla="*/ 29 h 77"/>
                <a:gd name="T74" fmla="*/ 57 w 133"/>
                <a:gd name="T75" fmla="*/ 29 h 77"/>
                <a:gd name="T76" fmla="*/ 59 w 133"/>
                <a:gd name="T77" fmla="*/ 28 h 77"/>
                <a:gd name="T78" fmla="*/ 59 w 133"/>
                <a:gd name="T79" fmla="*/ 28 h 77"/>
                <a:gd name="T80" fmla="*/ 60 w 133"/>
                <a:gd name="T81" fmla="*/ 28 h 77"/>
                <a:gd name="T82" fmla="*/ 60 w 133"/>
                <a:gd name="T83" fmla="*/ 28 h 77"/>
                <a:gd name="T84" fmla="*/ 60 w 133"/>
                <a:gd name="T85" fmla="*/ 27 h 77"/>
                <a:gd name="T86" fmla="*/ 61 w 133"/>
                <a:gd name="T87" fmla="*/ 27 h 77"/>
                <a:gd name="T88" fmla="*/ 79 w 133"/>
                <a:gd name="T89" fmla="*/ 8 h 77"/>
                <a:gd name="T90" fmla="*/ 85 w 133"/>
                <a:gd name="T91" fmla="*/ 5 h 77"/>
                <a:gd name="T92" fmla="*/ 88 w 133"/>
                <a:gd name="T93" fmla="*/ 4 h 77"/>
                <a:gd name="T94" fmla="*/ 91 w 133"/>
                <a:gd name="T95" fmla="*/ 4 h 77"/>
                <a:gd name="T96" fmla="*/ 95 w 133"/>
                <a:gd name="T97" fmla="*/ 3 h 77"/>
                <a:gd name="T98" fmla="*/ 102 w 133"/>
                <a:gd name="T99" fmla="*/ 2 h 77"/>
                <a:gd name="T100" fmla="*/ 109 w 133"/>
                <a:gd name="T101" fmla="*/ 2 h 77"/>
                <a:gd name="T102" fmla="*/ 114 w 133"/>
                <a:gd name="T103" fmla="*/ 1 h 77"/>
                <a:gd name="T104" fmla="*/ 117 w 133"/>
                <a:gd name="T105" fmla="*/ 1 h 77"/>
                <a:gd name="T106" fmla="*/ 119 w 133"/>
                <a:gd name="T107" fmla="*/ 0 h 77"/>
                <a:gd name="T108" fmla="*/ 133 w 133"/>
                <a:gd name="T109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3" h="77">
                  <a:moveTo>
                    <a:pt x="133" y="29"/>
                  </a:moveTo>
                  <a:lnTo>
                    <a:pt x="129" y="31"/>
                  </a:lnTo>
                  <a:lnTo>
                    <a:pt x="127" y="32"/>
                  </a:lnTo>
                  <a:lnTo>
                    <a:pt x="125" y="34"/>
                  </a:lnTo>
                  <a:lnTo>
                    <a:pt x="123" y="38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4" y="41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1" y="42"/>
                  </a:lnTo>
                  <a:lnTo>
                    <a:pt x="120" y="42"/>
                  </a:lnTo>
                  <a:lnTo>
                    <a:pt x="116" y="43"/>
                  </a:lnTo>
                  <a:lnTo>
                    <a:pt x="114" y="45"/>
                  </a:lnTo>
                  <a:lnTo>
                    <a:pt x="111" y="46"/>
                  </a:lnTo>
                  <a:lnTo>
                    <a:pt x="108" y="47"/>
                  </a:lnTo>
                  <a:lnTo>
                    <a:pt x="106" y="47"/>
                  </a:lnTo>
                  <a:lnTo>
                    <a:pt x="103" y="48"/>
                  </a:lnTo>
                  <a:lnTo>
                    <a:pt x="100" y="49"/>
                  </a:lnTo>
                  <a:lnTo>
                    <a:pt x="96" y="51"/>
                  </a:lnTo>
                  <a:lnTo>
                    <a:pt x="93" y="51"/>
                  </a:lnTo>
                  <a:lnTo>
                    <a:pt x="89" y="52"/>
                  </a:lnTo>
                  <a:lnTo>
                    <a:pt x="85" y="53"/>
                  </a:lnTo>
                  <a:lnTo>
                    <a:pt x="83" y="55"/>
                  </a:lnTo>
                  <a:lnTo>
                    <a:pt x="82" y="56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7" y="61"/>
                  </a:lnTo>
                  <a:lnTo>
                    <a:pt x="77" y="61"/>
                  </a:lnTo>
                  <a:lnTo>
                    <a:pt x="76" y="61"/>
                  </a:lnTo>
                  <a:lnTo>
                    <a:pt x="70" y="61"/>
                  </a:lnTo>
                  <a:lnTo>
                    <a:pt x="67" y="61"/>
                  </a:lnTo>
                  <a:lnTo>
                    <a:pt x="64" y="63"/>
                  </a:lnTo>
                  <a:lnTo>
                    <a:pt x="63" y="64"/>
                  </a:lnTo>
                  <a:lnTo>
                    <a:pt x="60" y="66"/>
                  </a:lnTo>
                  <a:lnTo>
                    <a:pt x="58" y="67"/>
                  </a:lnTo>
                  <a:lnTo>
                    <a:pt x="54" y="68"/>
                  </a:lnTo>
                  <a:lnTo>
                    <a:pt x="51" y="68"/>
                  </a:lnTo>
                  <a:lnTo>
                    <a:pt x="49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1" y="68"/>
                  </a:lnTo>
                  <a:lnTo>
                    <a:pt x="39" y="69"/>
                  </a:lnTo>
                  <a:lnTo>
                    <a:pt x="37" y="72"/>
                  </a:lnTo>
                  <a:lnTo>
                    <a:pt x="32" y="74"/>
                  </a:lnTo>
                  <a:lnTo>
                    <a:pt x="29" y="76"/>
                  </a:lnTo>
                  <a:lnTo>
                    <a:pt x="24" y="76"/>
                  </a:lnTo>
                  <a:lnTo>
                    <a:pt x="21" y="77"/>
                  </a:lnTo>
                  <a:lnTo>
                    <a:pt x="19" y="76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0" y="73"/>
                  </a:lnTo>
                  <a:lnTo>
                    <a:pt x="8" y="70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5" y="57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3" y="50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6" y="29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1" y="17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33" y="21"/>
                  </a:lnTo>
                  <a:lnTo>
                    <a:pt x="36" y="23"/>
                  </a:lnTo>
                  <a:lnTo>
                    <a:pt x="52" y="24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1" y="12"/>
                  </a:lnTo>
                  <a:lnTo>
                    <a:pt x="79" y="8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8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3" y="29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2" name="Freeform 334"/>
            <p:cNvSpPr>
              <a:spLocks/>
            </p:cNvSpPr>
            <p:nvPr/>
          </p:nvSpPr>
          <p:spPr bwMode="auto">
            <a:xfrm>
              <a:off x="4294188" y="2243138"/>
              <a:ext cx="211138" cy="122238"/>
            </a:xfrm>
            <a:custGeom>
              <a:avLst/>
              <a:gdLst>
                <a:gd name="T0" fmla="*/ 127 w 133"/>
                <a:gd name="T1" fmla="*/ 32 h 77"/>
                <a:gd name="T2" fmla="*/ 124 w 133"/>
                <a:gd name="T3" fmla="*/ 39 h 77"/>
                <a:gd name="T4" fmla="*/ 123 w 133"/>
                <a:gd name="T5" fmla="*/ 42 h 77"/>
                <a:gd name="T6" fmla="*/ 120 w 133"/>
                <a:gd name="T7" fmla="*/ 42 h 77"/>
                <a:gd name="T8" fmla="*/ 111 w 133"/>
                <a:gd name="T9" fmla="*/ 46 h 77"/>
                <a:gd name="T10" fmla="*/ 103 w 133"/>
                <a:gd name="T11" fmla="*/ 48 h 77"/>
                <a:gd name="T12" fmla="*/ 93 w 133"/>
                <a:gd name="T13" fmla="*/ 51 h 77"/>
                <a:gd name="T14" fmla="*/ 83 w 133"/>
                <a:gd name="T15" fmla="*/ 55 h 77"/>
                <a:gd name="T16" fmla="*/ 79 w 133"/>
                <a:gd name="T17" fmla="*/ 60 h 77"/>
                <a:gd name="T18" fmla="*/ 76 w 133"/>
                <a:gd name="T19" fmla="*/ 61 h 77"/>
                <a:gd name="T20" fmla="*/ 64 w 133"/>
                <a:gd name="T21" fmla="*/ 63 h 77"/>
                <a:gd name="T22" fmla="*/ 58 w 133"/>
                <a:gd name="T23" fmla="*/ 67 h 77"/>
                <a:gd name="T24" fmla="*/ 49 w 133"/>
                <a:gd name="T25" fmla="*/ 68 h 77"/>
                <a:gd name="T26" fmla="*/ 41 w 133"/>
                <a:gd name="T27" fmla="*/ 68 h 77"/>
                <a:gd name="T28" fmla="*/ 32 w 133"/>
                <a:gd name="T29" fmla="*/ 74 h 77"/>
                <a:gd name="T30" fmla="*/ 21 w 133"/>
                <a:gd name="T31" fmla="*/ 77 h 77"/>
                <a:gd name="T32" fmla="*/ 14 w 133"/>
                <a:gd name="T33" fmla="*/ 76 h 77"/>
                <a:gd name="T34" fmla="*/ 8 w 133"/>
                <a:gd name="T35" fmla="*/ 70 h 77"/>
                <a:gd name="T36" fmla="*/ 6 w 133"/>
                <a:gd name="T37" fmla="*/ 61 h 77"/>
                <a:gd name="T38" fmla="*/ 4 w 133"/>
                <a:gd name="T39" fmla="*/ 53 h 77"/>
                <a:gd name="T40" fmla="*/ 3 w 133"/>
                <a:gd name="T41" fmla="*/ 48 h 77"/>
                <a:gd name="T42" fmla="*/ 1 w 133"/>
                <a:gd name="T43" fmla="*/ 44 h 77"/>
                <a:gd name="T44" fmla="*/ 1 w 133"/>
                <a:gd name="T45" fmla="*/ 43 h 77"/>
                <a:gd name="T46" fmla="*/ 2 w 133"/>
                <a:gd name="T47" fmla="*/ 39 h 77"/>
                <a:gd name="T48" fmla="*/ 2 w 133"/>
                <a:gd name="T49" fmla="*/ 32 h 77"/>
                <a:gd name="T50" fmla="*/ 8 w 133"/>
                <a:gd name="T51" fmla="*/ 26 h 77"/>
                <a:gd name="T52" fmla="*/ 8 w 133"/>
                <a:gd name="T53" fmla="*/ 25 h 77"/>
                <a:gd name="T54" fmla="*/ 8 w 133"/>
                <a:gd name="T55" fmla="*/ 25 h 77"/>
                <a:gd name="T56" fmla="*/ 7 w 133"/>
                <a:gd name="T57" fmla="*/ 25 h 77"/>
                <a:gd name="T58" fmla="*/ 7 w 133"/>
                <a:gd name="T59" fmla="*/ 24 h 77"/>
                <a:gd name="T60" fmla="*/ 7 w 133"/>
                <a:gd name="T61" fmla="*/ 24 h 77"/>
                <a:gd name="T62" fmla="*/ 7 w 133"/>
                <a:gd name="T63" fmla="*/ 23 h 77"/>
                <a:gd name="T64" fmla="*/ 7 w 133"/>
                <a:gd name="T65" fmla="*/ 23 h 77"/>
                <a:gd name="T66" fmla="*/ 7 w 133"/>
                <a:gd name="T67" fmla="*/ 23 h 77"/>
                <a:gd name="T68" fmla="*/ 11 w 133"/>
                <a:gd name="T69" fmla="*/ 17 h 77"/>
                <a:gd name="T70" fmla="*/ 33 w 133"/>
                <a:gd name="T71" fmla="*/ 21 h 77"/>
                <a:gd name="T72" fmla="*/ 57 w 133"/>
                <a:gd name="T73" fmla="*/ 29 h 77"/>
                <a:gd name="T74" fmla="*/ 57 w 133"/>
                <a:gd name="T75" fmla="*/ 29 h 77"/>
                <a:gd name="T76" fmla="*/ 59 w 133"/>
                <a:gd name="T77" fmla="*/ 28 h 77"/>
                <a:gd name="T78" fmla="*/ 59 w 133"/>
                <a:gd name="T79" fmla="*/ 28 h 77"/>
                <a:gd name="T80" fmla="*/ 60 w 133"/>
                <a:gd name="T81" fmla="*/ 28 h 77"/>
                <a:gd name="T82" fmla="*/ 60 w 133"/>
                <a:gd name="T83" fmla="*/ 28 h 77"/>
                <a:gd name="T84" fmla="*/ 60 w 133"/>
                <a:gd name="T85" fmla="*/ 27 h 77"/>
                <a:gd name="T86" fmla="*/ 61 w 133"/>
                <a:gd name="T87" fmla="*/ 27 h 77"/>
                <a:gd name="T88" fmla="*/ 79 w 133"/>
                <a:gd name="T89" fmla="*/ 8 h 77"/>
                <a:gd name="T90" fmla="*/ 85 w 133"/>
                <a:gd name="T91" fmla="*/ 5 h 77"/>
                <a:gd name="T92" fmla="*/ 88 w 133"/>
                <a:gd name="T93" fmla="*/ 4 h 77"/>
                <a:gd name="T94" fmla="*/ 91 w 133"/>
                <a:gd name="T95" fmla="*/ 4 h 77"/>
                <a:gd name="T96" fmla="*/ 95 w 133"/>
                <a:gd name="T97" fmla="*/ 3 h 77"/>
                <a:gd name="T98" fmla="*/ 102 w 133"/>
                <a:gd name="T99" fmla="*/ 2 h 77"/>
                <a:gd name="T100" fmla="*/ 109 w 133"/>
                <a:gd name="T101" fmla="*/ 2 h 77"/>
                <a:gd name="T102" fmla="*/ 114 w 133"/>
                <a:gd name="T103" fmla="*/ 1 h 77"/>
                <a:gd name="T104" fmla="*/ 117 w 133"/>
                <a:gd name="T105" fmla="*/ 1 h 77"/>
                <a:gd name="T106" fmla="*/ 119 w 133"/>
                <a:gd name="T107" fmla="*/ 0 h 77"/>
                <a:gd name="T108" fmla="*/ 133 w 133"/>
                <a:gd name="T109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3" h="77">
                  <a:moveTo>
                    <a:pt x="133" y="29"/>
                  </a:moveTo>
                  <a:lnTo>
                    <a:pt x="129" y="31"/>
                  </a:lnTo>
                  <a:lnTo>
                    <a:pt x="127" y="32"/>
                  </a:lnTo>
                  <a:lnTo>
                    <a:pt x="125" y="34"/>
                  </a:lnTo>
                  <a:lnTo>
                    <a:pt x="123" y="38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4" y="41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1" y="42"/>
                  </a:lnTo>
                  <a:lnTo>
                    <a:pt x="120" y="42"/>
                  </a:lnTo>
                  <a:lnTo>
                    <a:pt x="116" y="43"/>
                  </a:lnTo>
                  <a:lnTo>
                    <a:pt x="114" y="45"/>
                  </a:lnTo>
                  <a:lnTo>
                    <a:pt x="111" y="46"/>
                  </a:lnTo>
                  <a:lnTo>
                    <a:pt x="108" y="47"/>
                  </a:lnTo>
                  <a:lnTo>
                    <a:pt x="106" y="47"/>
                  </a:lnTo>
                  <a:lnTo>
                    <a:pt x="103" y="48"/>
                  </a:lnTo>
                  <a:lnTo>
                    <a:pt x="100" y="49"/>
                  </a:lnTo>
                  <a:lnTo>
                    <a:pt x="96" y="51"/>
                  </a:lnTo>
                  <a:lnTo>
                    <a:pt x="93" y="51"/>
                  </a:lnTo>
                  <a:lnTo>
                    <a:pt x="89" y="52"/>
                  </a:lnTo>
                  <a:lnTo>
                    <a:pt x="85" y="53"/>
                  </a:lnTo>
                  <a:lnTo>
                    <a:pt x="83" y="55"/>
                  </a:lnTo>
                  <a:lnTo>
                    <a:pt x="82" y="56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7" y="61"/>
                  </a:lnTo>
                  <a:lnTo>
                    <a:pt x="77" y="61"/>
                  </a:lnTo>
                  <a:lnTo>
                    <a:pt x="76" y="61"/>
                  </a:lnTo>
                  <a:lnTo>
                    <a:pt x="70" y="61"/>
                  </a:lnTo>
                  <a:lnTo>
                    <a:pt x="67" y="61"/>
                  </a:lnTo>
                  <a:lnTo>
                    <a:pt x="64" y="63"/>
                  </a:lnTo>
                  <a:lnTo>
                    <a:pt x="63" y="64"/>
                  </a:lnTo>
                  <a:lnTo>
                    <a:pt x="60" y="66"/>
                  </a:lnTo>
                  <a:lnTo>
                    <a:pt x="58" y="67"/>
                  </a:lnTo>
                  <a:lnTo>
                    <a:pt x="54" y="68"/>
                  </a:lnTo>
                  <a:lnTo>
                    <a:pt x="51" y="68"/>
                  </a:lnTo>
                  <a:lnTo>
                    <a:pt x="49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1" y="68"/>
                  </a:lnTo>
                  <a:lnTo>
                    <a:pt x="39" y="69"/>
                  </a:lnTo>
                  <a:lnTo>
                    <a:pt x="37" y="72"/>
                  </a:lnTo>
                  <a:lnTo>
                    <a:pt x="32" y="74"/>
                  </a:lnTo>
                  <a:lnTo>
                    <a:pt x="29" y="76"/>
                  </a:lnTo>
                  <a:lnTo>
                    <a:pt x="24" y="76"/>
                  </a:lnTo>
                  <a:lnTo>
                    <a:pt x="21" y="77"/>
                  </a:lnTo>
                  <a:lnTo>
                    <a:pt x="19" y="76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0" y="73"/>
                  </a:lnTo>
                  <a:lnTo>
                    <a:pt x="8" y="70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5" y="57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3" y="50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6" y="29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1" y="17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33" y="21"/>
                  </a:lnTo>
                  <a:lnTo>
                    <a:pt x="36" y="23"/>
                  </a:lnTo>
                  <a:lnTo>
                    <a:pt x="52" y="24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1" y="12"/>
                  </a:lnTo>
                  <a:lnTo>
                    <a:pt x="79" y="8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8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3" y="2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3" name="Freeform 335"/>
            <p:cNvSpPr>
              <a:spLocks/>
            </p:cNvSpPr>
            <p:nvPr/>
          </p:nvSpPr>
          <p:spPr bwMode="auto">
            <a:xfrm>
              <a:off x="4294188" y="2243138"/>
              <a:ext cx="211138" cy="122238"/>
            </a:xfrm>
            <a:custGeom>
              <a:avLst/>
              <a:gdLst>
                <a:gd name="T0" fmla="*/ 127 w 133"/>
                <a:gd name="T1" fmla="*/ 32 h 77"/>
                <a:gd name="T2" fmla="*/ 124 w 133"/>
                <a:gd name="T3" fmla="*/ 39 h 77"/>
                <a:gd name="T4" fmla="*/ 123 w 133"/>
                <a:gd name="T5" fmla="*/ 42 h 77"/>
                <a:gd name="T6" fmla="*/ 120 w 133"/>
                <a:gd name="T7" fmla="*/ 42 h 77"/>
                <a:gd name="T8" fmla="*/ 111 w 133"/>
                <a:gd name="T9" fmla="*/ 46 h 77"/>
                <a:gd name="T10" fmla="*/ 103 w 133"/>
                <a:gd name="T11" fmla="*/ 48 h 77"/>
                <a:gd name="T12" fmla="*/ 93 w 133"/>
                <a:gd name="T13" fmla="*/ 51 h 77"/>
                <a:gd name="T14" fmla="*/ 83 w 133"/>
                <a:gd name="T15" fmla="*/ 55 h 77"/>
                <a:gd name="T16" fmla="*/ 79 w 133"/>
                <a:gd name="T17" fmla="*/ 60 h 77"/>
                <a:gd name="T18" fmla="*/ 76 w 133"/>
                <a:gd name="T19" fmla="*/ 61 h 77"/>
                <a:gd name="T20" fmla="*/ 64 w 133"/>
                <a:gd name="T21" fmla="*/ 63 h 77"/>
                <a:gd name="T22" fmla="*/ 58 w 133"/>
                <a:gd name="T23" fmla="*/ 67 h 77"/>
                <a:gd name="T24" fmla="*/ 49 w 133"/>
                <a:gd name="T25" fmla="*/ 68 h 77"/>
                <a:gd name="T26" fmla="*/ 41 w 133"/>
                <a:gd name="T27" fmla="*/ 68 h 77"/>
                <a:gd name="T28" fmla="*/ 32 w 133"/>
                <a:gd name="T29" fmla="*/ 74 h 77"/>
                <a:gd name="T30" fmla="*/ 21 w 133"/>
                <a:gd name="T31" fmla="*/ 77 h 77"/>
                <a:gd name="T32" fmla="*/ 14 w 133"/>
                <a:gd name="T33" fmla="*/ 76 h 77"/>
                <a:gd name="T34" fmla="*/ 8 w 133"/>
                <a:gd name="T35" fmla="*/ 70 h 77"/>
                <a:gd name="T36" fmla="*/ 6 w 133"/>
                <a:gd name="T37" fmla="*/ 61 h 77"/>
                <a:gd name="T38" fmla="*/ 4 w 133"/>
                <a:gd name="T39" fmla="*/ 53 h 77"/>
                <a:gd name="T40" fmla="*/ 3 w 133"/>
                <a:gd name="T41" fmla="*/ 48 h 77"/>
                <a:gd name="T42" fmla="*/ 1 w 133"/>
                <a:gd name="T43" fmla="*/ 44 h 77"/>
                <a:gd name="T44" fmla="*/ 1 w 133"/>
                <a:gd name="T45" fmla="*/ 43 h 77"/>
                <a:gd name="T46" fmla="*/ 2 w 133"/>
                <a:gd name="T47" fmla="*/ 39 h 77"/>
                <a:gd name="T48" fmla="*/ 2 w 133"/>
                <a:gd name="T49" fmla="*/ 32 h 77"/>
                <a:gd name="T50" fmla="*/ 8 w 133"/>
                <a:gd name="T51" fmla="*/ 26 h 77"/>
                <a:gd name="T52" fmla="*/ 8 w 133"/>
                <a:gd name="T53" fmla="*/ 25 h 77"/>
                <a:gd name="T54" fmla="*/ 8 w 133"/>
                <a:gd name="T55" fmla="*/ 25 h 77"/>
                <a:gd name="T56" fmla="*/ 7 w 133"/>
                <a:gd name="T57" fmla="*/ 25 h 77"/>
                <a:gd name="T58" fmla="*/ 7 w 133"/>
                <a:gd name="T59" fmla="*/ 24 h 77"/>
                <a:gd name="T60" fmla="*/ 7 w 133"/>
                <a:gd name="T61" fmla="*/ 24 h 77"/>
                <a:gd name="T62" fmla="*/ 7 w 133"/>
                <a:gd name="T63" fmla="*/ 23 h 77"/>
                <a:gd name="T64" fmla="*/ 7 w 133"/>
                <a:gd name="T65" fmla="*/ 23 h 77"/>
                <a:gd name="T66" fmla="*/ 7 w 133"/>
                <a:gd name="T67" fmla="*/ 23 h 77"/>
                <a:gd name="T68" fmla="*/ 11 w 133"/>
                <a:gd name="T69" fmla="*/ 17 h 77"/>
                <a:gd name="T70" fmla="*/ 33 w 133"/>
                <a:gd name="T71" fmla="*/ 21 h 77"/>
                <a:gd name="T72" fmla="*/ 57 w 133"/>
                <a:gd name="T73" fmla="*/ 29 h 77"/>
                <a:gd name="T74" fmla="*/ 57 w 133"/>
                <a:gd name="T75" fmla="*/ 29 h 77"/>
                <a:gd name="T76" fmla="*/ 59 w 133"/>
                <a:gd name="T77" fmla="*/ 28 h 77"/>
                <a:gd name="T78" fmla="*/ 59 w 133"/>
                <a:gd name="T79" fmla="*/ 28 h 77"/>
                <a:gd name="T80" fmla="*/ 60 w 133"/>
                <a:gd name="T81" fmla="*/ 28 h 77"/>
                <a:gd name="T82" fmla="*/ 60 w 133"/>
                <a:gd name="T83" fmla="*/ 28 h 77"/>
                <a:gd name="T84" fmla="*/ 60 w 133"/>
                <a:gd name="T85" fmla="*/ 27 h 77"/>
                <a:gd name="T86" fmla="*/ 61 w 133"/>
                <a:gd name="T87" fmla="*/ 27 h 77"/>
                <a:gd name="T88" fmla="*/ 79 w 133"/>
                <a:gd name="T89" fmla="*/ 8 h 77"/>
                <a:gd name="T90" fmla="*/ 85 w 133"/>
                <a:gd name="T91" fmla="*/ 5 h 77"/>
                <a:gd name="T92" fmla="*/ 88 w 133"/>
                <a:gd name="T93" fmla="*/ 4 h 77"/>
                <a:gd name="T94" fmla="*/ 91 w 133"/>
                <a:gd name="T95" fmla="*/ 4 h 77"/>
                <a:gd name="T96" fmla="*/ 95 w 133"/>
                <a:gd name="T97" fmla="*/ 3 h 77"/>
                <a:gd name="T98" fmla="*/ 102 w 133"/>
                <a:gd name="T99" fmla="*/ 2 h 77"/>
                <a:gd name="T100" fmla="*/ 109 w 133"/>
                <a:gd name="T101" fmla="*/ 2 h 77"/>
                <a:gd name="T102" fmla="*/ 114 w 133"/>
                <a:gd name="T103" fmla="*/ 1 h 77"/>
                <a:gd name="T104" fmla="*/ 117 w 133"/>
                <a:gd name="T105" fmla="*/ 1 h 77"/>
                <a:gd name="T106" fmla="*/ 119 w 133"/>
                <a:gd name="T107" fmla="*/ 0 h 77"/>
                <a:gd name="T108" fmla="*/ 133 w 133"/>
                <a:gd name="T109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3" h="77">
                  <a:moveTo>
                    <a:pt x="133" y="29"/>
                  </a:moveTo>
                  <a:lnTo>
                    <a:pt x="129" y="31"/>
                  </a:lnTo>
                  <a:lnTo>
                    <a:pt x="127" y="32"/>
                  </a:lnTo>
                  <a:lnTo>
                    <a:pt x="125" y="34"/>
                  </a:lnTo>
                  <a:lnTo>
                    <a:pt x="123" y="38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4" y="41"/>
                  </a:lnTo>
                  <a:lnTo>
                    <a:pt x="123" y="42"/>
                  </a:lnTo>
                  <a:lnTo>
                    <a:pt x="123" y="42"/>
                  </a:lnTo>
                  <a:lnTo>
                    <a:pt x="121" y="42"/>
                  </a:lnTo>
                  <a:lnTo>
                    <a:pt x="120" y="42"/>
                  </a:lnTo>
                  <a:lnTo>
                    <a:pt x="116" y="43"/>
                  </a:lnTo>
                  <a:lnTo>
                    <a:pt x="114" y="45"/>
                  </a:lnTo>
                  <a:lnTo>
                    <a:pt x="111" y="46"/>
                  </a:lnTo>
                  <a:lnTo>
                    <a:pt x="108" y="47"/>
                  </a:lnTo>
                  <a:lnTo>
                    <a:pt x="106" y="47"/>
                  </a:lnTo>
                  <a:lnTo>
                    <a:pt x="103" y="48"/>
                  </a:lnTo>
                  <a:lnTo>
                    <a:pt x="100" y="49"/>
                  </a:lnTo>
                  <a:lnTo>
                    <a:pt x="96" y="51"/>
                  </a:lnTo>
                  <a:lnTo>
                    <a:pt x="93" y="51"/>
                  </a:lnTo>
                  <a:lnTo>
                    <a:pt x="89" y="52"/>
                  </a:lnTo>
                  <a:lnTo>
                    <a:pt x="85" y="53"/>
                  </a:lnTo>
                  <a:lnTo>
                    <a:pt x="83" y="55"/>
                  </a:lnTo>
                  <a:lnTo>
                    <a:pt x="82" y="56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7" y="61"/>
                  </a:lnTo>
                  <a:lnTo>
                    <a:pt x="77" y="61"/>
                  </a:lnTo>
                  <a:lnTo>
                    <a:pt x="76" y="61"/>
                  </a:lnTo>
                  <a:lnTo>
                    <a:pt x="70" y="61"/>
                  </a:lnTo>
                  <a:lnTo>
                    <a:pt x="67" y="61"/>
                  </a:lnTo>
                  <a:lnTo>
                    <a:pt x="64" y="63"/>
                  </a:lnTo>
                  <a:lnTo>
                    <a:pt x="63" y="64"/>
                  </a:lnTo>
                  <a:lnTo>
                    <a:pt x="60" y="66"/>
                  </a:lnTo>
                  <a:lnTo>
                    <a:pt x="58" y="67"/>
                  </a:lnTo>
                  <a:lnTo>
                    <a:pt x="54" y="68"/>
                  </a:lnTo>
                  <a:lnTo>
                    <a:pt x="51" y="68"/>
                  </a:lnTo>
                  <a:lnTo>
                    <a:pt x="49" y="68"/>
                  </a:lnTo>
                  <a:lnTo>
                    <a:pt x="46" y="68"/>
                  </a:lnTo>
                  <a:lnTo>
                    <a:pt x="44" y="68"/>
                  </a:lnTo>
                  <a:lnTo>
                    <a:pt x="41" y="68"/>
                  </a:lnTo>
                  <a:lnTo>
                    <a:pt x="39" y="69"/>
                  </a:lnTo>
                  <a:lnTo>
                    <a:pt x="37" y="72"/>
                  </a:lnTo>
                  <a:lnTo>
                    <a:pt x="32" y="74"/>
                  </a:lnTo>
                  <a:lnTo>
                    <a:pt x="29" y="76"/>
                  </a:lnTo>
                  <a:lnTo>
                    <a:pt x="24" y="76"/>
                  </a:lnTo>
                  <a:lnTo>
                    <a:pt x="21" y="77"/>
                  </a:lnTo>
                  <a:lnTo>
                    <a:pt x="19" y="76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0" y="73"/>
                  </a:lnTo>
                  <a:lnTo>
                    <a:pt x="8" y="70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6" y="60"/>
                  </a:lnTo>
                  <a:lnTo>
                    <a:pt x="5" y="57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3" y="50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45"/>
                  </a:lnTo>
                  <a:lnTo>
                    <a:pt x="1" y="44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1" y="31"/>
                  </a:lnTo>
                  <a:lnTo>
                    <a:pt x="6" y="29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11" y="17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33" y="21"/>
                  </a:lnTo>
                  <a:lnTo>
                    <a:pt x="36" y="23"/>
                  </a:lnTo>
                  <a:lnTo>
                    <a:pt x="52" y="24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0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1" y="12"/>
                  </a:lnTo>
                  <a:lnTo>
                    <a:pt x="79" y="8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6" y="5"/>
                  </a:lnTo>
                  <a:lnTo>
                    <a:pt x="87" y="4"/>
                  </a:lnTo>
                  <a:lnTo>
                    <a:pt x="88" y="4"/>
                  </a:lnTo>
                  <a:lnTo>
                    <a:pt x="88" y="4"/>
                  </a:lnTo>
                  <a:lnTo>
                    <a:pt x="90" y="4"/>
                  </a:lnTo>
                  <a:lnTo>
                    <a:pt x="91" y="4"/>
                  </a:lnTo>
                  <a:lnTo>
                    <a:pt x="92" y="4"/>
                  </a:lnTo>
                  <a:lnTo>
                    <a:pt x="93" y="4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9" y="3"/>
                  </a:lnTo>
                  <a:lnTo>
                    <a:pt x="102" y="2"/>
                  </a:lnTo>
                  <a:lnTo>
                    <a:pt x="105" y="2"/>
                  </a:lnTo>
                  <a:lnTo>
                    <a:pt x="108" y="2"/>
                  </a:lnTo>
                  <a:lnTo>
                    <a:pt x="109" y="2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5" y="1"/>
                  </a:lnTo>
                  <a:lnTo>
                    <a:pt x="116" y="1"/>
                  </a:lnTo>
                  <a:lnTo>
                    <a:pt x="117" y="1"/>
                  </a:lnTo>
                  <a:lnTo>
                    <a:pt x="118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3" y="29"/>
                  </a:lnTo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4" name="Freeform 336"/>
            <p:cNvSpPr>
              <a:spLocks/>
            </p:cNvSpPr>
            <p:nvPr/>
          </p:nvSpPr>
          <p:spPr bwMode="auto">
            <a:xfrm>
              <a:off x="4519613" y="2136775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1 w 3"/>
                <a:gd name="T3" fmla="*/ 2 h 2"/>
                <a:gd name="T4" fmla="*/ 2 w 3"/>
                <a:gd name="T5" fmla="*/ 2 h 2"/>
                <a:gd name="T6" fmla="*/ 2 w 3"/>
                <a:gd name="T7" fmla="*/ 2 h 2"/>
                <a:gd name="T8" fmla="*/ 3 w 3"/>
                <a:gd name="T9" fmla="*/ 1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0 h 2"/>
                <a:gd name="T18" fmla="*/ 1 w 3"/>
                <a:gd name="T19" fmla="*/ 1 h 2"/>
                <a:gd name="T20" fmla="*/ 0 w 3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5" name="Freeform 337"/>
            <p:cNvSpPr>
              <a:spLocks/>
            </p:cNvSpPr>
            <p:nvPr/>
          </p:nvSpPr>
          <p:spPr bwMode="auto">
            <a:xfrm>
              <a:off x="4519613" y="2136775"/>
              <a:ext cx="4763" cy="3175"/>
            </a:xfrm>
            <a:custGeom>
              <a:avLst/>
              <a:gdLst>
                <a:gd name="T0" fmla="*/ 0 w 3"/>
                <a:gd name="T1" fmla="*/ 2 h 2"/>
                <a:gd name="T2" fmla="*/ 1 w 3"/>
                <a:gd name="T3" fmla="*/ 2 h 2"/>
                <a:gd name="T4" fmla="*/ 2 w 3"/>
                <a:gd name="T5" fmla="*/ 2 h 2"/>
                <a:gd name="T6" fmla="*/ 2 w 3"/>
                <a:gd name="T7" fmla="*/ 2 h 2"/>
                <a:gd name="T8" fmla="*/ 3 w 3"/>
                <a:gd name="T9" fmla="*/ 1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0 h 2"/>
                <a:gd name="T18" fmla="*/ 1 w 3"/>
                <a:gd name="T19" fmla="*/ 1 h 2"/>
                <a:gd name="T20" fmla="*/ 0 w 3"/>
                <a:gd name="T2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1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6" name="Freeform 338"/>
            <p:cNvSpPr>
              <a:spLocks/>
            </p:cNvSpPr>
            <p:nvPr/>
          </p:nvSpPr>
          <p:spPr bwMode="auto">
            <a:xfrm>
              <a:off x="4567238" y="2093913"/>
              <a:ext cx="7938" cy="14288"/>
            </a:xfrm>
            <a:custGeom>
              <a:avLst/>
              <a:gdLst>
                <a:gd name="T0" fmla="*/ 0 w 5"/>
                <a:gd name="T1" fmla="*/ 3 h 9"/>
                <a:gd name="T2" fmla="*/ 0 w 5"/>
                <a:gd name="T3" fmla="*/ 4 h 9"/>
                <a:gd name="T4" fmla="*/ 1 w 5"/>
                <a:gd name="T5" fmla="*/ 5 h 9"/>
                <a:gd name="T6" fmla="*/ 0 w 5"/>
                <a:gd name="T7" fmla="*/ 6 h 9"/>
                <a:gd name="T8" fmla="*/ 1 w 5"/>
                <a:gd name="T9" fmla="*/ 7 h 9"/>
                <a:gd name="T10" fmla="*/ 0 w 5"/>
                <a:gd name="T11" fmla="*/ 8 h 9"/>
                <a:gd name="T12" fmla="*/ 1 w 5"/>
                <a:gd name="T13" fmla="*/ 8 h 9"/>
                <a:gd name="T14" fmla="*/ 3 w 5"/>
                <a:gd name="T15" fmla="*/ 9 h 9"/>
                <a:gd name="T16" fmla="*/ 3 w 5"/>
                <a:gd name="T17" fmla="*/ 8 h 9"/>
                <a:gd name="T18" fmla="*/ 4 w 5"/>
                <a:gd name="T19" fmla="*/ 6 h 9"/>
                <a:gd name="T20" fmla="*/ 4 w 5"/>
                <a:gd name="T21" fmla="*/ 4 h 9"/>
                <a:gd name="T22" fmla="*/ 4 w 5"/>
                <a:gd name="T23" fmla="*/ 3 h 9"/>
                <a:gd name="T24" fmla="*/ 4 w 5"/>
                <a:gd name="T25" fmla="*/ 2 h 9"/>
                <a:gd name="T26" fmla="*/ 4 w 5"/>
                <a:gd name="T27" fmla="*/ 2 h 9"/>
                <a:gd name="T28" fmla="*/ 5 w 5"/>
                <a:gd name="T29" fmla="*/ 1 h 9"/>
                <a:gd name="T30" fmla="*/ 4 w 5"/>
                <a:gd name="T31" fmla="*/ 0 h 9"/>
                <a:gd name="T32" fmla="*/ 2 w 5"/>
                <a:gd name="T33" fmla="*/ 1 h 9"/>
                <a:gd name="T34" fmla="*/ 2 w 5"/>
                <a:gd name="T35" fmla="*/ 1 h 9"/>
                <a:gd name="T36" fmla="*/ 0 w 5"/>
                <a:gd name="T3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9">
                  <a:moveTo>
                    <a:pt x="0" y="3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0" y="8"/>
                  </a:lnTo>
                  <a:lnTo>
                    <a:pt x="1" y="8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7" name="Freeform 339"/>
            <p:cNvSpPr>
              <a:spLocks/>
            </p:cNvSpPr>
            <p:nvPr/>
          </p:nvSpPr>
          <p:spPr bwMode="auto">
            <a:xfrm>
              <a:off x="4567238" y="2093913"/>
              <a:ext cx="7938" cy="14288"/>
            </a:xfrm>
            <a:custGeom>
              <a:avLst/>
              <a:gdLst>
                <a:gd name="T0" fmla="*/ 0 w 5"/>
                <a:gd name="T1" fmla="*/ 3 h 9"/>
                <a:gd name="T2" fmla="*/ 0 w 5"/>
                <a:gd name="T3" fmla="*/ 4 h 9"/>
                <a:gd name="T4" fmla="*/ 1 w 5"/>
                <a:gd name="T5" fmla="*/ 5 h 9"/>
                <a:gd name="T6" fmla="*/ 0 w 5"/>
                <a:gd name="T7" fmla="*/ 6 h 9"/>
                <a:gd name="T8" fmla="*/ 1 w 5"/>
                <a:gd name="T9" fmla="*/ 7 h 9"/>
                <a:gd name="T10" fmla="*/ 0 w 5"/>
                <a:gd name="T11" fmla="*/ 8 h 9"/>
                <a:gd name="T12" fmla="*/ 1 w 5"/>
                <a:gd name="T13" fmla="*/ 8 h 9"/>
                <a:gd name="T14" fmla="*/ 3 w 5"/>
                <a:gd name="T15" fmla="*/ 9 h 9"/>
                <a:gd name="T16" fmla="*/ 3 w 5"/>
                <a:gd name="T17" fmla="*/ 8 h 9"/>
                <a:gd name="T18" fmla="*/ 4 w 5"/>
                <a:gd name="T19" fmla="*/ 6 h 9"/>
                <a:gd name="T20" fmla="*/ 4 w 5"/>
                <a:gd name="T21" fmla="*/ 4 h 9"/>
                <a:gd name="T22" fmla="*/ 4 w 5"/>
                <a:gd name="T23" fmla="*/ 3 h 9"/>
                <a:gd name="T24" fmla="*/ 4 w 5"/>
                <a:gd name="T25" fmla="*/ 2 h 9"/>
                <a:gd name="T26" fmla="*/ 4 w 5"/>
                <a:gd name="T27" fmla="*/ 2 h 9"/>
                <a:gd name="T28" fmla="*/ 5 w 5"/>
                <a:gd name="T29" fmla="*/ 1 h 9"/>
                <a:gd name="T30" fmla="*/ 4 w 5"/>
                <a:gd name="T31" fmla="*/ 0 h 9"/>
                <a:gd name="T32" fmla="*/ 2 w 5"/>
                <a:gd name="T33" fmla="*/ 1 h 9"/>
                <a:gd name="T34" fmla="*/ 2 w 5"/>
                <a:gd name="T35" fmla="*/ 1 h 9"/>
                <a:gd name="T36" fmla="*/ 0 w 5"/>
                <a:gd name="T3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9">
                  <a:moveTo>
                    <a:pt x="0" y="3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0" y="6"/>
                  </a:lnTo>
                  <a:lnTo>
                    <a:pt x="1" y="7"/>
                  </a:lnTo>
                  <a:lnTo>
                    <a:pt x="0" y="8"/>
                  </a:lnTo>
                  <a:lnTo>
                    <a:pt x="1" y="8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8" name="Freeform 340"/>
            <p:cNvSpPr>
              <a:spLocks/>
            </p:cNvSpPr>
            <p:nvPr/>
          </p:nvSpPr>
          <p:spPr bwMode="auto">
            <a:xfrm>
              <a:off x="4484688" y="2125663"/>
              <a:ext cx="158750" cy="163513"/>
            </a:xfrm>
            <a:custGeom>
              <a:avLst/>
              <a:gdLst>
                <a:gd name="T0" fmla="*/ 48 w 100"/>
                <a:gd name="T1" fmla="*/ 0 h 103"/>
                <a:gd name="T2" fmla="*/ 44 w 100"/>
                <a:gd name="T3" fmla="*/ 12 h 103"/>
                <a:gd name="T4" fmla="*/ 48 w 100"/>
                <a:gd name="T5" fmla="*/ 36 h 103"/>
                <a:gd name="T6" fmla="*/ 0 w 100"/>
                <a:gd name="T7" fmla="*/ 74 h 103"/>
                <a:gd name="T8" fmla="*/ 20 w 100"/>
                <a:gd name="T9" fmla="*/ 101 h 103"/>
                <a:gd name="T10" fmla="*/ 25 w 100"/>
                <a:gd name="T11" fmla="*/ 100 h 103"/>
                <a:gd name="T12" fmla="*/ 32 w 100"/>
                <a:gd name="T13" fmla="*/ 98 h 103"/>
                <a:gd name="T14" fmla="*/ 36 w 100"/>
                <a:gd name="T15" fmla="*/ 99 h 103"/>
                <a:gd name="T16" fmla="*/ 39 w 100"/>
                <a:gd name="T17" fmla="*/ 98 h 103"/>
                <a:gd name="T18" fmla="*/ 42 w 100"/>
                <a:gd name="T19" fmla="*/ 96 h 103"/>
                <a:gd name="T20" fmla="*/ 42 w 100"/>
                <a:gd name="T21" fmla="*/ 93 h 103"/>
                <a:gd name="T22" fmla="*/ 44 w 100"/>
                <a:gd name="T23" fmla="*/ 91 h 103"/>
                <a:gd name="T24" fmla="*/ 52 w 100"/>
                <a:gd name="T25" fmla="*/ 87 h 103"/>
                <a:gd name="T26" fmla="*/ 56 w 100"/>
                <a:gd name="T27" fmla="*/ 86 h 103"/>
                <a:gd name="T28" fmla="*/ 59 w 100"/>
                <a:gd name="T29" fmla="*/ 82 h 103"/>
                <a:gd name="T30" fmla="*/ 61 w 100"/>
                <a:gd name="T31" fmla="*/ 77 h 103"/>
                <a:gd name="T32" fmla="*/ 65 w 100"/>
                <a:gd name="T33" fmla="*/ 75 h 103"/>
                <a:gd name="T34" fmla="*/ 68 w 100"/>
                <a:gd name="T35" fmla="*/ 74 h 103"/>
                <a:gd name="T36" fmla="*/ 72 w 100"/>
                <a:gd name="T37" fmla="*/ 74 h 103"/>
                <a:gd name="T38" fmla="*/ 75 w 100"/>
                <a:gd name="T39" fmla="*/ 72 h 103"/>
                <a:gd name="T40" fmla="*/ 73 w 100"/>
                <a:gd name="T41" fmla="*/ 69 h 103"/>
                <a:gd name="T42" fmla="*/ 73 w 100"/>
                <a:gd name="T43" fmla="*/ 65 h 103"/>
                <a:gd name="T44" fmla="*/ 73 w 100"/>
                <a:gd name="T45" fmla="*/ 61 h 103"/>
                <a:gd name="T46" fmla="*/ 78 w 100"/>
                <a:gd name="T47" fmla="*/ 55 h 103"/>
                <a:gd name="T48" fmla="*/ 80 w 100"/>
                <a:gd name="T49" fmla="*/ 54 h 103"/>
                <a:gd name="T50" fmla="*/ 81 w 100"/>
                <a:gd name="T51" fmla="*/ 56 h 103"/>
                <a:gd name="T52" fmla="*/ 83 w 100"/>
                <a:gd name="T53" fmla="*/ 56 h 103"/>
                <a:gd name="T54" fmla="*/ 86 w 100"/>
                <a:gd name="T55" fmla="*/ 51 h 103"/>
                <a:gd name="T56" fmla="*/ 89 w 100"/>
                <a:gd name="T57" fmla="*/ 46 h 103"/>
                <a:gd name="T58" fmla="*/ 97 w 100"/>
                <a:gd name="T59" fmla="*/ 38 h 103"/>
                <a:gd name="T60" fmla="*/ 99 w 100"/>
                <a:gd name="T61" fmla="*/ 34 h 103"/>
                <a:gd name="T62" fmla="*/ 100 w 100"/>
                <a:gd name="T63" fmla="*/ 31 h 103"/>
                <a:gd name="T64" fmla="*/ 98 w 100"/>
                <a:gd name="T65" fmla="*/ 29 h 103"/>
                <a:gd name="T66" fmla="*/ 95 w 100"/>
                <a:gd name="T67" fmla="*/ 28 h 103"/>
                <a:gd name="T68" fmla="*/ 91 w 100"/>
                <a:gd name="T69" fmla="*/ 24 h 103"/>
                <a:gd name="T70" fmla="*/ 89 w 100"/>
                <a:gd name="T71" fmla="*/ 22 h 103"/>
                <a:gd name="T72" fmla="*/ 88 w 100"/>
                <a:gd name="T73" fmla="*/ 19 h 103"/>
                <a:gd name="T74" fmla="*/ 86 w 100"/>
                <a:gd name="T75" fmla="*/ 17 h 103"/>
                <a:gd name="T76" fmla="*/ 81 w 100"/>
                <a:gd name="T77" fmla="*/ 16 h 103"/>
                <a:gd name="T78" fmla="*/ 74 w 100"/>
                <a:gd name="T79" fmla="*/ 13 h 103"/>
                <a:gd name="T80" fmla="*/ 67 w 100"/>
                <a:gd name="T81" fmla="*/ 11 h 103"/>
                <a:gd name="T82" fmla="*/ 62 w 100"/>
                <a:gd name="T83" fmla="*/ 8 h 103"/>
                <a:gd name="T84" fmla="*/ 59 w 100"/>
                <a:gd name="T85" fmla="*/ 5 h 103"/>
                <a:gd name="T86" fmla="*/ 56 w 100"/>
                <a:gd name="T87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0" h="103">
                  <a:moveTo>
                    <a:pt x="55" y="0"/>
                  </a:moveTo>
                  <a:lnTo>
                    <a:pt x="48" y="0"/>
                  </a:lnTo>
                  <a:lnTo>
                    <a:pt x="52" y="10"/>
                  </a:lnTo>
                  <a:lnTo>
                    <a:pt x="44" y="12"/>
                  </a:lnTo>
                  <a:lnTo>
                    <a:pt x="41" y="28"/>
                  </a:lnTo>
                  <a:lnTo>
                    <a:pt x="48" y="36"/>
                  </a:lnTo>
                  <a:lnTo>
                    <a:pt x="39" y="61"/>
                  </a:lnTo>
                  <a:lnTo>
                    <a:pt x="0" y="74"/>
                  </a:lnTo>
                  <a:lnTo>
                    <a:pt x="14" y="103"/>
                  </a:lnTo>
                  <a:lnTo>
                    <a:pt x="20" y="101"/>
                  </a:lnTo>
                  <a:lnTo>
                    <a:pt x="22" y="101"/>
                  </a:lnTo>
                  <a:lnTo>
                    <a:pt x="25" y="100"/>
                  </a:lnTo>
                  <a:lnTo>
                    <a:pt x="28" y="98"/>
                  </a:lnTo>
                  <a:lnTo>
                    <a:pt x="32" y="98"/>
                  </a:lnTo>
                  <a:lnTo>
                    <a:pt x="35" y="99"/>
                  </a:lnTo>
                  <a:lnTo>
                    <a:pt x="36" y="99"/>
                  </a:lnTo>
                  <a:lnTo>
                    <a:pt x="38" y="99"/>
                  </a:lnTo>
                  <a:lnTo>
                    <a:pt x="39" y="98"/>
                  </a:lnTo>
                  <a:lnTo>
                    <a:pt x="40" y="97"/>
                  </a:lnTo>
                  <a:lnTo>
                    <a:pt x="42" y="96"/>
                  </a:lnTo>
                  <a:lnTo>
                    <a:pt x="42" y="95"/>
                  </a:lnTo>
                  <a:lnTo>
                    <a:pt x="42" y="93"/>
                  </a:lnTo>
                  <a:lnTo>
                    <a:pt x="42" y="92"/>
                  </a:lnTo>
                  <a:lnTo>
                    <a:pt x="44" y="91"/>
                  </a:lnTo>
                  <a:lnTo>
                    <a:pt x="46" y="88"/>
                  </a:lnTo>
                  <a:lnTo>
                    <a:pt x="52" y="87"/>
                  </a:lnTo>
                  <a:lnTo>
                    <a:pt x="55" y="87"/>
                  </a:lnTo>
                  <a:lnTo>
                    <a:pt x="56" y="86"/>
                  </a:lnTo>
                  <a:lnTo>
                    <a:pt x="59" y="84"/>
                  </a:lnTo>
                  <a:lnTo>
                    <a:pt x="59" y="82"/>
                  </a:lnTo>
                  <a:lnTo>
                    <a:pt x="60" y="79"/>
                  </a:lnTo>
                  <a:lnTo>
                    <a:pt x="61" y="77"/>
                  </a:lnTo>
                  <a:lnTo>
                    <a:pt x="63" y="76"/>
                  </a:lnTo>
                  <a:lnTo>
                    <a:pt x="65" y="75"/>
                  </a:lnTo>
                  <a:lnTo>
                    <a:pt x="66" y="74"/>
                  </a:lnTo>
                  <a:lnTo>
                    <a:pt x="68" y="74"/>
                  </a:lnTo>
                  <a:lnTo>
                    <a:pt x="70" y="74"/>
                  </a:lnTo>
                  <a:lnTo>
                    <a:pt x="72" y="74"/>
                  </a:lnTo>
                  <a:lnTo>
                    <a:pt x="74" y="73"/>
                  </a:lnTo>
                  <a:lnTo>
                    <a:pt x="75" y="72"/>
                  </a:lnTo>
                  <a:lnTo>
                    <a:pt x="74" y="70"/>
                  </a:lnTo>
                  <a:lnTo>
                    <a:pt x="73" y="69"/>
                  </a:lnTo>
                  <a:lnTo>
                    <a:pt x="73" y="67"/>
                  </a:lnTo>
                  <a:lnTo>
                    <a:pt x="73" y="65"/>
                  </a:lnTo>
                  <a:lnTo>
                    <a:pt x="74" y="63"/>
                  </a:lnTo>
                  <a:lnTo>
                    <a:pt x="73" y="61"/>
                  </a:lnTo>
                  <a:lnTo>
                    <a:pt x="77" y="57"/>
                  </a:lnTo>
                  <a:lnTo>
                    <a:pt x="78" y="55"/>
                  </a:lnTo>
                  <a:lnTo>
                    <a:pt x="79" y="54"/>
                  </a:lnTo>
                  <a:lnTo>
                    <a:pt x="80" y="54"/>
                  </a:lnTo>
                  <a:lnTo>
                    <a:pt x="80" y="55"/>
                  </a:lnTo>
                  <a:lnTo>
                    <a:pt x="81" y="56"/>
                  </a:lnTo>
                  <a:lnTo>
                    <a:pt x="83" y="56"/>
                  </a:lnTo>
                  <a:lnTo>
                    <a:pt x="83" y="56"/>
                  </a:lnTo>
                  <a:lnTo>
                    <a:pt x="85" y="52"/>
                  </a:lnTo>
                  <a:lnTo>
                    <a:pt x="86" y="51"/>
                  </a:lnTo>
                  <a:lnTo>
                    <a:pt x="88" y="48"/>
                  </a:lnTo>
                  <a:lnTo>
                    <a:pt x="89" y="46"/>
                  </a:lnTo>
                  <a:lnTo>
                    <a:pt x="93" y="44"/>
                  </a:lnTo>
                  <a:lnTo>
                    <a:pt x="97" y="38"/>
                  </a:lnTo>
                  <a:lnTo>
                    <a:pt x="98" y="36"/>
                  </a:lnTo>
                  <a:lnTo>
                    <a:pt x="99" y="34"/>
                  </a:lnTo>
                  <a:lnTo>
                    <a:pt x="100" y="31"/>
                  </a:lnTo>
                  <a:lnTo>
                    <a:pt x="100" y="31"/>
                  </a:lnTo>
                  <a:lnTo>
                    <a:pt x="99" y="30"/>
                  </a:lnTo>
                  <a:lnTo>
                    <a:pt x="98" y="29"/>
                  </a:lnTo>
                  <a:lnTo>
                    <a:pt x="98" y="29"/>
                  </a:lnTo>
                  <a:lnTo>
                    <a:pt x="95" y="28"/>
                  </a:lnTo>
                  <a:lnTo>
                    <a:pt x="93" y="26"/>
                  </a:lnTo>
                  <a:lnTo>
                    <a:pt x="91" y="24"/>
                  </a:lnTo>
                  <a:lnTo>
                    <a:pt x="90" y="23"/>
                  </a:lnTo>
                  <a:lnTo>
                    <a:pt x="89" y="22"/>
                  </a:lnTo>
                  <a:lnTo>
                    <a:pt x="89" y="21"/>
                  </a:lnTo>
                  <a:lnTo>
                    <a:pt x="88" y="19"/>
                  </a:lnTo>
                  <a:lnTo>
                    <a:pt x="87" y="19"/>
                  </a:lnTo>
                  <a:lnTo>
                    <a:pt x="86" y="17"/>
                  </a:lnTo>
                  <a:lnTo>
                    <a:pt x="83" y="16"/>
                  </a:lnTo>
                  <a:lnTo>
                    <a:pt x="81" y="16"/>
                  </a:lnTo>
                  <a:lnTo>
                    <a:pt x="78" y="14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67" y="11"/>
                  </a:lnTo>
                  <a:lnTo>
                    <a:pt x="64" y="9"/>
                  </a:lnTo>
                  <a:lnTo>
                    <a:pt x="62" y="8"/>
                  </a:lnTo>
                  <a:lnTo>
                    <a:pt x="61" y="6"/>
                  </a:lnTo>
                  <a:lnTo>
                    <a:pt x="59" y="5"/>
                  </a:lnTo>
                  <a:lnTo>
                    <a:pt x="59" y="4"/>
                  </a:lnTo>
                  <a:lnTo>
                    <a:pt x="56" y="2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A7BCB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9" name="Freeform 342"/>
            <p:cNvSpPr>
              <a:spLocks/>
            </p:cNvSpPr>
            <p:nvPr/>
          </p:nvSpPr>
          <p:spPr bwMode="auto">
            <a:xfrm>
              <a:off x="4138613" y="1911350"/>
              <a:ext cx="34925" cy="39688"/>
            </a:xfrm>
            <a:custGeom>
              <a:avLst/>
              <a:gdLst>
                <a:gd name="T0" fmla="*/ 9 w 22"/>
                <a:gd name="T1" fmla="*/ 21 h 25"/>
                <a:gd name="T2" fmla="*/ 11 w 22"/>
                <a:gd name="T3" fmla="*/ 20 h 25"/>
                <a:gd name="T4" fmla="*/ 13 w 22"/>
                <a:gd name="T5" fmla="*/ 18 h 25"/>
                <a:gd name="T6" fmla="*/ 14 w 22"/>
                <a:gd name="T7" fmla="*/ 17 h 25"/>
                <a:gd name="T8" fmla="*/ 13 w 22"/>
                <a:gd name="T9" fmla="*/ 15 h 25"/>
                <a:gd name="T10" fmla="*/ 14 w 22"/>
                <a:gd name="T11" fmla="*/ 14 h 25"/>
                <a:gd name="T12" fmla="*/ 18 w 22"/>
                <a:gd name="T13" fmla="*/ 14 h 25"/>
                <a:gd name="T14" fmla="*/ 19 w 22"/>
                <a:gd name="T15" fmla="*/ 13 h 25"/>
                <a:gd name="T16" fmla="*/ 17 w 22"/>
                <a:gd name="T17" fmla="*/ 12 h 25"/>
                <a:gd name="T18" fmla="*/ 18 w 22"/>
                <a:gd name="T19" fmla="*/ 11 h 25"/>
                <a:gd name="T20" fmla="*/ 19 w 22"/>
                <a:gd name="T21" fmla="*/ 10 h 25"/>
                <a:gd name="T22" fmla="*/ 21 w 22"/>
                <a:gd name="T23" fmla="*/ 9 h 25"/>
                <a:gd name="T24" fmla="*/ 22 w 22"/>
                <a:gd name="T25" fmla="*/ 8 h 25"/>
                <a:gd name="T26" fmla="*/ 22 w 22"/>
                <a:gd name="T27" fmla="*/ 6 h 25"/>
                <a:gd name="T28" fmla="*/ 21 w 22"/>
                <a:gd name="T29" fmla="*/ 4 h 25"/>
                <a:gd name="T30" fmla="*/ 20 w 22"/>
                <a:gd name="T31" fmla="*/ 3 h 25"/>
                <a:gd name="T32" fmla="*/ 18 w 22"/>
                <a:gd name="T33" fmla="*/ 3 h 25"/>
                <a:gd name="T34" fmla="*/ 19 w 22"/>
                <a:gd name="T35" fmla="*/ 2 h 25"/>
                <a:gd name="T36" fmla="*/ 20 w 22"/>
                <a:gd name="T37" fmla="*/ 1 h 25"/>
                <a:gd name="T38" fmla="*/ 19 w 22"/>
                <a:gd name="T39" fmla="*/ 1 h 25"/>
                <a:gd name="T40" fmla="*/ 18 w 22"/>
                <a:gd name="T41" fmla="*/ 0 h 25"/>
                <a:gd name="T42" fmla="*/ 13 w 22"/>
                <a:gd name="T43" fmla="*/ 1 h 25"/>
                <a:gd name="T44" fmla="*/ 11 w 22"/>
                <a:gd name="T45" fmla="*/ 4 h 25"/>
                <a:gd name="T46" fmla="*/ 8 w 22"/>
                <a:gd name="T47" fmla="*/ 11 h 25"/>
                <a:gd name="T48" fmla="*/ 6 w 22"/>
                <a:gd name="T49" fmla="*/ 12 h 25"/>
                <a:gd name="T50" fmla="*/ 5 w 22"/>
                <a:gd name="T51" fmla="*/ 14 h 25"/>
                <a:gd name="T52" fmla="*/ 4 w 22"/>
                <a:gd name="T53" fmla="*/ 17 h 25"/>
                <a:gd name="T54" fmla="*/ 1 w 22"/>
                <a:gd name="T55" fmla="*/ 21 h 25"/>
                <a:gd name="T56" fmla="*/ 0 w 22"/>
                <a:gd name="T57" fmla="*/ 24 h 25"/>
                <a:gd name="T58" fmla="*/ 3 w 22"/>
                <a:gd name="T59" fmla="*/ 24 h 25"/>
                <a:gd name="T60" fmla="*/ 4 w 22"/>
                <a:gd name="T61" fmla="*/ 25 h 25"/>
                <a:gd name="T62" fmla="*/ 6 w 22"/>
                <a:gd name="T63" fmla="*/ 25 h 25"/>
                <a:gd name="T64" fmla="*/ 7 w 22"/>
                <a:gd name="T65" fmla="*/ 21 h 25"/>
                <a:gd name="T66" fmla="*/ 8 w 22"/>
                <a:gd name="T6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5">
                  <a:moveTo>
                    <a:pt x="8" y="22"/>
                  </a:moveTo>
                  <a:lnTo>
                    <a:pt x="9" y="21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7" y="13"/>
                  </a:lnTo>
                  <a:lnTo>
                    <a:pt x="18" y="14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8" y="13"/>
                  </a:lnTo>
                  <a:lnTo>
                    <a:pt x="17" y="12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10" y="6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3" y="18"/>
                  </a:lnTo>
                  <a:lnTo>
                    <a:pt x="1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2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DB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0" name="Freeform 343"/>
            <p:cNvSpPr>
              <a:spLocks/>
            </p:cNvSpPr>
            <p:nvPr/>
          </p:nvSpPr>
          <p:spPr bwMode="auto">
            <a:xfrm>
              <a:off x="4138613" y="1911350"/>
              <a:ext cx="34925" cy="39688"/>
            </a:xfrm>
            <a:custGeom>
              <a:avLst/>
              <a:gdLst>
                <a:gd name="T0" fmla="*/ 9 w 22"/>
                <a:gd name="T1" fmla="*/ 21 h 25"/>
                <a:gd name="T2" fmla="*/ 11 w 22"/>
                <a:gd name="T3" fmla="*/ 20 h 25"/>
                <a:gd name="T4" fmla="*/ 13 w 22"/>
                <a:gd name="T5" fmla="*/ 18 h 25"/>
                <a:gd name="T6" fmla="*/ 14 w 22"/>
                <a:gd name="T7" fmla="*/ 17 h 25"/>
                <a:gd name="T8" fmla="*/ 13 w 22"/>
                <a:gd name="T9" fmla="*/ 15 h 25"/>
                <a:gd name="T10" fmla="*/ 14 w 22"/>
                <a:gd name="T11" fmla="*/ 14 h 25"/>
                <a:gd name="T12" fmla="*/ 18 w 22"/>
                <a:gd name="T13" fmla="*/ 14 h 25"/>
                <a:gd name="T14" fmla="*/ 19 w 22"/>
                <a:gd name="T15" fmla="*/ 13 h 25"/>
                <a:gd name="T16" fmla="*/ 17 w 22"/>
                <a:gd name="T17" fmla="*/ 12 h 25"/>
                <a:gd name="T18" fmla="*/ 18 w 22"/>
                <a:gd name="T19" fmla="*/ 11 h 25"/>
                <a:gd name="T20" fmla="*/ 19 w 22"/>
                <a:gd name="T21" fmla="*/ 10 h 25"/>
                <a:gd name="T22" fmla="*/ 21 w 22"/>
                <a:gd name="T23" fmla="*/ 9 h 25"/>
                <a:gd name="T24" fmla="*/ 22 w 22"/>
                <a:gd name="T25" fmla="*/ 8 h 25"/>
                <a:gd name="T26" fmla="*/ 22 w 22"/>
                <a:gd name="T27" fmla="*/ 6 h 25"/>
                <a:gd name="T28" fmla="*/ 21 w 22"/>
                <a:gd name="T29" fmla="*/ 4 h 25"/>
                <a:gd name="T30" fmla="*/ 20 w 22"/>
                <a:gd name="T31" fmla="*/ 3 h 25"/>
                <a:gd name="T32" fmla="*/ 18 w 22"/>
                <a:gd name="T33" fmla="*/ 3 h 25"/>
                <a:gd name="T34" fmla="*/ 19 w 22"/>
                <a:gd name="T35" fmla="*/ 2 h 25"/>
                <a:gd name="T36" fmla="*/ 20 w 22"/>
                <a:gd name="T37" fmla="*/ 1 h 25"/>
                <a:gd name="T38" fmla="*/ 19 w 22"/>
                <a:gd name="T39" fmla="*/ 1 h 25"/>
                <a:gd name="T40" fmla="*/ 18 w 22"/>
                <a:gd name="T41" fmla="*/ 0 h 25"/>
                <a:gd name="T42" fmla="*/ 13 w 22"/>
                <a:gd name="T43" fmla="*/ 1 h 25"/>
                <a:gd name="T44" fmla="*/ 11 w 22"/>
                <a:gd name="T45" fmla="*/ 4 h 25"/>
                <a:gd name="T46" fmla="*/ 8 w 22"/>
                <a:gd name="T47" fmla="*/ 11 h 25"/>
                <a:gd name="T48" fmla="*/ 6 w 22"/>
                <a:gd name="T49" fmla="*/ 12 h 25"/>
                <a:gd name="T50" fmla="*/ 5 w 22"/>
                <a:gd name="T51" fmla="*/ 14 h 25"/>
                <a:gd name="T52" fmla="*/ 4 w 22"/>
                <a:gd name="T53" fmla="*/ 17 h 25"/>
                <a:gd name="T54" fmla="*/ 1 w 22"/>
                <a:gd name="T55" fmla="*/ 21 h 25"/>
                <a:gd name="T56" fmla="*/ 0 w 22"/>
                <a:gd name="T57" fmla="*/ 24 h 25"/>
                <a:gd name="T58" fmla="*/ 3 w 22"/>
                <a:gd name="T59" fmla="*/ 24 h 25"/>
                <a:gd name="T60" fmla="*/ 4 w 22"/>
                <a:gd name="T61" fmla="*/ 25 h 25"/>
                <a:gd name="T62" fmla="*/ 6 w 22"/>
                <a:gd name="T63" fmla="*/ 25 h 25"/>
                <a:gd name="T64" fmla="*/ 7 w 22"/>
                <a:gd name="T65" fmla="*/ 21 h 25"/>
                <a:gd name="T66" fmla="*/ 8 w 22"/>
                <a:gd name="T6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5">
                  <a:moveTo>
                    <a:pt x="8" y="22"/>
                  </a:moveTo>
                  <a:lnTo>
                    <a:pt x="9" y="21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4"/>
                  </a:lnTo>
                  <a:lnTo>
                    <a:pt x="17" y="13"/>
                  </a:lnTo>
                  <a:lnTo>
                    <a:pt x="18" y="14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8" y="13"/>
                  </a:lnTo>
                  <a:lnTo>
                    <a:pt x="17" y="12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0"/>
                  </a:lnTo>
                  <a:lnTo>
                    <a:pt x="19" y="10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10" y="6"/>
                  </a:lnTo>
                  <a:lnTo>
                    <a:pt x="8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4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3" y="18"/>
                  </a:lnTo>
                  <a:lnTo>
                    <a:pt x="1" y="21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6" y="25"/>
                  </a:lnTo>
                  <a:lnTo>
                    <a:pt x="6" y="22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8" y="22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1" name="Freeform 344"/>
            <p:cNvSpPr>
              <a:spLocks/>
            </p:cNvSpPr>
            <p:nvPr/>
          </p:nvSpPr>
          <p:spPr bwMode="auto">
            <a:xfrm>
              <a:off x="4454525" y="2095500"/>
              <a:ext cx="1588" cy="6350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0 w 1"/>
                <a:gd name="T5" fmla="*/ 2 h 4"/>
                <a:gd name="T6" fmla="*/ 0 w 1"/>
                <a:gd name="T7" fmla="*/ 4 h 4"/>
                <a:gd name="T8" fmla="*/ 1 w 1"/>
                <a:gd name="T9" fmla="*/ 3 h 4"/>
                <a:gd name="T10" fmla="*/ 1 w 1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2" name="Freeform 345"/>
            <p:cNvSpPr>
              <a:spLocks/>
            </p:cNvSpPr>
            <p:nvPr/>
          </p:nvSpPr>
          <p:spPr bwMode="auto">
            <a:xfrm>
              <a:off x="4454525" y="2095500"/>
              <a:ext cx="1588" cy="6350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0 w 1"/>
                <a:gd name="T5" fmla="*/ 2 h 4"/>
                <a:gd name="T6" fmla="*/ 0 w 1"/>
                <a:gd name="T7" fmla="*/ 4 h 4"/>
                <a:gd name="T8" fmla="*/ 1 w 1"/>
                <a:gd name="T9" fmla="*/ 3 h 4"/>
                <a:gd name="T10" fmla="*/ 1 w 1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3" name="Freeform 346"/>
            <p:cNvSpPr>
              <a:spLocks/>
            </p:cNvSpPr>
            <p:nvPr/>
          </p:nvSpPr>
          <p:spPr bwMode="auto">
            <a:xfrm>
              <a:off x="4552950" y="2082800"/>
              <a:ext cx="19050" cy="7938"/>
            </a:xfrm>
            <a:custGeom>
              <a:avLst/>
              <a:gdLst>
                <a:gd name="T0" fmla="*/ 12 w 12"/>
                <a:gd name="T1" fmla="*/ 0 h 5"/>
                <a:gd name="T2" fmla="*/ 11 w 12"/>
                <a:gd name="T3" fmla="*/ 0 h 5"/>
                <a:gd name="T4" fmla="*/ 6 w 12"/>
                <a:gd name="T5" fmla="*/ 0 h 5"/>
                <a:gd name="T6" fmla="*/ 5 w 12"/>
                <a:gd name="T7" fmla="*/ 2 h 5"/>
                <a:gd name="T8" fmla="*/ 2 w 12"/>
                <a:gd name="T9" fmla="*/ 4 h 5"/>
                <a:gd name="T10" fmla="*/ 0 w 12"/>
                <a:gd name="T11" fmla="*/ 4 h 5"/>
                <a:gd name="T12" fmla="*/ 0 w 12"/>
                <a:gd name="T13" fmla="*/ 5 h 5"/>
                <a:gd name="T14" fmla="*/ 6 w 12"/>
                <a:gd name="T15" fmla="*/ 4 h 5"/>
                <a:gd name="T16" fmla="*/ 12 w 12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lnTo>
                    <a:pt x="11" y="0"/>
                  </a:lnTo>
                  <a:lnTo>
                    <a:pt x="6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4" name="Freeform 347"/>
            <p:cNvSpPr>
              <a:spLocks/>
            </p:cNvSpPr>
            <p:nvPr/>
          </p:nvSpPr>
          <p:spPr bwMode="auto">
            <a:xfrm>
              <a:off x="4552950" y="2082800"/>
              <a:ext cx="19050" cy="7938"/>
            </a:xfrm>
            <a:custGeom>
              <a:avLst/>
              <a:gdLst>
                <a:gd name="T0" fmla="*/ 12 w 12"/>
                <a:gd name="T1" fmla="*/ 0 h 5"/>
                <a:gd name="T2" fmla="*/ 11 w 12"/>
                <a:gd name="T3" fmla="*/ 0 h 5"/>
                <a:gd name="T4" fmla="*/ 6 w 12"/>
                <a:gd name="T5" fmla="*/ 0 h 5"/>
                <a:gd name="T6" fmla="*/ 5 w 12"/>
                <a:gd name="T7" fmla="*/ 2 h 5"/>
                <a:gd name="T8" fmla="*/ 2 w 12"/>
                <a:gd name="T9" fmla="*/ 4 h 5"/>
                <a:gd name="T10" fmla="*/ 0 w 12"/>
                <a:gd name="T11" fmla="*/ 4 h 5"/>
                <a:gd name="T12" fmla="*/ 0 w 12"/>
                <a:gd name="T13" fmla="*/ 5 h 5"/>
                <a:gd name="T14" fmla="*/ 6 w 12"/>
                <a:gd name="T15" fmla="*/ 4 h 5"/>
                <a:gd name="T16" fmla="*/ 12 w 12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lnTo>
                    <a:pt x="11" y="0"/>
                  </a:lnTo>
                  <a:lnTo>
                    <a:pt x="6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5"/>
                  </a:lnTo>
                  <a:lnTo>
                    <a:pt x="6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5" name="Freeform 348"/>
            <p:cNvSpPr>
              <a:spLocks/>
            </p:cNvSpPr>
            <p:nvPr/>
          </p:nvSpPr>
          <p:spPr bwMode="auto">
            <a:xfrm>
              <a:off x="4325938" y="1792288"/>
              <a:ext cx="390525" cy="327025"/>
            </a:xfrm>
            <a:custGeom>
              <a:avLst/>
              <a:gdLst>
                <a:gd name="T0" fmla="*/ 216 w 246"/>
                <a:gd name="T1" fmla="*/ 205 h 206"/>
                <a:gd name="T2" fmla="*/ 196 w 246"/>
                <a:gd name="T3" fmla="*/ 202 h 206"/>
                <a:gd name="T4" fmla="*/ 186 w 246"/>
                <a:gd name="T5" fmla="*/ 200 h 206"/>
                <a:gd name="T6" fmla="*/ 168 w 246"/>
                <a:gd name="T7" fmla="*/ 196 h 206"/>
                <a:gd name="T8" fmla="*/ 158 w 246"/>
                <a:gd name="T9" fmla="*/ 180 h 206"/>
                <a:gd name="T10" fmla="*/ 143 w 246"/>
                <a:gd name="T11" fmla="*/ 186 h 206"/>
                <a:gd name="T12" fmla="*/ 129 w 246"/>
                <a:gd name="T13" fmla="*/ 186 h 206"/>
                <a:gd name="T14" fmla="*/ 120 w 246"/>
                <a:gd name="T15" fmla="*/ 184 h 206"/>
                <a:gd name="T16" fmla="*/ 108 w 246"/>
                <a:gd name="T17" fmla="*/ 176 h 206"/>
                <a:gd name="T18" fmla="*/ 94 w 246"/>
                <a:gd name="T19" fmla="*/ 170 h 206"/>
                <a:gd name="T20" fmla="*/ 82 w 246"/>
                <a:gd name="T21" fmla="*/ 153 h 206"/>
                <a:gd name="T22" fmla="*/ 76 w 246"/>
                <a:gd name="T23" fmla="*/ 142 h 206"/>
                <a:gd name="T24" fmla="*/ 68 w 246"/>
                <a:gd name="T25" fmla="*/ 142 h 206"/>
                <a:gd name="T26" fmla="*/ 63 w 246"/>
                <a:gd name="T27" fmla="*/ 135 h 206"/>
                <a:gd name="T28" fmla="*/ 59 w 246"/>
                <a:gd name="T29" fmla="*/ 137 h 206"/>
                <a:gd name="T30" fmla="*/ 56 w 246"/>
                <a:gd name="T31" fmla="*/ 140 h 206"/>
                <a:gd name="T32" fmla="*/ 44 w 246"/>
                <a:gd name="T33" fmla="*/ 127 h 206"/>
                <a:gd name="T34" fmla="*/ 40 w 246"/>
                <a:gd name="T35" fmla="*/ 108 h 206"/>
                <a:gd name="T36" fmla="*/ 26 w 246"/>
                <a:gd name="T37" fmla="*/ 100 h 206"/>
                <a:gd name="T38" fmla="*/ 19 w 246"/>
                <a:gd name="T39" fmla="*/ 90 h 206"/>
                <a:gd name="T40" fmla="*/ 17 w 246"/>
                <a:gd name="T41" fmla="*/ 84 h 206"/>
                <a:gd name="T42" fmla="*/ 24 w 246"/>
                <a:gd name="T43" fmla="*/ 70 h 206"/>
                <a:gd name="T44" fmla="*/ 24 w 246"/>
                <a:gd name="T45" fmla="*/ 59 h 206"/>
                <a:gd name="T46" fmla="*/ 9 w 246"/>
                <a:gd name="T47" fmla="*/ 46 h 206"/>
                <a:gd name="T48" fmla="*/ 3 w 246"/>
                <a:gd name="T49" fmla="*/ 25 h 206"/>
                <a:gd name="T50" fmla="*/ 0 w 246"/>
                <a:gd name="T51" fmla="*/ 7 h 206"/>
                <a:gd name="T52" fmla="*/ 9 w 246"/>
                <a:gd name="T53" fmla="*/ 3 h 206"/>
                <a:gd name="T54" fmla="*/ 28 w 246"/>
                <a:gd name="T55" fmla="*/ 14 h 206"/>
                <a:gd name="T56" fmla="*/ 39 w 246"/>
                <a:gd name="T57" fmla="*/ 6 h 206"/>
                <a:gd name="T58" fmla="*/ 53 w 246"/>
                <a:gd name="T59" fmla="*/ 12 h 206"/>
                <a:gd name="T60" fmla="*/ 54 w 246"/>
                <a:gd name="T61" fmla="*/ 18 h 206"/>
                <a:gd name="T62" fmla="*/ 61 w 246"/>
                <a:gd name="T63" fmla="*/ 26 h 206"/>
                <a:gd name="T64" fmla="*/ 71 w 246"/>
                <a:gd name="T65" fmla="*/ 37 h 206"/>
                <a:gd name="T66" fmla="*/ 84 w 246"/>
                <a:gd name="T67" fmla="*/ 43 h 206"/>
                <a:gd name="T68" fmla="*/ 117 w 246"/>
                <a:gd name="T69" fmla="*/ 44 h 206"/>
                <a:gd name="T70" fmla="*/ 127 w 246"/>
                <a:gd name="T71" fmla="*/ 44 h 206"/>
                <a:gd name="T72" fmla="*/ 141 w 246"/>
                <a:gd name="T73" fmla="*/ 29 h 206"/>
                <a:gd name="T74" fmla="*/ 156 w 246"/>
                <a:gd name="T75" fmla="*/ 26 h 206"/>
                <a:gd name="T76" fmla="*/ 169 w 246"/>
                <a:gd name="T77" fmla="*/ 25 h 206"/>
                <a:gd name="T78" fmla="*/ 188 w 246"/>
                <a:gd name="T79" fmla="*/ 32 h 206"/>
                <a:gd name="T80" fmla="*/ 199 w 246"/>
                <a:gd name="T81" fmla="*/ 40 h 206"/>
                <a:gd name="T82" fmla="*/ 219 w 246"/>
                <a:gd name="T83" fmla="*/ 49 h 206"/>
                <a:gd name="T84" fmla="*/ 219 w 246"/>
                <a:gd name="T85" fmla="*/ 69 h 206"/>
                <a:gd name="T86" fmla="*/ 210 w 246"/>
                <a:gd name="T87" fmla="*/ 85 h 206"/>
                <a:gd name="T88" fmla="*/ 211 w 246"/>
                <a:gd name="T89" fmla="*/ 101 h 206"/>
                <a:gd name="T90" fmla="*/ 213 w 246"/>
                <a:gd name="T91" fmla="*/ 117 h 206"/>
                <a:gd name="T92" fmla="*/ 225 w 246"/>
                <a:gd name="T93" fmla="*/ 126 h 206"/>
                <a:gd name="T94" fmla="*/ 214 w 246"/>
                <a:gd name="T95" fmla="*/ 145 h 206"/>
                <a:gd name="T96" fmla="*/ 231 w 246"/>
                <a:gd name="T97" fmla="*/ 163 h 206"/>
                <a:gd name="T98" fmla="*/ 240 w 246"/>
                <a:gd name="T99" fmla="*/ 178 h 206"/>
                <a:gd name="T100" fmla="*/ 242 w 246"/>
                <a:gd name="T101" fmla="*/ 186 h 206"/>
                <a:gd name="T102" fmla="*/ 227 w 246"/>
                <a:gd name="T103" fmla="*/ 19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6" h="206">
                  <a:moveTo>
                    <a:pt x="224" y="205"/>
                  </a:moveTo>
                  <a:lnTo>
                    <a:pt x="223" y="205"/>
                  </a:lnTo>
                  <a:lnTo>
                    <a:pt x="222" y="206"/>
                  </a:lnTo>
                  <a:lnTo>
                    <a:pt x="218" y="206"/>
                  </a:lnTo>
                  <a:lnTo>
                    <a:pt x="216" y="205"/>
                  </a:lnTo>
                  <a:lnTo>
                    <a:pt x="212" y="204"/>
                  </a:lnTo>
                  <a:lnTo>
                    <a:pt x="210" y="202"/>
                  </a:lnTo>
                  <a:lnTo>
                    <a:pt x="208" y="203"/>
                  </a:lnTo>
                  <a:lnTo>
                    <a:pt x="200" y="203"/>
                  </a:lnTo>
                  <a:lnTo>
                    <a:pt x="196" y="202"/>
                  </a:lnTo>
                  <a:lnTo>
                    <a:pt x="193" y="201"/>
                  </a:lnTo>
                  <a:lnTo>
                    <a:pt x="192" y="202"/>
                  </a:lnTo>
                  <a:lnTo>
                    <a:pt x="192" y="203"/>
                  </a:lnTo>
                  <a:lnTo>
                    <a:pt x="189" y="201"/>
                  </a:lnTo>
                  <a:lnTo>
                    <a:pt x="186" y="200"/>
                  </a:lnTo>
                  <a:lnTo>
                    <a:pt x="182" y="200"/>
                  </a:lnTo>
                  <a:lnTo>
                    <a:pt x="177" y="199"/>
                  </a:lnTo>
                  <a:lnTo>
                    <a:pt x="174" y="199"/>
                  </a:lnTo>
                  <a:lnTo>
                    <a:pt x="170" y="198"/>
                  </a:lnTo>
                  <a:lnTo>
                    <a:pt x="168" y="196"/>
                  </a:lnTo>
                  <a:lnTo>
                    <a:pt x="166" y="192"/>
                  </a:lnTo>
                  <a:lnTo>
                    <a:pt x="165" y="186"/>
                  </a:lnTo>
                  <a:lnTo>
                    <a:pt x="163" y="183"/>
                  </a:lnTo>
                  <a:lnTo>
                    <a:pt x="160" y="181"/>
                  </a:lnTo>
                  <a:lnTo>
                    <a:pt x="158" y="180"/>
                  </a:lnTo>
                  <a:lnTo>
                    <a:pt x="156" y="180"/>
                  </a:lnTo>
                  <a:lnTo>
                    <a:pt x="151" y="182"/>
                  </a:lnTo>
                  <a:lnTo>
                    <a:pt x="146" y="183"/>
                  </a:lnTo>
                  <a:lnTo>
                    <a:pt x="145" y="184"/>
                  </a:lnTo>
                  <a:lnTo>
                    <a:pt x="143" y="186"/>
                  </a:lnTo>
                  <a:lnTo>
                    <a:pt x="141" y="186"/>
                  </a:lnTo>
                  <a:lnTo>
                    <a:pt x="137" y="188"/>
                  </a:lnTo>
                  <a:lnTo>
                    <a:pt x="134" y="188"/>
                  </a:lnTo>
                  <a:lnTo>
                    <a:pt x="131" y="187"/>
                  </a:lnTo>
                  <a:lnTo>
                    <a:pt x="129" y="186"/>
                  </a:lnTo>
                  <a:lnTo>
                    <a:pt x="126" y="186"/>
                  </a:lnTo>
                  <a:lnTo>
                    <a:pt x="123" y="186"/>
                  </a:lnTo>
                  <a:lnTo>
                    <a:pt x="121" y="186"/>
                  </a:lnTo>
                  <a:lnTo>
                    <a:pt x="119" y="184"/>
                  </a:lnTo>
                  <a:lnTo>
                    <a:pt x="120" y="184"/>
                  </a:lnTo>
                  <a:lnTo>
                    <a:pt x="119" y="183"/>
                  </a:lnTo>
                  <a:lnTo>
                    <a:pt x="118" y="182"/>
                  </a:lnTo>
                  <a:lnTo>
                    <a:pt x="110" y="180"/>
                  </a:lnTo>
                  <a:lnTo>
                    <a:pt x="108" y="177"/>
                  </a:lnTo>
                  <a:lnTo>
                    <a:pt x="108" y="176"/>
                  </a:lnTo>
                  <a:lnTo>
                    <a:pt x="106" y="174"/>
                  </a:lnTo>
                  <a:lnTo>
                    <a:pt x="103" y="173"/>
                  </a:lnTo>
                  <a:lnTo>
                    <a:pt x="100" y="172"/>
                  </a:lnTo>
                  <a:lnTo>
                    <a:pt x="96" y="171"/>
                  </a:lnTo>
                  <a:lnTo>
                    <a:pt x="94" y="170"/>
                  </a:lnTo>
                  <a:lnTo>
                    <a:pt x="92" y="168"/>
                  </a:lnTo>
                  <a:lnTo>
                    <a:pt x="90" y="163"/>
                  </a:lnTo>
                  <a:lnTo>
                    <a:pt x="88" y="160"/>
                  </a:lnTo>
                  <a:lnTo>
                    <a:pt x="87" y="156"/>
                  </a:lnTo>
                  <a:lnTo>
                    <a:pt x="82" y="153"/>
                  </a:lnTo>
                  <a:lnTo>
                    <a:pt x="81" y="150"/>
                  </a:lnTo>
                  <a:lnTo>
                    <a:pt x="80" y="148"/>
                  </a:lnTo>
                  <a:lnTo>
                    <a:pt x="78" y="147"/>
                  </a:lnTo>
                  <a:lnTo>
                    <a:pt x="76" y="143"/>
                  </a:lnTo>
                  <a:lnTo>
                    <a:pt x="76" y="142"/>
                  </a:lnTo>
                  <a:lnTo>
                    <a:pt x="75" y="140"/>
                  </a:lnTo>
                  <a:lnTo>
                    <a:pt x="73" y="140"/>
                  </a:lnTo>
                  <a:lnTo>
                    <a:pt x="71" y="141"/>
                  </a:lnTo>
                  <a:lnTo>
                    <a:pt x="69" y="142"/>
                  </a:lnTo>
                  <a:lnTo>
                    <a:pt x="68" y="142"/>
                  </a:lnTo>
                  <a:lnTo>
                    <a:pt x="67" y="141"/>
                  </a:lnTo>
                  <a:lnTo>
                    <a:pt x="66" y="140"/>
                  </a:lnTo>
                  <a:lnTo>
                    <a:pt x="65" y="139"/>
                  </a:lnTo>
                  <a:lnTo>
                    <a:pt x="64" y="138"/>
                  </a:lnTo>
                  <a:lnTo>
                    <a:pt x="63" y="135"/>
                  </a:lnTo>
                  <a:lnTo>
                    <a:pt x="62" y="134"/>
                  </a:lnTo>
                  <a:lnTo>
                    <a:pt x="60" y="134"/>
                  </a:lnTo>
                  <a:lnTo>
                    <a:pt x="59" y="135"/>
                  </a:lnTo>
                  <a:lnTo>
                    <a:pt x="60" y="136"/>
                  </a:lnTo>
                  <a:lnTo>
                    <a:pt x="59" y="137"/>
                  </a:lnTo>
                  <a:lnTo>
                    <a:pt x="59" y="139"/>
                  </a:lnTo>
                  <a:lnTo>
                    <a:pt x="57" y="139"/>
                  </a:lnTo>
                  <a:lnTo>
                    <a:pt x="57" y="141"/>
                  </a:lnTo>
                  <a:lnTo>
                    <a:pt x="56" y="140"/>
                  </a:lnTo>
                  <a:lnTo>
                    <a:pt x="56" y="140"/>
                  </a:lnTo>
                  <a:lnTo>
                    <a:pt x="51" y="137"/>
                  </a:lnTo>
                  <a:lnTo>
                    <a:pt x="49" y="135"/>
                  </a:lnTo>
                  <a:lnTo>
                    <a:pt x="48" y="133"/>
                  </a:lnTo>
                  <a:lnTo>
                    <a:pt x="47" y="129"/>
                  </a:lnTo>
                  <a:lnTo>
                    <a:pt x="44" y="127"/>
                  </a:lnTo>
                  <a:lnTo>
                    <a:pt x="44" y="123"/>
                  </a:lnTo>
                  <a:lnTo>
                    <a:pt x="45" y="117"/>
                  </a:lnTo>
                  <a:lnTo>
                    <a:pt x="44" y="114"/>
                  </a:lnTo>
                  <a:lnTo>
                    <a:pt x="42" y="112"/>
                  </a:lnTo>
                  <a:lnTo>
                    <a:pt x="40" y="108"/>
                  </a:lnTo>
                  <a:lnTo>
                    <a:pt x="38" y="107"/>
                  </a:lnTo>
                  <a:lnTo>
                    <a:pt x="35" y="106"/>
                  </a:lnTo>
                  <a:lnTo>
                    <a:pt x="33" y="105"/>
                  </a:lnTo>
                  <a:lnTo>
                    <a:pt x="30" y="102"/>
                  </a:lnTo>
                  <a:lnTo>
                    <a:pt x="26" y="100"/>
                  </a:lnTo>
                  <a:lnTo>
                    <a:pt x="23" y="99"/>
                  </a:lnTo>
                  <a:lnTo>
                    <a:pt x="23" y="96"/>
                  </a:lnTo>
                  <a:lnTo>
                    <a:pt x="22" y="93"/>
                  </a:lnTo>
                  <a:lnTo>
                    <a:pt x="20" y="92"/>
                  </a:lnTo>
                  <a:lnTo>
                    <a:pt x="19" y="90"/>
                  </a:lnTo>
                  <a:lnTo>
                    <a:pt x="17" y="90"/>
                  </a:lnTo>
                  <a:lnTo>
                    <a:pt x="16" y="89"/>
                  </a:lnTo>
                  <a:lnTo>
                    <a:pt x="15" y="86"/>
                  </a:lnTo>
                  <a:lnTo>
                    <a:pt x="16" y="86"/>
                  </a:lnTo>
                  <a:lnTo>
                    <a:pt x="17" y="84"/>
                  </a:lnTo>
                  <a:lnTo>
                    <a:pt x="18" y="79"/>
                  </a:lnTo>
                  <a:lnTo>
                    <a:pt x="19" y="77"/>
                  </a:lnTo>
                  <a:lnTo>
                    <a:pt x="21" y="77"/>
                  </a:lnTo>
                  <a:lnTo>
                    <a:pt x="20" y="75"/>
                  </a:lnTo>
                  <a:lnTo>
                    <a:pt x="24" y="70"/>
                  </a:lnTo>
                  <a:lnTo>
                    <a:pt x="26" y="68"/>
                  </a:lnTo>
                  <a:lnTo>
                    <a:pt x="24" y="64"/>
                  </a:lnTo>
                  <a:lnTo>
                    <a:pt x="26" y="61"/>
                  </a:lnTo>
                  <a:lnTo>
                    <a:pt x="27" y="59"/>
                  </a:lnTo>
                  <a:lnTo>
                    <a:pt x="24" y="59"/>
                  </a:lnTo>
                  <a:lnTo>
                    <a:pt x="19" y="58"/>
                  </a:lnTo>
                  <a:lnTo>
                    <a:pt x="16" y="56"/>
                  </a:lnTo>
                  <a:lnTo>
                    <a:pt x="15" y="51"/>
                  </a:lnTo>
                  <a:lnTo>
                    <a:pt x="12" y="49"/>
                  </a:lnTo>
                  <a:lnTo>
                    <a:pt x="9" y="46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2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16" y="13"/>
                  </a:lnTo>
                  <a:lnTo>
                    <a:pt x="20" y="14"/>
                  </a:lnTo>
                  <a:lnTo>
                    <a:pt x="23" y="14"/>
                  </a:lnTo>
                  <a:lnTo>
                    <a:pt x="24" y="14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5" y="11"/>
                  </a:lnTo>
                  <a:lnTo>
                    <a:pt x="37" y="8"/>
                  </a:lnTo>
                  <a:lnTo>
                    <a:pt x="39" y="6"/>
                  </a:lnTo>
                  <a:lnTo>
                    <a:pt x="42" y="4"/>
                  </a:lnTo>
                  <a:lnTo>
                    <a:pt x="48" y="3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12"/>
                  </a:lnTo>
                  <a:lnTo>
                    <a:pt x="50" y="14"/>
                  </a:lnTo>
                  <a:lnTo>
                    <a:pt x="49" y="15"/>
                  </a:lnTo>
                  <a:lnTo>
                    <a:pt x="52" y="16"/>
                  </a:lnTo>
                  <a:lnTo>
                    <a:pt x="53" y="17"/>
                  </a:lnTo>
                  <a:lnTo>
                    <a:pt x="54" y="18"/>
                  </a:lnTo>
                  <a:lnTo>
                    <a:pt x="56" y="20"/>
                  </a:lnTo>
                  <a:lnTo>
                    <a:pt x="58" y="20"/>
                  </a:lnTo>
                  <a:lnTo>
                    <a:pt x="60" y="20"/>
                  </a:lnTo>
                  <a:lnTo>
                    <a:pt x="61" y="20"/>
                  </a:lnTo>
                  <a:lnTo>
                    <a:pt x="61" y="26"/>
                  </a:lnTo>
                  <a:lnTo>
                    <a:pt x="62" y="30"/>
                  </a:lnTo>
                  <a:lnTo>
                    <a:pt x="63" y="33"/>
                  </a:lnTo>
                  <a:lnTo>
                    <a:pt x="66" y="35"/>
                  </a:lnTo>
                  <a:lnTo>
                    <a:pt x="69" y="36"/>
                  </a:lnTo>
                  <a:lnTo>
                    <a:pt x="71" y="37"/>
                  </a:lnTo>
                  <a:lnTo>
                    <a:pt x="75" y="36"/>
                  </a:lnTo>
                  <a:lnTo>
                    <a:pt x="77" y="37"/>
                  </a:lnTo>
                  <a:lnTo>
                    <a:pt x="79" y="38"/>
                  </a:lnTo>
                  <a:lnTo>
                    <a:pt x="81" y="41"/>
                  </a:lnTo>
                  <a:lnTo>
                    <a:pt x="84" y="43"/>
                  </a:lnTo>
                  <a:lnTo>
                    <a:pt x="88" y="46"/>
                  </a:lnTo>
                  <a:lnTo>
                    <a:pt x="96" y="48"/>
                  </a:lnTo>
                  <a:lnTo>
                    <a:pt x="99" y="48"/>
                  </a:lnTo>
                  <a:lnTo>
                    <a:pt x="112" y="45"/>
                  </a:lnTo>
                  <a:lnTo>
                    <a:pt x="117" y="44"/>
                  </a:lnTo>
                  <a:lnTo>
                    <a:pt x="122" y="43"/>
                  </a:lnTo>
                  <a:lnTo>
                    <a:pt x="121" y="44"/>
                  </a:lnTo>
                  <a:lnTo>
                    <a:pt x="118" y="44"/>
                  </a:lnTo>
                  <a:lnTo>
                    <a:pt x="122" y="45"/>
                  </a:lnTo>
                  <a:lnTo>
                    <a:pt x="127" y="44"/>
                  </a:lnTo>
                  <a:lnTo>
                    <a:pt x="127" y="40"/>
                  </a:lnTo>
                  <a:lnTo>
                    <a:pt x="125" y="35"/>
                  </a:lnTo>
                  <a:lnTo>
                    <a:pt x="128" y="35"/>
                  </a:lnTo>
                  <a:lnTo>
                    <a:pt x="133" y="35"/>
                  </a:lnTo>
                  <a:lnTo>
                    <a:pt x="141" y="29"/>
                  </a:lnTo>
                  <a:lnTo>
                    <a:pt x="144" y="26"/>
                  </a:lnTo>
                  <a:lnTo>
                    <a:pt x="148" y="25"/>
                  </a:lnTo>
                  <a:lnTo>
                    <a:pt x="150" y="25"/>
                  </a:lnTo>
                  <a:lnTo>
                    <a:pt x="153" y="26"/>
                  </a:lnTo>
                  <a:lnTo>
                    <a:pt x="156" y="26"/>
                  </a:lnTo>
                  <a:lnTo>
                    <a:pt x="157" y="25"/>
                  </a:lnTo>
                  <a:lnTo>
                    <a:pt x="157" y="23"/>
                  </a:lnTo>
                  <a:lnTo>
                    <a:pt x="161" y="22"/>
                  </a:lnTo>
                  <a:lnTo>
                    <a:pt x="166" y="23"/>
                  </a:lnTo>
                  <a:lnTo>
                    <a:pt x="169" y="25"/>
                  </a:lnTo>
                  <a:lnTo>
                    <a:pt x="171" y="28"/>
                  </a:lnTo>
                  <a:lnTo>
                    <a:pt x="180" y="30"/>
                  </a:lnTo>
                  <a:lnTo>
                    <a:pt x="183" y="32"/>
                  </a:lnTo>
                  <a:lnTo>
                    <a:pt x="186" y="33"/>
                  </a:lnTo>
                  <a:lnTo>
                    <a:pt x="188" y="32"/>
                  </a:lnTo>
                  <a:lnTo>
                    <a:pt x="192" y="33"/>
                  </a:lnTo>
                  <a:lnTo>
                    <a:pt x="194" y="34"/>
                  </a:lnTo>
                  <a:lnTo>
                    <a:pt x="196" y="37"/>
                  </a:lnTo>
                  <a:lnTo>
                    <a:pt x="197" y="39"/>
                  </a:lnTo>
                  <a:lnTo>
                    <a:pt x="199" y="40"/>
                  </a:lnTo>
                  <a:lnTo>
                    <a:pt x="203" y="42"/>
                  </a:lnTo>
                  <a:lnTo>
                    <a:pt x="208" y="46"/>
                  </a:lnTo>
                  <a:lnTo>
                    <a:pt x="212" y="48"/>
                  </a:lnTo>
                  <a:lnTo>
                    <a:pt x="218" y="48"/>
                  </a:lnTo>
                  <a:lnTo>
                    <a:pt x="219" y="49"/>
                  </a:lnTo>
                  <a:lnTo>
                    <a:pt x="219" y="57"/>
                  </a:lnTo>
                  <a:lnTo>
                    <a:pt x="220" y="59"/>
                  </a:lnTo>
                  <a:lnTo>
                    <a:pt x="220" y="62"/>
                  </a:lnTo>
                  <a:lnTo>
                    <a:pt x="219" y="65"/>
                  </a:lnTo>
                  <a:lnTo>
                    <a:pt x="219" y="69"/>
                  </a:lnTo>
                  <a:lnTo>
                    <a:pt x="218" y="73"/>
                  </a:lnTo>
                  <a:lnTo>
                    <a:pt x="215" y="78"/>
                  </a:lnTo>
                  <a:lnTo>
                    <a:pt x="215" y="81"/>
                  </a:lnTo>
                  <a:lnTo>
                    <a:pt x="210" y="83"/>
                  </a:lnTo>
                  <a:lnTo>
                    <a:pt x="210" y="85"/>
                  </a:lnTo>
                  <a:lnTo>
                    <a:pt x="210" y="90"/>
                  </a:lnTo>
                  <a:lnTo>
                    <a:pt x="213" y="91"/>
                  </a:lnTo>
                  <a:lnTo>
                    <a:pt x="213" y="93"/>
                  </a:lnTo>
                  <a:lnTo>
                    <a:pt x="212" y="97"/>
                  </a:lnTo>
                  <a:lnTo>
                    <a:pt x="211" y="101"/>
                  </a:lnTo>
                  <a:lnTo>
                    <a:pt x="211" y="103"/>
                  </a:lnTo>
                  <a:lnTo>
                    <a:pt x="212" y="107"/>
                  </a:lnTo>
                  <a:lnTo>
                    <a:pt x="213" y="110"/>
                  </a:lnTo>
                  <a:lnTo>
                    <a:pt x="212" y="114"/>
                  </a:lnTo>
                  <a:lnTo>
                    <a:pt x="213" y="117"/>
                  </a:lnTo>
                  <a:lnTo>
                    <a:pt x="215" y="119"/>
                  </a:lnTo>
                  <a:lnTo>
                    <a:pt x="218" y="120"/>
                  </a:lnTo>
                  <a:lnTo>
                    <a:pt x="221" y="120"/>
                  </a:lnTo>
                  <a:lnTo>
                    <a:pt x="223" y="122"/>
                  </a:lnTo>
                  <a:lnTo>
                    <a:pt x="225" y="126"/>
                  </a:lnTo>
                  <a:lnTo>
                    <a:pt x="225" y="129"/>
                  </a:lnTo>
                  <a:lnTo>
                    <a:pt x="223" y="132"/>
                  </a:lnTo>
                  <a:lnTo>
                    <a:pt x="218" y="139"/>
                  </a:lnTo>
                  <a:lnTo>
                    <a:pt x="215" y="144"/>
                  </a:lnTo>
                  <a:lnTo>
                    <a:pt x="214" y="145"/>
                  </a:lnTo>
                  <a:lnTo>
                    <a:pt x="216" y="147"/>
                  </a:lnTo>
                  <a:lnTo>
                    <a:pt x="220" y="150"/>
                  </a:lnTo>
                  <a:lnTo>
                    <a:pt x="224" y="159"/>
                  </a:lnTo>
                  <a:lnTo>
                    <a:pt x="227" y="161"/>
                  </a:lnTo>
                  <a:lnTo>
                    <a:pt x="231" y="163"/>
                  </a:lnTo>
                  <a:lnTo>
                    <a:pt x="237" y="165"/>
                  </a:lnTo>
                  <a:lnTo>
                    <a:pt x="238" y="166"/>
                  </a:lnTo>
                  <a:lnTo>
                    <a:pt x="240" y="172"/>
                  </a:lnTo>
                  <a:lnTo>
                    <a:pt x="240" y="175"/>
                  </a:lnTo>
                  <a:lnTo>
                    <a:pt x="240" y="178"/>
                  </a:lnTo>
                  <a:lnTo>
                    <a:pt x="244" y="179"/>
                  </a:lnTo>
                  <a:lnTo>
                    <a:pt x="245" y="180"/>
                  </a:lnTo>
                  <a:lnTo>
                    <a:pt x="246" y="182"/>
                  </a:lnTo>
                  <a:lnTo>
                    <a:pt x="245" y="183"/>
                  </a:lnTo>
                  <a:lnTo>
                    <a:pt x="242" y="186"/>
                  </a:lnTo>
                  <a:lnTo>
                    <a:pt x="239" y="186"/>
                  </a:lnTo>
                  <a:lnTo>
                    <a:pt x="236" y="188"/>
                  </a:lnTo>
                  <a:lnTo>
                    <a:pt x="232" y="189"/>
                  </a:lnTo>
                  <a:lnTo>
                    <a:pt x="229" y="191"/>
                  </a:lnTo>
                  <a:lnTo>
                    <a:pt x="227" y="193"/>
                  </a:lnTo>
                  <a:lnTo>
                    <a:pt x="225" y="200"/>
                  </a:lnTo>
                  <a:lnTo>
                    <a:pt x="224" y="202"/>
                  </a:lnTo>
                  <a:lnTo>
                    <a:pt x="224" y="20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6" name="Freeform 350"/>
            <p:cNvSpPr>
              <a:spLocks/>
            </p:cNvSpPr>
            <p:nvPr/>
          </p:nvSpPr>
          <p:spPr bwMode="auto">
            <a:xfrm>
              <a:off x="4135438" y="1962150"/>
              <a:ext cx="14288" cy="26988"/>
            </a:xfrm>
            <a:custGeom>
              <a:avLst/>
              <a:gdLst>
                <a:gd name="T0" fmla="*/ 7 w 9"/>
                <a:gd name="T1" fmla="*/ 14 h 17"/>
                <a:gd name="T2" fmla="*/ 7 w 9"/>
                <a:gd name="T3" fmla="*/ 13 h 17"/>
                <a:gd name="T4" fmla="*/ 8 w 9"/>
                <a:gd name="T5" fmla="*/ 11 h 17"/>
                <a:gd name="T6" fmla="*/ 8 w 9"/>
                <a:gd name="T7" fmla="*/ 10 h 17"/>
                <a:gd name="T8" fmla="*/ 8 w 9"/>
                <a:gd name="T9" fmla="*/ 8 h 17"/>
                <a:gd name="T10" fmla="*/ 8 w 9"/>
                <a:gd name="T11" fmla="*/ 6 h 17"/>
                <a:gd name="T12" fmla="*/ 8 w 9"/>
                <a:gd name="T13" fmla="*/ 4 h 17"/>
                <a:gd name="T14" fmla="*/ 9 w 9"/>
                <a:gd name="T15" fmla="*/ 2 h 17"/>
                <a:gd name="T16" fmla="*/ 9 w 9"/>
                <a:gd name="T17" fmla="*/ 2 h 17"/>
                <a:gd name="T18" fmla="*/ 8 w 9"/>
                <a:gd name="T19" fmla="*/ 2 h 17"/>
                <a:gd name="T20" fmla="*/ 7 w 9"/>
                <a:gd name="T21" fmla="*/ 1 h 17"/>
                <a:gd name="T22" fmla="*/ 7 w 9"/>
                <a:gd name="T23" fmla="*/ 0 h 17"/>
                <a:gd name="T24" fmla="*/ 6 w 9"/>
                <a:gd name="T25" fmla="*/ 0 h 17"/>
                <a:gd name="T26" fmla="*/ 4 w 9"/>
                <a:gd name="T27" fmla="*/ 0 h 17"/>
                <a:gd name="T28" fmla="*/ 3 w 9"/>
                <a:gd name="T29" fmla="*/ 0 h 17"/>
                <a:gd name="T30" fmla="*/ 2 w 9"/>
                <a:gd name="T31" fmla="*/ 0 h 17"/>
                <a:gd name="T32" fmla="*/ 2 w 9"/>
                <a:gd name="T33" fmla="*/ 2 h 17"/>
                <a:gd name="T34" fmla="*/ 1 w 9"/>
                <a:gd name="T35" fmla="*/ 4 h 17"/>
                <a:gd name="T36" fmla="*/ 1 w 9"/>
                <a:gd name="T37" fmla="*/ 7 h 17"/>
                <a:gd name="T38" fmla="*/ 2 w 9"/>
                <a:gd name="T39" fmla="*/ 8 h 17"/>
                <a:gd name="T40" fmla="*/ 1 w 9"/>
                <a:gd name="T41" fmla="*/ 9 h 17"/>
                <a:gd name="T42" fmla="*/ 4 w 9"/>
                <a:gd name="T43" fmla="*/ 9 h 17"/>
                <a:gd name="T44" fmla="*/ 4 w 9"/>
                <a:gd name="T45" fmla="*/ 9 h 17"/>
                <a:gd name="T46" fmla="*/ 4 w 9"/>
                <a:gd name="T47" fmla="*/ 10 h 17"/>
                <a:gd name="T48" fmla="*/ 4 w 9"/>
                <a:gd name="T49" fmla="*/ 10 h 17"/>
                <a:gd name="T50" fmla="*/ 3 w 9"/>
                <a:gd name="T51" fmla="*/ 10 h 17"/>
                <a:gd name="T52" fmla="*/ 2 w 9"/>
                <a:gd name="T53" fmla="*/ 11 h 17"/>
                <a:gd name="T54" fmla="*/ 2 w 9"/>
                <a:gd name="T55" fmla="*/ 11 h 17"/>
                <a:gd name="T56" fmla="*/ 1 w 9"/>
                <a:gd name="T57" fmla="*/ 13 h 17"/>
                <a:gd name="T58" fmla="*/ 0 w 9"/>
                <a:gd name="T59" fmla="*/ 14 h 17"/>
                <a:gd name="T60" fmla="*/ 0 w 9"/>
                <a:gd name="T61" fmla="*/ 15 h 17"/>
                <a:gd name="T62" fmla="*/ 1 w 9"/>
                <a:gd name="T63" fmla="*/ 17 h 17"/>
                <a:gd name="T64" fmla="*/ 1 w 9"/>
                <a:gd name="T65" fmla="*/ 16 h 17"/>
                <a:gd name="T66" fmla="*/ 4 w 9"/>
                <a:gd name="T67" fmla="*/ 15 h 17"/>
                <a:gd name="T68" fmla="*/ 6 w 9"/>
                <a:gd name="T69" fmla="*/ 14 h 17"/>
                <a:gd name="T70" fmla="*/ 7 w 9"/>
                <a:gd name="T7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" h="17">
                  <a:moveTo>
                    <a:pt x="7" y="14"/>
                  </a:move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7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1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1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4" y="15"/>
                  </a:lnTo>
                  <a:lnTo>
                    <a:pt x="6" y="14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DB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7" name="Freeform 351"/>
            <p:cNvSpPr>
              <a:spLocks/>
            </p:cNvSpPr>
            <p:nvPr/>
          </p:nvSpPr>
          <p:spPr bwMode="auto">
            <a:xfrm>
              <a:off x="4135438" y="1962150"/>
              <a:ext cx="14288" cy="26988"/>
            </a:xfrm>
            <a:custGeom>
              <a:avLst/>
              <a:gdLst>
                <a:gd name="T0" fmla="*/ 7 w 9"/>
                <a:gd name="T1" fmla="*/ 14 h 17"/>
                <a:gd name="T2" fmla="*/ 7 w 9"/>
                <a:gd name="T3" fmla="*/ 13 h 17"/>
                <a:gd name="T4" fmla="*/ 8 w 9"/>
                <a:gd name="T5" fmla="*/ 11 h 17"/>
                <a:gd name="T6" fmla="*/ 8 w 9"/>
                <a:gd name="T7" fmla="*/ 10 h 17"/>
                <a:gd name="T8" fmla="*/ 8 w 9"/>
                <a:gd name="T9" fmla="*/ 8 h 17"/>
                <a:gd name="T10" fmla="*/ 8 w 9"/>
                <a:gd name="T11" fmla="*/ 6 h 17"/>
                <a:gd name="T12" fmla="*/ 8 w 9"/>
                <a:gd name="T13" fmla="*/ 4 h 17"/>
                <a:gd name="T14" fmla="*/ 9 w 9"/>
                <a:gd name="T15" fmla="*/ 2 h 17"/>
                <a:gd name="T16" fmla="*/ 9 w 9"/>
                <a:gd name="T17" fmla="*/ 2 h 17"/>
                <a:gd name="T18" fmla="*/ 8 w 9"/>
                <a:gd name="T19" fmla="*/ 2 h 17"/>
                <a:gd name="T20" fmla="*/ 7 w 9"/>
                <a:gd name="T21" fmla="*/ 1 h 17"/>
                <a:gd name="T22" fmla="*/ 7 w 9"/>
                <a:gd name="T23" fmla="*/ 0 h 17"/>
                <a:gd name="T24" fmla="*/ 6 w 9"/>
                <a:gd name="T25" fmla="*/ 0 h 17"/>
                <a:gd name="T26" fmla="*/ 4 w 9"/>
                <a:gd name="T27" fmla="*/ 0 h 17"/>
                <a:gd name="T28" fmla="*/ 3 w 9"/>
                <a:gd name="T29" fmla="*/ 0 h 17"/>
                <a:gd name="T30" fmla="*/ 2 w 9"/>
                <a:gd name="T31" fmla="*/ 0 h 17"/>
                <a:gd name="T32" fmla="*/ 2 w 9"/>
                <a:gd name="T33" fmla="*/ 2 h 17"/>
                <a:gd name="T34" fmla="*/ 1 w 9"/>
                <a:gd name="T35" fmla="*/ 4 h 17"/>
                <a:gd name="T36" fmla="*/ 1 w 9"/>
                <a:gd name="T37" fmla="*/ 7 h 17"/>
                <a:gd name="T38" fmla="*/ 2 w 9"/>
                <a:gd name="T39" fmla="*/ 8 h 17"/>
                <a:gd name="T40" fmla="*/ 1 w 9"/>
                <a:gd name="T41" fmla="*/ 9 h 17"/>
                <a:gd name="T42" fmla="*/ 4 w 9"/>
                <a:gd name="T43" fmla="*/ 9 h 17"/>
                <a:gd name="T44" fmla="*/ 4 w 9"/>
                <a:gd name="T45" fmla="*/ 9 h 17"/>
                <a:gd name="T46" fmla="*/ 4 w 9"/>
                <a:gd name="T47" fmla="*/ 10 h 17"/>
                <a:gd name="T48" fmla="*/ 4 w 9"/>
                <a:gd name="T49" fmla="*/ 10 h 17"/>
                <a:gd name="T50" fmla="*/ 3 w 9"/>
                <a:gd name="T51" fmla="*/ 10 h 17"/>
                <a:gd name="T52" fmla="*/ 2 w 9"/>
                <a:gd name="T53" fmla="*/ 11 h 17"/>
                <a:gd name="T54" fmla="*/ 2 w 9"/>
                <a:gd name="T55" fmla="*/ 11 h 17"/>
                <a:gd name="T56" fmla="*/ 1 w 9"/>
                <a:gd name="T57" fmla="*/ 13 h 17"/>
                <a:gd name="T58" fmla="*/ 0 w 9"/>
                <a:gd name="T59" fmla="*/ 14 h 17"/>
                <a:gd name="T60" fmla="*/ 0 w 9"/>
                <a:gd name="T61" fmla="*/ 15 h 17"/>
                <a:gd name="T62" fmla="*/ 1 w 9"/>
                <a:gd name="T63" fmla="*/ 17 h 17"/>
                <a:gd name="T64" fmla="*/ 1 w 9"/>
                <a:gd name="T65" fmla="*/ 16 h 17"/>
                <a:gd name="T66" fmla="*/ 4 w 9"/>
                <a:gd name="T67" fmla="*/ 15 h 17"/>
                <a:gd name="T68" fmla="*/ 6 w 9"/>
                <a:gd name="T69" fmla="*/ 14 h 17"/>
                <a:gd name="T70" fmla="*/ 7 w 9"/>
                <a:gd name="T7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" h="17">
                  <a:moveTo>
                    <a:pt x="7" y="14"/>
                  </a:moveTo>
                  <a:lnTo>
                    <a:pt x="7" y="13"/>
                  </a:lnTo>
                  <a:lnTo>
                    <a:pt x="8" y="11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8" y="2"/>
                  </a:lnTo>
                  <a:lnTo>
                    <a:pt x="7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1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1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0" y="15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4" y="15"/>
                  </a:lnTo>
                  <a:lnTo>
                    <a:pt x="6" y="14"/>
                  </a:lnTo>
                  <a:lnTo>
                    <a:pt x="7" y="14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8" name="Freeform 352"/>
            <p:cNvSpPr>
              <a:spLocks/>
            </p:cNvSpPr>
            <p:nvPr/>
          </p:nvSpPr>
          <p:spPr bwMode="auto">
            <a:xfrm>
              <a:off x="4121150" y="1984375"/>
              <a:ext cx="6350" cy="63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4 h 4"/>
                <a:gd name="T4" fmla="*/ 2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2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B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9" name="Freeform 353"/>
            <p:cNvSpPr>
              <a:spLocks/>
            </p:cNvSpPr>
            <p:nvPr/>
          </p:nvSpPr>
          <p:spPr bwMode="auto">
            <a:xfrm>
              <a:off x="4121150" y="1984375"/>
              <a:ext cx="6350" cy="63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4 h 4"/>
                <a:gd name="T4" fmla="*/ 2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2" y="4"/>
                  </a:lnTo>
                  <a:lnTo>
                    <a:pt x="2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0" name="Freeform 354"/>
            <p:cNvSpPr>
              <a:spLocks/>
            </p:cNvSpPr>
            <p:nvPr/>
          </p:nvSpPr>
          <p:spPr bwMode="auto">
            <a:xfrm>
              <a:off x="4122738" y="1943100"/>
              <a:ext cx="28575" cy="88900"/>
            </a:xfrm>
            <a:custGeom>
              <a:avLst/>
              <a:gdLst>
                <a:gd name="T0" fmla="*/ 10 w 18"/>
                <a:gd name="T1" fmla="*/ 54 h 56"/>
                <a:gd name="T2" fmla="*/ 12 w 18"/>
                <a:gd name="T3" fmla="*/ 40 h 56"/>
                <a:gd name="T4" fmla="*/ 16 w 18"/>
                <a:gd name="T5" fmla="*/ 31 h 56"/>
                <a:gd name="T6" fmla="*/ 16 w 18"/>
                <a:gd name="T7" fmla="*/ 27 h 56"/>
                <a:gd name="T8" fmla="*/ 15 w 18"/>
                <a:gd name="T9" fmla="*/ 26 h 56"/>
                <a:gd name="T10" fmla="*/ 10 w 18"/>
                <a:gd name="T11" fmla="*/ 28 h 56"/>
                <a:gd name="T12" fmla="*/ 9 w 18"/>
                <a:gd name="T13" fmla="*/ 28 h 56"/>
                <a:gd name="T14" fmla="*/ 10 w 18"/>
                <a:gd name="T15" fmla="*/ 26 h 56"/>
                <a:gd name="T16" fmla="*/ 11 w 18"/>
                <a:gd name="T17" fmla="*/ 23 h 56"/>
                <a:gd name="T18" fmla="*/ 13 w 18"/>
                <a:gd name="T19" fmla="*/ 22 h 56"/>
                <a:gd name="T20" fmla="*/ 13 w 18"/>
                <a:gd name="T21" fmla="*/ 21 h 56"/>
                <a:gd name="T22" fmla="*/ 10 w 18"/>
                <a:gd name="T23" fmla="*/ 21 h 56"/>
                <a:gd name="T24" fmla="*/ 10 w 18"/>
                <a:gd name="T25" fmla="*/ 19 h 56"/>
                <a:gd name="T26" fmla="*/ 11 w 18"/>
                <a:gd name="T27" fmla="*/ 14 h 56"/>
                <a:gd name="T28" fmla="*/ 11 w 18"/>
                <a:gd name="T29" fmla="*/ 11 h 56"/>
                <a:gd name="T30" fmla="*/ 14 w 18"/>
                <a:gd name="T31" fmla="*/ 11 h 56"/>
                <a:gd name="T32" fmla="*/ 16 w 18"/>
                <a:gd name="T33" fmla="*/ 13 h 56"/>
                <a:gd name="T34" fmla="*/ 17 w 18"/>
                <a:gd name="T35" fmla="*/ 13 h 56"/>
                <a:gd name="T36" fmla="*/ 18 w 18"/>
                <a:gd name="T37" fmla="*/ 8 h 56"/>
                <a:gd name="T38" fmla="*/ 18 w 18"/>
                <a:gd name="T39" fmla="*/ 5 h 56"/>
                <a:gd name="T40" fmla="*/ 18 w 18"/>
                <a:gd name="T41" fmla="*/ 3 h 56"/>
                <a:gd name="T42" fmla="*/ 18 w 18"/>
                <a:gd name="T43" fmla="*/ 1 h 56"/>
                <a:gd name="T44" fmla="*/ 17 w 18"/>
                <a:gd name="T45" fmla="*/ 1 h 56"/>
                <a:gd name="T46" fmla="*/ 16 w 18"/>
                <a:gd name="T47" fmla="*/ 4 h 56"/>
                <a:gd name="T48" fmla="*/ 15 w 18"/>
                <a:gd name="T49" fmla="*/ 4 h 56"/>
                <a:gd name="T50" fmla="*/ 11 w 18"/>
                <a:gd name="T51" fmla="*/ 4 h 56"/>
                <a:gd name="T52" fmla="*/ 11 w 18"/>
                <a:gd name="T53" fmla="*/ 4 h 56"/>
                <a:gd name="T54" fmla="*/ 9 w 18"/>
                <a:gd name="T55" fmla="*/ 10 h 56"/>
                <a:gd name="T56" fmla="*/ 6 w 18"/>
                <a:gd name="T57" fmla="*/ 18 h 56"/>
                <a:gd name="T58" fmla="*/ 3 w 18"/>
                <a:gd name="T59" fmla="*/ 25 h 56"/>
                <a:gd name="T60" fmla="*/ 1 w 18"/>
                <a:gd name="T61" fmla="*/ 29 h 56"/>
                <a:gd name="T62" fmla="*/ 0 w 18"/>
                <a:gd name="T63" fmla="*/ 31 h 56"/>
                <a:gd name="T64" fmla="*/ 1 w 18"/>
                <a:gd name="T65" fmla="*/ 33 h 56"/>
                <a:gd name="T66" fmla="*/ 9 w 18"/>
                <a:gd name="T6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56">
                  <a:moveTo>
                    <a:pt x="10" y="55"/>
                  </a:moveTo>
                  <a:lnTo>
                    <a:pt x="10" y="54"/>
                  </a:lnTo>
                  <a:lnTo>
                    <a:pt x="11" y="52"/>
                  </a:lnTo>
                  <a:lnTo>
                    <a:pt x="12" y="40"/>
                  </a:lnTo>
                  <a:lnTo>
                    <a:pt x="14" y="35"/>
                  </a:lnTo>
                  <a:lnTo>
                    <a:pt x="16" y="31"/>
                  </a:lnTo>
                  <a:lnTo>
                    <a:pt x="15" y="30"/>
                  </a:lnTo>
                  <a:lnTo>
                    <a:pt x="16" y="27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6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6" y="18"/>
                  </a:lnTo>
                  <a:lnTo>
                    <a:pt x="5" y="23"/>
                  </a:lnTo>
                  <a:lnTo>
                    <a:pt x="3" y="25"/>
                  </a:lnTo>
                  <a:lnTo>
                    <a:pt x="4" y="26"/>
                  </a:lnTo>
                  <a:lnTo>
                    <a:pt x="1" y="29"/>
                  </a:lnTo>
                  <a:lnTo>
                    <a:pt x="1" y="30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1" y="33"/>
                  </a:lnTo>
                  <a:lnTo>
                    <a:pt x="5" y="46"/>
                  </a:lnTo>
                  <a:lnTo>
                    <a:pt x="9" y="56"/>
                  </a:lnTo>
                  <a:lnTo>
                    <a:pt x="10" y="55"/>
                  </a:lnTo>
                  <a:close/>
                </a:path>
              </a:pathLst>
            </a:custGeom>
            <a:solidFill>
              <a:srgbClr val="DB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1" name="Freeform 355"/>
            <p:cNvSpPr>
              <a:spLocks/>
            </p:cNvSpPr>
            <p:nvPr/>
          </p:nvSpPr>
          <p:spPr bwMode="auto">
            <a:xfrm>
              <a:off x="4122738" y="1943100"/>
              <a:ext cx="28575" cy="88900"/>
            </a:xfrm>
            <a:custGeom>
              <a:avLst/>
              <a:gdLst>
                <a:gd name="T0" fmla="*/ 10 w 18"/>
                <a:gd name="T1" fmla="*/ 54 h 56"/>
                <a:gd name="T2" fmla="*/ 12 w 18"/>
                <a:gd name="T3" fmla="*/ 40 h 56"/>
                <a:gd name="T4" fmla="*/ 16 w 18"/>
                <a:gd name="T5" fmla="*/ 31 h 56"/>
                <a:gd name="T6" fmla="*/ 16 w 18"/>
                <a:gd name="T7" fmla="*/ 27 h 56"/>
                <a:gd name="T8" fmla="*/ 15 w 18"/>
                <a:gd name="T9" fmla="*/ 26 h 56"/>
                <a:gd name="T10" fmla="*/ 10 w 18"/>
                <a:gd name="T11" fmla="*/ 28 h 56"/>
                <a:gd name="T12" fmla="*/ 9 w 18"/>
                <a:gd name="T13" fmla="*/ 28 h 56"/>
                <a:gd name="T14" fmla="*/ 10 w 18"/>
                <a:gd name="T15" fmla="*/ 26 h 56"/>
                <a:gd name="T16" fmla="*/ 11 w 18"/>
                <a:gd name="T17" fmla="*/ 23 h 56"/>
                <a:gd name="T18" fmla="*/ 13 w 18"/>
                <a:gd name="T19" fmla="*/ 22 h 56"/>
                <a:gd name="T20" fmla="*/ 13 w 18"/>
                <a:gd name="T21" fmla="*/ 21 h 56"/>
                <a:gd name="T22" fmla="*/ 10 w 18"/>
                <a:gd name="T23" fmla="*/ 21 h 56"/>
                <a:gd name="T24" fmla="*/ 10 w 18"/>
                <a:gd name="T25" fmla="*/ 19 h 56"/>
                <a:gd name="T26" fmla="*/ 11 w 18"/>
                <a:gd name="T27" fmla="*/ 14 h 56"/>
                <a:gd name="T28" fmla="*/ 11 w 18"/>
                <a:gd name="T29" fmla="*/ 11 h 56"/>
                <a:gd name="T30" fmla="*/ 14 w 18"/>
                <a:gd name="T31" fmla="*/ 11 h 56"/>
                <a:gd name="T32" fmla="*/ 16 w 18"/>
                <a:gd name="T33" fmla="*/ 13 h 56"/>
                <a:gd name="T34" fmla="*/ 17 w 18"/>
                <a:gd name="T35" fmla="*/ 13 h 56"/>
                <a:gd name="T36" fmla="*/ 18 w 18"/>
                <a:gd name="T37" fmla="*/ 8 h 56"/>
                <a:gd name="T38" fmla="*/ 18 w 18"/>
                <a:gd name="T39" fmla="*/ 5 h 56"/>
                <a:gd name="T40" fmla="*/ 18 w 18"/>
                <a:gd name="T41" fmla="*/ 3 h 56"/>
                <a:gd name="T42" fmla="*/ 18 w 18"/>
                <a:gd name="T43" fmla="*/ 1 h 56"/>
                <a:gd name="T44" fmla="*/ 17 w 18"/>
                <a:gd name="T45" fmla="*/ 1 h 56"/>
                <a:gd name="T46" fmla="*/ 16 w 18"/>
                <a:gd name="T47" fmla="*/ 4 h 56"/>
                <a:gd name="T48" fmla="*/ 15 w 18"/>
                <a:gd name="T49" fmla="*/ 4 h 56"/>
                <a:gd name="T50" fmla="*/ 11 w 18"/>
                <a:gd name="T51" fmla="*/ 4 h 56"/>
                <a:gd name="T52" fmla="*/ 11 w 18"/>
                <a:gd name="T53" fmla="*/ 4 h 56"/>
                <a:gd name="T54" fmla="*/ 9 w 18"/>
                <a:gd name="T55" fmla="*/ 10 h 56"/>
                <a:gd name="T56" fmla="*/ 6 w 18"/>
                <a:gd name="T57" fmla="*/ 18 h 56"/>
                <a:gd name="T58" fmla="*/ 3 w 18"/>
                <a:gd name="T59" fmla="*/ 25 h 56"/>
                <a:gd name="T60" fmla="*/ 1 w 18"/>
                <a:gd name="T61" fmla="*/ 29 h 56"/>
                <a:gd name="T62" fmla="*/ 0 w 18"/>
                <a:gd name="T63" fmla="*/ 31 h 56"/>
                <a:gd name="T64" fmla="*/ 1 w 18"/>
                <a:gd name="T65" fmla="*/ 33 h 56"/>
                <a:gd name="T66" fmla="*/ 9 w 18"/>
                <a:gd name="T6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56">
                  <a:moveTo>
                    <a:pt x="10" y="55"/>
                  </a:moveTo>
                  <a:lnTo>
                    <a:pt x="10" y="54"/>
                  </a:lnTo>
                  <a:lnTo>
                    <a:pt x="11" y="52"/>
                  </a:lnTo>
                  <a:lnTo>
                    <a:pt x="12" y="40"/>
                  </a:lnTo>
                  <a:lnTo>
                    <a:pt x="14" y="35"/>
                  </a:lnTo>
                  <a:lnTo>
                    <a:pt x="16" y="31"/>
                  </a:lnTo>
                  <a:lnTo>
                    <a:pt x="15" y="30"/>
                  </a:lnTo>
                  <a:lnTo>
                    <a:pt x="16" y="27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8" y="4"/>
                  </a:lnTo>
                  <a:lnTo>
                    <a:pt x="18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7" y="4"/>
                  </a:lnTo>
                  <a:lnTo>
                    <a:pt x="16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1" y="4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1" y="6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6" y="18"/>
                  </a:lnTo>
                  <a:lnTo>
                    <a:pt x="5" y="23"/>
                  </a:lnTo>
                  <a:lnTo>
                    <a:pt x="3" y="25"/>
                  </a:lnTo>
                  <a:lnTo>
                    <a:pt x="4" y="26"/>
                  </a:lnTo>
                  <a:lnTo>
                    <a:pt x="1" y="29"/>
                  </a:lnTo>
                  <a:lnTo>
                    <a:pt x="1" y="30"/>
                  </a:lnTo>
                  <a:lnTo>
                    <a:pt x="0" y="31"/>
                  </a:lnTo>
                  <a:lnTo>
                    <a:pt x="0" y="32"/>
                  </a:lnTo>
                  <a:lnTo>
                    <a:pt x="1" y="33"/>
                  </a:lnTo>
                  <a:lnTo>
                    <a:pt x="5" y="46"/>
                  </a:lnTo>
                  <a:lnTo>
                    <a:pt x="9" y="56"/>
                  </a:lnTo>
                  <a:lnTo>
                    <a:pt x="10" y="55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2" name="Freeform 356"/>
            <p:cNvSpPr>
              <a:spLocks/>
            </p:cNvSpPr>
            <p:nvPr/>
          </p:nvSpPr>
          <p:spPr bwMode="auto">
            <a:xfrm>
              <a:off x="4216400" y="1847850"/>
              <a:ext cx="198438" cy="187325"/>
            </a:xfrm>
            <a:custGeom>
              <a:avLst/>
              <a:gdLst>
                <a:gd name="T0" fmla="*/ 124 w 125"/>
                <a:gd name="T1" fmla="*/ 107 h 118"/>
                <a:gd name="T2" fmla="*/ 120 w 125"/>
                <a:gd name="T3" fmla="*/ 105 h 118"/>
                <a:gd name="T4" fmla="*/ 119 w 125"/>
                <a:gd name="T5" fmla="*/ 106 h 118"/>
                <a:gd name="T6" fmla="*/ 112 w 125"/>
                <a:gd name="T7" fmla="*/ 105 h 118"/>
                <a:gd name="T8" fmla="*/ 106 w 125"/>
                <a:gd name="T9" fmla="*/ 110 h 118"/>
                <a:gd name="T10" fmla="*/ 100 w 125"/>
                <a:gd name="T11" fmla="*/ 118 h 118"/>
                <a:gd name="T12" fmla="*/ 62 w 125"/>
                <a:gd name="T13" fmla="*/ 111 h 118"/>
                <a:gd name="T14" fmla="*/ 62 w 125"/>
                <a:gd name="T15" fmla="*/ 101 h 118"/>
                <a:gd name="T16" fmla="*/ 54 w 125"/>
                <a:gd name="T17" fmla="*/ 100 h 118"/>
                <a:gd name="T18" fmla="*/ 51 w 125"/>
                <a:gd name="T19" fmla="*/ 95 h 118"/>
                <a:gd name="T20" fmla="*/ 23 w 125"/>
                <a:gd name="T21" fmla="*/ 81 h 118"/>
                <a:gd name="T22" fmla="*/ 0 w 125"/>
                <a:gd name="T23" fmla="*/ 60 h 118"/>
                <a:gd name="T24" fmla="*/ 13 w 125"/>
                <a:gd name="T25" fmla="*/ 51 h 118"/>
                <a:gd name="T26" fmla="*/ 22 w 125"/>
                <a:gd name="T27" fmla="*/ 47 h 118"/>
                <a:gd name="T28" fmla="*/ 26 w 125"/>
                <a:gd name="T29" fmla="*/ 45 h 118"/>
                <a:gd name="T30" fmla="*/ 31 w 125"/>
                <a:gd name="T31" fmla="*/ 39 h 118"/>
                <a:gd name="T32" fmla="*/ 33 w 125"/>
                <a:gd name="T33" fmla="*/ 16 h 118"/>
                <a:gd name="T34" fmla="*/ 44 w 125"/>
                <a:gd name="T35" fmla="*/ 7 h 118"/>
                <a:gd name="T36" fmla="*/ 54 w 125"/>
                <a:gd name="T37" fmla="*/ 0 h 118"/>
                <a:gd name="T38" fmla="*/ 65 w 125"/>
                <a:gd name="T39" fmla="*/ 3 h 118"/>
                <a:gd name="T40" fmla="*/ 72 w 125"/>
                <a:gd name="T41" fmla="*/ 5 h 118"/>
                <a:gd name="T42" fmla="*/ 77 w 125"/>
                <a:gd name="T43" fmla="*/ 3 h 118"/>
                <a:gd name="T44" fmla="*/ 81 w 125"/>
                <a:gd name="T45" fmla="*/ 14 h 118"/>
                <a:gd name="T46" fmla="*/ 85 w 125"/>
                <a:gd name="T47" fmla="*/ 21 h 118"/>
                <a:gd name="T48" fmla="*/ 93 w 125"/>
                <a:gd name="T49" fmla="*/ 24 h 118"/>
                <a:gd name="T50" fmla="*/ 95 w 125"/>
                <a:gd name="T51" fmla="*/ 26 h 118"/>
                <a:gd name="T52" fmla="*/ 94 w 125"/>
                <a:gd name="T53" fmla="*/ 33 h 118"/>
                <a:gd name="T54" fmla="*/ 89 w 125"/>
                <a:gd name="T55" fmla="*/ 40 h 118"/>
                <a:gd name="T56" fmla="*/ 88 w 125"/>
                <a:gd name="T57" fmla="*/ 42 h 118"/>
                <a:gd name="T58" fmla="*/ 86 w 125"/>
                <a:gd name="T59" fmla="*/ 49 h 118"/>
                <a:gd name="T60" fmla="*/ 84 w 125"/>
                <a:gd name="T61" fmla="*/ 51 h 118"/>
                <a:gd name="T62" fmla="*/ 86 w 125"/>
                <a:gd name="T63" fmla="*/ 55 h 118"/>
                <a:gd name="T64" fmla="*/ 89 w 125"/>
                <a:gd name="T65" fmla="*/ 57 h 118"/>
                <a:gd name="T66" fmla="*/ 92 w 125"/>
                <a:gd name="T67" fmla="*/ 61 h 118"/>
                <a:gd name="T68" fmla="*/ 95 w 125"/>
                <a:gd name="T69" fmla="*/ 65 h 118"/>
                <a:gd name="T70" fmla="*/ 101 w 125"/>
                <a:gd name="T71" fmla="*/ 69 h 118"/>
                <a:gd name="T72" fmla="*/ 107 w 125"/>
                <a:gd name="T73" fmla="*/ 71 h 118"/>
                <a:gd name="T74" fmla="*/ 111 w 125"/>
                <a:gd name="T75" fmla="*/ 76 h 118"/>
                <a:gd name="T76" fmla="*/ 114 w 125"/>
                <a:gd name="T77" fmla="*/ 82 h 118"/>
                <a:gd name="T78" fmla="*/ 113 w 125"/>
                <a:gd name="T79" fmla="*/ 92 h 118"/>
                <a:gd name="T80" fmla="*/ 117 w 125"/>
                <a:gd name="T81" fmla="*/ 98 h 118"/>
                <a:gd name="T82" fmla="*/ 120 w 125"/>
                <a:gd name="T83" fmla="*/ 101 h 118"/>
                <a:gd name="T84" fmla="*/ 125 w 125"/>
                <a:gd name="T8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5" h="118">
                  <a:moveTo>
                    <a:pt x="125" y="105"/>
                  </a:moveTo>
                  <a:lnTo>
                    <a:pt x="124" y="107"/>
                  </a:lnTo>
                  <a:lnTo>
                    <a:pt x="122" y="106"/>
                  </a:lnTo>
                  <a:lnTo>
                    <a:pt x="120" y="105"/>
                  </a:lnTo>
                  <a:lnTo>
                    <a:pt x="119" y="105"/>
                  </a:lnTo>
                  <a:lnTo>
                    <a:pt x="119" y="106"/>
                  </a:lnTo>
                  <a:lnTo>
                    <a:pt x="116" y="105"/>
                  </a:lnTo>
                  <a:lnTo>
                    <a:pt x="112" y="105"/>
                  </a:lnTo>
                  <a:lnTo>
                    <a:pt x="109" y="106"/>
                  </a:lnTo>
                  <a:lnTo>
                    <a:pt x="106" y="110"/>
                  </a:lnTo>
                  <a:lnTo>
                    <a:pt x="104" y="114"/>
                  </a:lnTo>
                  <a:lnTo>
                    <a:pt x="100" y="118"/>
                  </a:lnTo>
                  <a:lnTo>
                    <a:pt x="77" y="117"/>
                  </a:lnTo>
                  <a:lnTo>
                    <a:pt x="62" y="111"/>
                  </a:lnTo>
                  <a:lnTo>
                    <a:pt x="62" y="110"/>
                  </a:lnTo>
                  <a:lnTo>
                    <a:pt x="62" y="101"/>
                  </a:lnTo>
                  <a:lnTo>
                    <a:pt x="61" y="101"/>
                  </a:lnTo>
                  <a:lnTo>
                    <a:pt x="54" y="100"/>
                  </a:lnTo>
                  <a:lnTo>
                    <a:pt x="52" y="96"/>
                  </a:lnTo>
                  <a:lnTo>
                    <a:pt x="51" y="95"/>
                  </a:lnTo>
                  <a:lnTo>
                    <a:pt x="38" y="91"/>
                  </a:lnTo>
                  <a:lnTo>
                    <a:pt x="23" y="81"/>
                  </a:lnTo>
                  <a:lnTo>
                    <a:pt x="4" y="76"/>
                  </a:lnTo>
                  <a:lnTo>
                    <a:pt x="0" y="60"/>
                  </a:lnTo>
                  <a:lnTo>
                    <a:pt x="10" y="53"/>
                  </a:lnTo>
                  <a:lnTo>
                    <a:pt x="13" y="51"/>
                  </a:lnTo>
                  <a:lnTo>
                    <a:pt x="17" y="50"/>
                  </a:lnTo>
                  <a:lnTo>
                    <a:pt x="22" y="47"/>
                  </a:lnTo>
                  <a:lnTo>
                    <a:pt x="25" y="46"/>
                  </a:lnTo>
                  <a:lnTo>
                    <a:pt x="26" y="45"/>
                  </a:lnTo>
                  <a:lnTo>
                    <a:pt x="29" y="44"/>
                  </a:lnTo>
                  <a:lnTo>
                    <a:pt x="31" y="39"/>
                  </a:lnTo>
                  <a:lnTo>
                    <a:pt x="32" y="31"/>
                  </a:lnTo>
                  <a:lnTo>
                    <a:pt x="33" y="16"/>
                  </a:lnTo>
                  <a:lnTo>
                    <a:pt x="40" y="13"/>
                  </a:lnTo>
                  <a:lnTo>
                    <a:pt x="44" y="7"/>
                  </a:lnTo>
                  <a:lnTo>
                    <a:pt x="48" y="5"/>
                  </a:lnTo>
                  <a:lnTo>
                    <a:pt x="54" y="0"/>
                  </a:lnTo>
                  <a:lnTo>
                    <a:pt x="58" y="2"/>
                  </a:lnTo>
                  <a:lnTo>
                    <a:pt x="65" y="3"/>
                  </a:lnTo>
                  <a:lnTo>
                    <a:pt x="70" y="2"/>
                  </a:lnTo>
                  <a:lnTo>
                    <a:pt x="72" y="5"/>
                  </a:lnTo>
                  <a:lnTo>
                    <a:pt x="76" y="5"/>
                  </a:lnTo>
                  <a:lnTo>
                    <a:pt x="77" y="3"/>
                  </a:lnTo>
                  <a:lnTo>
                    <a:pt x="78" y="10"/>
                  </a:lnTo>
                  <a:lnTo>
                    <a:pt x="81" y="14"/>
                  </a:lnTo>
                  <a:lnTo>
                    <a:pt x="83" y="16"/>
                  </a:lnTo>
                  <a:lnTo>
                    <a:pt x="85" y="21"/>
                  </a:lnTo>
                  <a:lnTo>
                    <a:pt x="88" y="23"/>
                  </a:lnTo>
                  <a:lnTo>
                    <a:pt x="93" y="24"/>
                  </a:lnTo>
                  <a:lnTo>
                    <a:pt x="96" y="24"/>
                  </a:lnTo>
                  <a:lnTo>
                    <a:pt x="95" y="26"/>
                  </a:lnTo>
                  <a:lnTo>
                    <a:pt x="93" y="29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89" y="40"/>
                  </a:lnTo>
                  <a:lnTo>
                    <a:pt x="90" y="41"/>
                  </a:lnTo>
                  <a:lnTo>
                    <a:pt x="88" y="42"/>
                  </a:lnTo>
                  <a:lnTo>
                    <a:pt x="87" y="44"/>
                  </a:lnTo>
                  <a:lnTo>
                    <a:pt x="86" y="49"/>
                  </a:lnTo>
                  <a:lnTo>
                    <a:pt x="85" y="50"/>
                  </a:lnTo>
                  <a:lnTo>
                    <a:pt x="84" y="51"/>
                  </a:lnTo>
                  <a:lnTo>
                    <a:pt x="85" y="54"/>
                  </a:lnTo>
                  <a:lnTo>
                    <a:pt x="86" y="55"/>
                  </a:lnTo>
                  <a:lnTo>
                    <a:pt x="88" y="55"/>
                  </a:lnTo>
                  <a:lnTo>
                    <a:pt x="89" y="57"/>
                  </a:lnTo>
                  <a:lnTo>
                    <a:pt x="91" y="58"/>
                  </a:lnTo>
                  <a:lnTo>
                    <a:pt x="92" y="61"/>
                  </a:lnTo>
                  <a:lnTo>
                    <a:pt x="92" y="63"/>
                  </a:lnTo>
                  <a:lnTo>
                    <a:pt x="95" y="65"/>
                  </a:lnTo>
                  <a:lnTo>
                    <a:pt x="99" y="67"/>
                  </a:lnTo>
                  <a:lnTo>
                    <a:pt x="101" y="69"/>
                  </a:lnTo>
                  <a:lnTo>
                    <a:pt x="104" y="70"/>
                  </a:lnTo>
                  <a:lnTo>
                    <a:pt x="107" y="71"/>
                  </a:lnTo>
                  <a:lnTo>
                    <a:pt x="109" y="73"/>
                  </a:lnTo>
                  <a:lnTo>
                    <a:pt x="111" y="76"/>
                  </a:lnTo>
                  <a:lnTo>
                    <a:pt x="113" y="79"/>
                  </a:lnTo>
                  <a:lnTo>
                    <a:pt x="114" y="82"/>
                  </a:lnTo>
                  <a:lnTo>
                    <a:pt x="113" y="88"/>
                  </a:lnTo>
                  <a:lnTo>
                    <a:pt x="113" y="92"/>
                  </a:lnTo>
                  <a:lnTo>
                    <a:pt x="116" y="94"/>
                  </a:lnTo>
                  <a:lnTo>
                    <a:pt x="117" y="98"/>
                  </a:lnTo>
                  <a:lnTo>
                    <a:pt x="118" y="100"/>
                  </a:lnTo>
                  <a:lnTo>
                    <a:pt x="120" y="101"/>
                  </a:lnTo>
                  <a:lnTo>
                    <a:pt x="125" y="105"/>
                  </a:lnTo>
                  <a:lnTo>
                    <a:pt x="125" y="105"/>
                  </a:lnTo>
                  <a:close/>
                </a:path>
              </a:pathLst>
            </a:custGeom>
            <a:solidFill>
              <a:srgbClr val="B0DBCF">
                <a:alpha val="8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3" name="Freeform 357"/>
            <p:cNvSpPr>
              <a:spLocks/>
            </p:cNvSpPr>
            <p:nvPr/>
          </p:nvSpPr>
          <p:spPr bwMode="auto">
            <a:xfrm>
              <a:off x="4216400" y="1847850"/>
              <a:ext cx="198438" cy="187325"/>
            </a:xfrm>
            <a:custGeom>
              <a:avLst/>
              <a:gdLst>
                <a:gd name="T0" fmla="*/ 124 w 125"/>
                <a:gd name="T1" fmla="*/ 107 h 118"/>
                <a:gd name="T2" fmla="*/ 120 w 125"/>
                <a:gd name="T3" fmla="*/ 105 h 118"/>
                <a:gd name="T4" fmla="*/ 119 w 125"/>
                <a:gd name="T5" fmla="*/ 106 h 118"/>
                <a:gd name="T6" fmla="*/ 112 w 125"/>
                <a:gd name="T7" fmla="*/ 105 h 118"/>
                <a:gd name="T8" fmla="*/ 106 w 125"/>
                <a:gd name="T9" fmla="*/ 110 h 118"/>
                <a:gd name="T10" fmla="*/ 100 w 125"/>
                <a:gd name="T11" fmla="*/ 118 h 118"/>
                <a:gd name="T12" fmla="*/ 62 w 125"/>
                <a:gd name="T13" fmla="*/ 111 h 118"/>
                <a:gd name="T14" fmla="*/ 62 w 125"/>
                <a:gd name="T15" fmla="*/ 101 h 118"/>
                <a:gd name="T16" fmla="*/ 54 w 125"/>
                <a:gd name="T17" fmla="*/ 100 h 118"/>
                <a:gd name="T18" fmla="*/ 51 w 125"/>
                <a:gd name="T19" fmla="*/ 95 h 118"/>
                <a:gd name="T20" fmla="*/ 23 w 125"/>
                <a:gd name="T21" fmla="*/ 81 h 118"/>
                <a:gd name="T22" fmla="*/ 0 w 125"/>
                <a:gd name="T23" fmla="*/ 60 h 118"/>
                <a:gd name="T24" fmla="*/ 13 w 125"/>
                <a:gd name="T25" fmla="*/ 51 h 118"/>
                <a:gd name="T26" fmla="*/ 22 w 125"/>
                <a:gd name="T27" fmla="*/ 47 h 118"/>
                <a:gd name="T28" fmla="*/ 26 w 125"/>
                <a:gd name="T29" fmla="*/ 45 h 118"/>
                <a:gd name="T30" fmla="*/ 31 w 125"/>
                <a:gd name="T31" fmla="*/ 39 h 118"/>
                <a:gd name="T32" fmla="*/ 33 w 125"/>
                <a:gd name="T33" fmla="*/ 16 h 118"/>
                <a:gd name="T34" fmla="*/ 44 w 125"/>
                <a:gd name="T35" fmla="*/ 7 h 118"/>
                <a:gd name="T36" fmla="*/ 54 w 125"/>
                <a:gd name="T37" fmla="*/ 0 h 118"/>
                <a:gd name="T38" fmla="*/ 65 w 125"/>
                <a:gd name="T39" fmla="*/ 3 h 118"/>
                <a:gd name="T40" fmla="*/ 72 w 125"/>
                <a:gd name="T41" fmla="*/ 5 h 118"/>
                <a:gd name="T42" fmla="*/ 77 w 125"/>
                <a:gd name="T43" fmla="*/ 3 h 118"/>
                <a:gd name="T44" fmla="*/ 81 w 125"/>
                <a:gd name="T45" fmla="*/ 14 h 118"/>
                <a:gd name="T46" fmla="*/ 85 w 125"/>
                <a:gd name="T47" fmla="*/ 21 h 118"/>
                <a:gd name="T48" fmla="*/ 93 w 125"/>
                <a:gd name="T49" fmla="*/ 24 h 118"/>
                <a:gd name="T50" fmla="*/ 95 w 125"/>
                <a:gd name="T51" fmla="*/ 26 h 118"/>
                <a:gd name="T52" fmla="*/ 94 w 125"/>
                <a:gd name="T53" fmla="*/ 33 h 118"/>
                <a:gd name="T54" fmla="*/ 89 w 125"/>
                <a:gd name="T55" fmla="*/ 40 h 118"/>
                <a:gd name="T56" fmla="*/ 88 w 125"/>
                <a:gd name="T57" fmla="*/ 42 h 118"/>
                <a:gd name="T58" fmla="*/ 86 w 125"/>
                <a:gd name="T59" fmla="*/ 49 h 118"/>
                <a:gd name="T60" fmla="*/ 84 w 125"/>
                <a:gd name="T61" fmla="*/ 51 h 118"/>
                <a:gd name="T62" fmla="*/ 86 w 125"/>
                <a:gd name="T63" fmla="*/ 55 h 118"/>
                <a:gd name="T64" fmla="*/ 89 w 125"/>
                <a:gd name="T65" fmla="*/ 57 h 118"/>
                <a:gd name="T66" fmla="*/ 92 w 125"/>
                <a:gd name="T67" fmla="*/ 61 h 118"/>
                <a:gd name="T68" fmla="*/ 95 w 125"/>
                <a:gd name="T69" fmla="*/ 65 h 118"/>
                <a:gd name="T70" fmla="*/ 101 w 125"/>
                <a:gd name="T71" fmla="*/ 69 h 118"/>
                <a:gd name="T72" fmla="*/ 107 w 125"/>
                <a:gd name="T73" fmla="*/ 71 h 118"/>
                <a:gd name="T74" fmla="*/ 111 w 125"/>
                <a:gd name="T75" fmla="*/ 76 h 118"/>
                <a:gd name="T76" fmla="*/ 114 w 125"/>
                <a:gd name="T77" fmla="*/ 82 h 118"/>
                <a:gd name="T78" fmla="*/ 113 w 125"/>
                <a:gd name="T79" fmla="*/ 92 h 118"/>
                <a:gd name="T80" fmla="*/ 117 w 125"/>
                <a:gd name="T81" fmla="*/ 98 h 118"/>
                <a:gd name="T82" fmla="*/ 120 w 125"/>
                <a:gd name="T83" fmla="*/ 101 h 118"/>
                <a:gd name="T84" fmla="*/ 125 w 125"/>
                <a:gd name="T85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5" h="118">
                  <a:moveTo>
                    <a:pt x="125" y="105"/>
                  </a:moveTo>
                  <a:lnTo>
                    <a:pt x="124" y="107"/>
                  </a:lnTo>
                  <a:lnTo>
                    <a:pt x="122" y="106"/>
                  </a:lnTo>
                  <a:lnTo>
                    <a:pt x="120" y="105"/>
                  </a:lnTo>
                  <a:lnTo>
                    <a:pt x="119" y="105"/>
                  </a:lnTo>
                  <a:lnTo>
                    <a:pt x="119" y="106"/>
                  </a:lnTo>
                  <a:lnTo>
                    <a:pt x="116" y="105"/>
                  </a:lnTo>
                  <a:lnTo>
                    <a:pt x="112" y="105"/>
                  </a:lnTo>
                  <a:lnTo>
                    <a:pt x="109" y="106"/>
                  </a:lnTo>
                  <a:lnTo>
                    <a:pt x="106" y="110"/>
                  </a:lnTo>
                  <a:lnTo>
                    <a:pt x="104" y="114"/>
                  </a:lnTo>
                  <a:lnTo>
                    <a:pt x="100" y="118"/>
                  </a:lnTo>
                  <a:lnTo>
                    <a:pt x="77" y="117"/>
                  </a:lnTo>
                  <a:lnTo>
                    <a:pt x="62" y="111"/>
                  </a:lnTo>
                  <a:lnTo>
                    <a:pt x="62" y="110"/>
                  </a:lnTo>
                  <a:lnTo>
                    <a:pt x="62" y="101"/>
                  </a:lnTo>
                  <a:lnTo>
                    <a:pt x="61" y="101"/>
                  </a:lnTo>
                  <a:lnTo>
                    <a:pt x="54" y="100"/>
                  </a:lnTo>
                  <a:lnTo>
                    <a:pt x="52" y="96"/>
                  </a:lnTo>
                  <a:lnTo>
                    <a:pt x="51" y="95"/>
                  </a:lnTo>
                  <a:lnTo>
                    <a:pt x="38" y="91"/>
                  </a:lnTo>
                  <a:lnTo>
                    <a:pt x="23" y="81"/>
                  </a:lnTo>
                  <a:lnTo>
                    <a:pt x="4" y="76"/>
                  </a:lnTo>
                  <a:lnTo>
                    <a:pt x="0" y="60"/>
                  </a:lnTo>
                  <a:lnTo>
                    <a:pt x="10" y="53"/>
                  </a:lnTo>
                  <a:lnTo>
                    <a:pt x="13" y="51"/>
                  </a:lnTo>
                  <a:lnTo>
                    <a:pt x="17" y="50"/>
                  </a:lnTo>
                  <a:lnTo>
                    <a:pt x="22" y="47"/>
                  </a:lnTo>
                  <a:lnTo>
                    <a:pt x="25" y="46"/>
                  </a:lnTo>
                  <a:lnTo>
                    <a:pt x="26" y="45"/>
                  </a:lnTo>
                  <a:lnTo>
                    <a:pt x="29" y="44"/>
                  </a:lnTo>
                  <a:lnTo>
                    <a:pt x="31" y="39"/>
                  </a:lnTo>
                  <a:lnTo>
                    <a:pt x="32" y="31"/>
                  </a:lnTo>
                  <a:lnTo>
                    <a:pt x="33" y="16"/>
                  </a:lnTo>
                  <a:lnTo>
                    <a:pt x="40" y="13"/>
                  </a:lnTo>
                  <a:lnTo>
                    <a:pt x="44" y="7"/>
                  </a:lnTo>
                  <a:lnTo>
                    <a:pt x="48" y="5"/>
                  </a:lnTo>
                  <a:lnTo>
                    <a:pt x="54" y="0"/>
                  </a:lnTo>
                  <a:lnTo>
                    <a:pt x="58" y="2"/>
                  </a:lnTo>
                  <a:lnTo>
                    <a:pt x="65" y="3"/>
                  </a:lnTo>
                  <a:lnTo>
                    <a:pt x="70" y="2"/>
                  </a:lnTo>
                  <a:lnTo>
                    <a:pt x="72" y="5"/>
                  </a:lnTo>
                  <a:lnTo>
                    <a:pt x="76" y="5"/>
                  </a:lnTo>
                  <a:lnTo>
                    <a:pt x="77" y="3"/>
                  </a:lnTo>
                  <a:lnTo>
                    <a:pt x="78" y="10"/>
                  </a:lnTo>
                  <a:lnTo>
                    <a:pt x="81" y="14"/>
                  </a:lnTo>
                  <a:lnTo>
                    <a:pt x="83" y="16"/>
                  </a:lnTo>
                  <a:lnTo>
                    <a:pt x="85" y="21"/>
                  </a:lnTo>
                  <a:lnTo>
                    <a:pt x="88" y="23"/>
                  </a:lnTo>
                  <a:lnTo>
                    <a:pt x="93" y="24"/>
                  </a:lnTo>
                  <a:lnTo>
                    <a:pt x="96" y="24"/>
                  </a:lnTo>
                  <a:lnTo>
                    <a:pt x="95" y="26"/>
                  </a:lnTo>
                  <a:lnTo>
                    <a:pt x="93" y="29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89" y="40"/>
                  </a:lnTo>
                  <a:lnTo>
                    <a:pt x="90" y="41"/>
                  </a:lnTo>
                  <a:lnTo>
                    <a:pt x="88" y="42"/>
                  </a:lnTo>
                  <a:lnTo>
                    <a:pt x="87" y="44"/>
                  </a:lnTo>
                  <a:lnTo>
                    <a:pt x="86" y="49"/>
                  </a:lnTo>
                  <a:lnTo>
                    <a:pt x="85" y="50"/>
                  </a:lnTo>
                  <a:lnTo>
                    <a:pt x="84" y="51"/>
                  </a:lnTo>
                  <a:lnTo>
                    <a:pt x="85" y="54"/>
                  </a:lnTo>
                  <a:lnTo>
                    <a:pt x="86" y="55"/>
                  </a:lnTo>
                  <a:lnTo>
                    <a:pt x="88" y="55"/>
                  </a:lnTo>
                  <a:lnTo>
                    <a:pt x="89" y="57"/>
                  </a:lnTo>
                  <a:lnTo>
                    <a:pt x="91" y="58"/>
                  </a:lnTo>
                  <a:lnTo>
                    <a:pt x="92" y="61"/>
                  </a:lnTo>
                  <a:lnTo>
                    <a:pt x="92" y="63"/>
                  </a:lnTo>
                  <a:lnTo>
                    <a:pt x="95" y="65"/>
                  </a:lnTo>
                  <a:lnTo>
                    <a:pt x="99" y="67"/>
                  </a:lnTo>
                  <a:lnTo>
                    <a:pt x="101" y="69"/>
                  </a:lnTo>
                  <a:lnTo>
                    <a:pt x="104" y="70"/>
                  </a:lnTo>
                  <a:lnTo>
                    <a:pt x="107" y="71"/>
                  </a:lnTo>
                  <a:lnTo>
                    <a:pt x="109" y="73"/>
                  </a:lnTo>
                  <a:lnTo>
                    <a:pt x="111" y="76"/>
                  </a:lnTo>
                  <a:lnTo>
                    <a:pt x="113" y="79"/>
                  </a:lnTo>
                  <a:lnTo>
                    <a:pt x="114" y="82"/>
                  </a:lnTo>
                  <a:lnTo>
                    <a:pt x="113" y="88"/>
                  </a:lnTo>
                  <a:lnTo>
                    <a:pt x="113" y="92"/>
                  </a:lnTo>
                  <a:lnTo>
                    <a:pt x="116" y="94"/>
                  </a:lnTo>
                  <a:lnTo>
                    <a:pt x="117" y="98"/>
                  </a:lnTo>
                  <a:lnTo>
                    <a:pt x="118" y="100"/>
                  </a:lnTo>
                  <a:lnTo>
                    <a:pt x="120" y="101"/>
                  </a:lnTo>
                  <a:lnTo>
                    <a:pt x="125" y="105"/>
                  </a:lnTo>
                  <a:lnTo>
                    <a:pt x="125" y="105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4" name="Freeform 358"/>
            <p:cNvSpPr>
              <a:spLocks/>
            </p:cNvSpPr>
            <p:nvPr/>
          </p:nvSpPr>
          <p:spPr bwMode="auto">
            <a:xfrm>
              <a:off x="4459288" y="2097088"/>
              <a:ext cx="17463" cy="34925"/>
            </a:xfrm>
            <a:custGeom>
              <a:avLst/>
              <a:gdLst>
                <a:gd name="T0" fmla="*/ 4 w 11"/>
                <a:gd name="T1" fmla="*/ 22 h 22"/>
                <a:gd name="T2" fmla="*/ 9 w 11"/>
                <a:gd name="T3" fmla="*/ 20 h 22"/>
                <a:gd name="T4" fmla="*/ 9 w 11"/>
                <a:gd name="T5" fmla="*/ 19 h 22"/>
                <a:gd name="T6" fmla="*/ 9 w 11"/>
                <a:gd name="T7" fmla="*/ 18 h 22"/>
                <a:gd name="T8" fmla="*/ 10 w 11"/>
                <a:gd name="T9" fmla="*/ 16 h 22"/>
                <a:gd name="T10" fmla="*/ 11 w 11"/>
                <a:gd name="T11" fmla="*/ 15 h 22"/>
                <a:gd name="T12" fmla="*/ 11 w 11"/>
                <a:gd name="T13" fmla="*/ 12 h 22"/>
                <a:gd name="T14" fmla="*/ 10 w 11"/>
                <a:gd name="T15" fmla="*/ 11 h 22"/>
                <a:gd name="T16" fmla="*/ 10 w 11"/>
                <a:gd name="T17" fmla="*/ 9 h 22"/>
                <a:gd name="T18" fmla="*/ 10 w 11"/>
                <a:gd name="T19" fmla="*/ 7 h 22"/>
                <a:gd name="T20" fmla="*/ 10 w 11"/>
                <a:gd name="T21" fmla="*/ 7 h 22"/>
                <a:gd name="T22" fmla="*/ 10 w 11"/>
                <a:gd name="T23" fmla="*/ 6 h 22"/>
                <a:gd name="T24" fmla="*/ 11 w 11"/>
                <a:gd name="T25" fmla="*/ 5 h 22"/>
                <a:gd name="T26" fmla="*/ 11 w 11"/>
                <a:gd name="T27" fmla="*/ 5 h 22"/>
                <a:gd name="T28" fmla="*/ 11 w 11"/>
                <a:gd name="T29" fmla="*/ 4 h 22"/>
                <a:gd name="T30" fmla="*/ 10 w 11"/>
                <a:gd name="T31" fmla="*/ 3 h 22"/>
                <a:gd name="T32" fmla="*/ 9 w 11"/>
                <a:gd name="T33" fmla="*/ 3 h 22"/>
                <a:gd name="T34" fmla="*/ 8 w 11"/>
                <a:gd name="T35" fmla="*/ 2 h 22"/>
                <a:gd name="T36" fmla="*/ 8 w 11"/>
                <a:gd name="T37" fmla="*/ 1 h 22"/>
                <a:gd name="T38" fmla="*/ 7 w 11"/>
                <a:gd name="T39" fmla="*/ 1 h 22"/>
                <a:gd name="T40" fmla="*/ 6 w 11"/>
                <a:gd name="T41" fmla="*/ 0 h 22"/>
                <a:gd name="T42" fmla="*/ 5 w 11"/>
                <a:gd name="T43" fmla="*/ 1 h 22"/>
                <a:gd name="T44" fmla="*/ 3 w 11"/>
                <a:gd name="T45" fmla="*/ 3 h 22"/>
                <a:gd name="T46" fmla="*/ 3 w 11"/>
                <a:gd name="T47" fmla="*/ 6 h 22"/>
                <a:gd name="T48" fmla="*/ 2 w 11"/>
                <a:gd name="T49" fmla="*/ 8 h 22"/>
                <a:gd name="T50" fmla="*/ 1 w 11"/>
                <a:gd name="T51" fmla="*/ 9 h 22"/>
                <a:gd name="T52" fmla="*/ 1 w 11"/>
                <a:gd name="T53" fmla="*/ 11 h 22"/>
                <a:gd name="T54" fmla="*/ 0 w 11"/>
                <a:gd name="T55" fmla="*/ 12 h 22"/>
                <a:gd name="T56" fmla="*/ 1 w 11"/>
                <a:gd name="T57" fmla="*/ 13 h 22"/>
                <a:gd name="T58" fmla="*/ 0 w 11"/>
                <a:gd name="T59" fmla="*/ 14 h 22"/>
                <a:gd name="T60" fmla="*/ 1 w 11"/>
                <a:gd name="T61" fmla="*/ 15 h 22"/>
                <a:gd name="T62" fmla="*/ 2 w 11"/>
                <a:gd name="T63" fmla="*/ 16 h 22"/>
                <a:gd name="T64" fmla="*/ 1 w 11"/>
                <a:gd name="T65" fmla="*/ 17 h 22"/>
                <a:gd name="T66" fmla="*/ 2 w 11"/>
                <a:gd name="T67" fmla="*/ 18 h 22"/>
                <a:gd name="T68" fmla="*/ 1 w 11"/>
                <a:gd name="T69" fmla="*/ 18 h 22"/>
                <a:gd name="T70" fmla="*/ 1 w 11"/>
                <a:gd name="T71" fmla="*/ 19 h 22"/>
                <a:gd name="T72" fmla="*/ 3 w 11"/>
                <a:gd name="T73" fmla="*/ 21 h 22"/>
                <a:gd name="T74" fmla="*/ 4 w 11"/>
                <a:gd name="T7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2">
                  <a:moveTo>
                    <a:pt x="4" y="22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3"/>
                  </a:lnTo>
                  <a:lnTo>
                    <a:pt x="8" y="2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9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2" y="16"/>
                  </a:lnTo>
                  <a:lnTo>
                    <a:pt x="1" y="17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3" y="21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5" name="Freeform 359"/>
            <p:cNvSpPr>
              <a:spLocks/>
            </p:cNvSpPr>
            <p:nvPr/>
          </p:nvSpPr>
          <p:spPr bwMode="auto">
            <a:xfrm>
              <a:off x="4459288" y="2097088"/>
              <a:ext cx="17463" cy="34925"/>
            </a:xfrm>
            <a:custGeom>
              <a:avLst/>
              <a:gdLst>
                <a:gd name="T0" fmla="*/ 4 w 11"/>
                <a:gd name="T1" fmla="*/ 22 h 22"/>
                <a:gd name="T2" fmla="*/ 9 w 11"/>
                <a:gd name="T3" fmla="*/ 20 h 22"/>
                <a:gd name="T4" fmla="*/ 9 w 11"/>
                <a:gd name="T5" fmla="*/ 19 h 22"/>
                <a:gd name="T6" fmla="*/ 9 w 11"/>
                <a:gd name="T7" fmla="*/ 18 h 22"/>
                <a:gd name="T8" fmla="*/ 10 w 11"/>
                <a:gd name="T9" fmla="*/ 16 h 22"/>
                <a:gd name="T10" fmla="*/ 11 w 11"/>
                <a:gd name="T11" fmla="*/ 15 h 22"/>
                <a:gd name="T12" fmla="*/ 11 w 11"/>
                <a:gd name="T13" fmla="*/ 12 h 22"/>
                <a:gd name="T14" fmla="*/ 10 w 11"/>
                <a:gd name="T15" fmla="*/ 11 h 22"/>
                <a:gd name="T16" fmla="*/ 10 w 11"/>
                <a:gd name="T17" fmla="*/ 9 h 22"/>
                <a:gd name="T18" fmla="*/ 10 w 11"/>
                <a:gd name="T19" fmla="*/ 7 h 22"/>
                <a:gd name="T20" fmla="*/ 10 w 11"/>
                <a:gd name="T21" fmla="*/ 7 h 22"/>
                <a:gd name="T22" fmla="*/ 10 w 11"/>
                <a:gd name="T23" fmla="*/ 6 h 22"/>
                <a:gd name="T24" fmla="*/ 11 w 11"/>
                <a:gd name="T25" fmla="*/ 5 h 22"/>
                <a:gd name="T26" fmla="*/ 11 w 11"/>
                <a:gd name="T27" fmla="*/ 5 h 22"/>
                <a:gd name="T28" fmla="*/ 11 w 11"/>
                <a:gd name="T29" fmla="*/ 4 h 22"/>
                <a:gd name="T30" fmla="*/ 10 w 11"/>
                <a:gd name="T31" fmla="*/ 3 h 22"/>
                <a:gd name="T32" fmla="*/ 9 w 11"/>
                <a:gd name="T33" fmla="*/ 3 h 22"/>
                <a:gd name="T34" fmla="*/ 8 w 11"/>
                <a:gd name="T35" fmla="*/ 2 h 22"/>
                <a:gd name="T36" fmla="*/ 8 w 11"/>
                <a:gd name="T37" fmla="*/ 1 h 22"/>
                <a:gd name="T38" fmla="*/ 7 w 11"/>
                <a:gd name="T39" fmla="*/ 1 h 22"/>
                <a:gd name="T40" fmla="*/ 6 w 11"/>
                <a:gd name="T41" fmla="*/ 0 h 22"/>
                <a:gd name="T42" fmla="*/ 5 w 11"/>
                <a:gd name="T43" fmla="*/ 1 h 22"/>
                <a:gd name="T44" fmla="*/ 3 w 11"/>
                <a:gd name="T45" fmla="*/ 3 h 22"/>
                <a:gd name="T46" fmla="*/ 3 w 11"/>
                <a:gd name="T47" fmla="*/ 6 h 22"/>
                <a:gd name="T48" fmla="*/ 2 w 11"/>
                <a:gd name="T49" fmla="*/ 8 h 22"/>
                <a:gd name="T50" fmla="*/ 1 w 11"/>
                <a:gd name="T51" fmla="*/ 9 h 22"/>
                <a:gd name="T52" fmla="*/ 1 w 11"/>
                <a:gd name="T53" fmla="*/ 11 h 22"/>
                <a:gd name="T54" fmla="*/ 0 w 11"/>
                <a:gd name="T55" fmla="*/ 12 h 22"/>
                <a:gd name="T56" fmla="*/ 1 w 11"/>
                <a:gd name="T57" fmla="*/ 13 h 22"/>
                <a:gd name="T58" fmla="*/ 0 w 11"/>
                <a:gd name="T59" fmla="*/ 14 h 22"/>
                <a:gd name="T60" fmla="*/ 1 w 11"/>
                <a:gd name="T61" fmla="*/ 15 h 22"/>
                <a:gd name="T62" fmla="*/ 2 w 11"/>
                <a:gd name="T63" fmla="*/ 16 h 22"/>
                <a:gd name="T64" fmla="*/ 1 w 11"/>
                <a:gd name="T65" fmla="*/ 17 h 22"/>
                <a:gd name="T66" fmla="*/ 2 w 11"/>
                <a:gd name="T67" fmla="*/ 18 h 22"/>
                <a:gd name="T68" fmla="*/ 1 w 11"/>
                <a:gd name="T69" fmla="*/ 18 h 22"/>
                <a:gd name="T70" fmla="*/ 1 w 11"/>
                <a:gd name="T71" fmla="*/ 19 h 22"/>
                <a:gd name="T72" fmla="*/ 3 w 11"/>
                <a:gd name="T73" fmla="*/ 21 h 22"/>
                <a:gd name="T74" fmla="*/ 4 w 11"/>
                <a:gd name="T7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" h="22">
                  <a:moveTo>
                    <a:pt x="4" y="22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2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3"/>
                  </a:lnTo>
                  <a:lnTo>
                    <a:pt x="8" y="2"/>
                  </a:lnTo>
                  <a:lnTo>
                    <a:pt x="8" y="1"/>
                  </a:lnTo>
                  <a:lnTo>
                    <a:pt x="7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9"/>
                  </a:lnTo>
                  <a:lnTo>
                    <a:pt x="1" y="11"/>
                  </a:lnTo>
                  <a:lnTo>
                    <a:pt x="0" y="12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1" y="15"/>
                  </a:lnTo>
                  <a:lnTo>
                    <a:pt x="2" y="16"/>
                  </a:lnTo>
                  <a:lnTo>
                    <a:pt x="1" y="17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1" y="19"/>
                  </a:lnTo>
                  <a:lnTo>
                    <a:pt x="3" y="21"/>
                  </a:lnTo>
                  <a:lnTo>
                    <a:pt x="4" y="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6" name="Freeform 360"/>
            <p:cNvSpPr>
              <a:spLocks/>
            </p:cNvSpPr>
            <p:nvPr/>
          </p:nvSpPr>
          <p:spPr bwMode="auto">
            <a:xfrm>
              <a:off x="4376738" y="2014538"/>
              <a:ext cx="33338" cy="33338"/>
            </a:xfrm>
            <a:custGeom>
              <a:avLst/>
              <a:gdLst>
                <a:gd name="T0" fmla="*/ 21 w 21"/>
                <a:gd name="T1" fmla="*/ 21 h 21"/>
                <a:gd name="T2" fmla="*/ 21 w 21"/>
                <a:gd name="T3" fmla="*/ 19 h 21"/>
                <a:gd name="T4" fmla="*/ 20 w 21"/>
                <a:gd name="T5" fmla="*/ 18 h 21"/>
                <a:gd name="T6" fmla="*/ 19 w 21"/>
                <a:gd name="T7" fmla="*/ 16 h 21"/>
                <a:gd name="T8" fmla="*/ 18 w 21"/>
                <a:gd name="T9" fmla="*/ 12 h 21"/>
                <a:gd name="T10" fmla="*/ 16 w 21"/>
                <a:gd name="T11" fmla="*/ 11 h 21"/>
                <a:gd name="T12" fmla="*/ 14 w 21"/>
                <a:gd name="T13" fmla="*/ 11 h 21"/>
                <a:gd name="T14" fmla="*/ 14 w 21"/>
                <a:gd name="T15" fmla="*/ 10 h 21"/>
                <a:gd name="T16" fmla="*/ 15 w 21"/>
                <a:gd name="T17" fmla="*/ 9 h 21"/>
                <a:gd name="T18" fmla="*/ 16 w 21"/>
                <a:gd name="T19" fmla="*/ 8 h 21"/>
                <a:gd name="T20" fmla="*/ 19 w 21"/>
                <a:gd name="T21" fmla="*/ 8 h 21"/>
                <a:gd name="T22" fmla="*/ 21 w 21"/>
                <a:gd name="T23" fmla="*/ 6 h 21"/>
                <a:gd name="T24" fmla="*/ 21 w 21"/>
                <a:gd name="T25" fmla="*/ 5 h 21"/>
                <a:gd name="T26" fmla="*/ 20 w 21"/>
                <a:gd name="T27" fmla="*/ 4 h 21"/>
                <a:gd name="T28" fmla="*/ 18 w 21"/>
                <a:gd name="T29" fmla="*/ 3 h 21"/>
                <a:gd name="T30" fmla="*/ 18 w 21"/>
                <a:gd name="T31" fmla="*/ 2 h 21"/>
                <a:gd name="T32" fmla="*/ 18 w 21"/>
                <a:gd name="T33" fmla="*/ 2 h 21"/>
                <a:gd name="T34" fmla="*/ 15 w 21"/>
                <a:gd name="T35" fmla="*/ 1 h 21"/>
                <a:gd name="T36" fmla="*/ 12 w 21"/>
                <a:gd name="T37" fmla="*/ 0 h 21"/>
                <a:gd name="T38" fmla="*/ 8 w 21"/>
                <a:gd name="T39" fmla="*/ 2 h 21"/>
                <a:gd name="T40" fmla="*/ 6 w 21"/>
                <a:gd name="T41" fmla="*/ 5 h 21"/>
                <a:gd name="T42" fmla="*/ 4 w 21"/>
                <a:gd name="T43" fmla="*/ 10 h 21"/>
                <a:gd name="T44" fmla="*/ 0 w 21"/>
                <a:gd name="T45" fmla="*/ 13 h 21"/>
                <a:gd name="T46" fmla="*/ 1 w 21"/>
                <a:gd name="T47" fmla="*/ 14 h 21"/>
                <a:gd name="T48" fmla="*/ 6 w 21"/>
                <a:gd name="T49" fmla="*/ 15 h 21"/>
                <a:gd name="T50" fmla="*/ 10 w 21"/>
                <a:gd name="T51" fmla="*/ 16 h 21"/>
                <a:gd name="T52" fmla="*/ 12 w 21"/>
                <a:gd name="T53" fmla="*/ 18 h 21"/>
                <a:gd name="T54" fmla="*/ 14 w 21"/>
                <a:gd name="T55" fmla="*/ 21 h 21"/>
                <a:gd name="T56" fmla="*/ 21 w 21"/>
                <a:gd name="T5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21">
                  <a:moveTo>
                    <a:pt x="21" y="21"/>
                  </a:moveTo>
                  <a:lnTo>
                    <a:pt x="21" y="19"/>
                  </a:lnTo>
                  <a:lnTo>
                    <a:pt x="20" y="18"/>
                  </a:lnTo>
                  <a:lnTo>
                    <a:pt x="19" y="16"/>
                  </a:lnTo>
                  <a:lnTo>
                    <a:pt x="18" y="12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5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6" y="15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4" y="21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7" name="Freeform 361"/>
            <p:cNvSpPr>
              <a:spLocks/>
            </p:cNvSpPr>
            <p:nvPr/>
          </p:nvSpPr>
          <p:spPr bwMode="auto">
            <a:xfrm>
              <a:off x="4376738" y="2014538"/>
              <a:ext cx="33338" cy="33338"/>
            </a:xfrm>
            <a:custGeom>
              <a:avLst/>
              <a:gdLst>
                <a:gd name="T0" fmla="*/ 21 w 21"/>
                <a:gd name="T1" fmla="*/ 21 h 21"/>
                <a:gd name="T2" fmla="*/ 21 w 21"/>
                <a:gd name="T3" fmla="*/ 19 h 21"/>
                <a:gd name="T4" fmla="*/ 20 w 21"/>
                <a:gd name="T5" fmla="*/ 18 h 21"/>
                <a:gd name="T6" fmla="*/ 19 w 21"/>
                <a:gd name="T7" fmla="*/ 16 h 21"/>
                <a:gd name="T8" fmla="*/ 18 w 21"/>
                <a:gd name="T9" fmla="*/ 12 h 21"/>
                <a:gd name="T10" fmla="*/ 16 w 21"/>
                <a:gd name="T11" fmla="*/ 11 h 21"/>
                <a:gd name="T12" fmla="*/ 14 w 21"/>
                <a:gd name="T13" fmla="*/ 11 h 21"/>
                <a:gd name="T14" fmla="*/ 14 w 21"/>
                <a:gd name="T15" fmla="*/ 10 h 21"/>
                <a:gd name="T16" fmla="*/ 15 w 21"/>
                <a:gd name="T17" fmla="*/ 9 h 21"/>
                <a:gd name="T18" fmla="*/ 16 w 21"/>
                <a:gd name="T19" fmla="*/ 8 h 21"/>
                <a:gd name="T20" fmla="*/ 19 w 21"/>
                <a:gd name="T21" fmla="*/ 8 h 21"/>
                <a:gd name="T22" fmla="*/ 21 w 21"/>
                <a:gd name="T23" fmla="*/ 6 h 21"/>
                <a:gd name="T24" fmla="*/ 21 w 21"/>
                <a:gd name="T25" fmla="*/ 5 h 21"/>
                <a:gd name="T26" fmla="*/ 20 w 21"/>
                <a:gd name="T27" fmla="*/ 4 h 21"/>
                <a:gd name="T28" fmla="*/ 18 w 21"/>
                <a:gd name="T29" fmla="*/ 3 h 21"/>
                <a:gd name="T30" fmla="*/ 18 w 21"/>
                <a:gd name="T31" fmla="*/ 2 h 21"/>
                <a:gd name="T32" fmla="*/ 18 w 21"/>
                <a:gd name="T33" fmla="*/ 2 h 21"/>
                <a:gd name="T34" fmla="*/ 15 w 21"/>
                <a:gd name="T35" fmla="*/ 1 h 21"/>
                <a:gd name="T36" fmla="*/ 12 w 21"/>
                <a:gd name="T37" fmla="*/ 0 h 21"/>
                <a:gd name="T38" fmla="*/ 8 w 21"/>
                <a:gd name="T39" fmla="*/ 2 h 21"/>
                <a:gd name="T40" fmla="*/ 6 w 21"/>
                <a:gd name="T41" fmla="*/ 5 h 21"/>
                <a:gd name="T42" fmla="*/ 4 w 21"/>
                <a:gd name="T43" fmla="*/ 10 h 21"/>
                <a:gd name="T44" fmla="*/ 0 w 21"/>
                <a:gd name="T45" fmla="*/ 13 h 21"/>
                <a:gd name="T46" fmla="*/ 1 w 21"/>
                <a:gd name="T47" fmla="*/ 14 h 21"/>
                <a:gd name="T48" fmla="*/ 6 w 21"/>
                <a:gd name="T49" fmla="*/ 15 h 21"/>
                <a:gd name="T50" fmla="*/ 10 w 21"/>
                <a:gd name="T51" fmla="*/ 16 h 21"/>
                <a:gd name="T52" fmla="*/ 12 w 21"/>
                <a:gd name="T53" fmla="*/ 18 h 21"/>
                <a:gd name="T54" fmla="*/ 14 w 21"/>
                <a:gd name="T55" fmla="*/ 21 h 21"/>
                <a:gd name="T56" fmla="*/ 21 w 21"/>
                <a:gd name="T5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21">
                  <a:moveTo>
                    <a:pt x="21" y="21"/>
                  </a:moveTo>
                  <a:lnTo>
                    <a:pt x="21" y="19"/>
                  </a:lnTo>
                  <a:lnTo>
                    <a:pt x="20" y="18"/>
                  </a:lnTo>
                  <a:lnTo>
                    <a:pt x="19" y="16"/>
                  </a:lnTo>
                  <a:lnTo>
                    <a:pt x="18" y="12"/>
                  </a:lnTo>
                  <a:lnTo>
                    <a:pt x="16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5" y="9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5"/>
                  </a:lnTo>
                  <a:lnTo>
                    <a:pt x="20" y="4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5"/>
                  </a:lnTo>
                  <a:lnTo>
                    <a:pt x="4" y="10"/>
                  </a:lnTo>
                  <a:lnTo>
                    <a:pt x="0" y="13"/>
                  </a:lnTo>
                  <a:lnTo>
                    <a:pt x="1" y="14"/>
                  </a:lnTo>
                  <a:lnTo>
                    <a:pt x="6" y="15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4" y="21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8" name="Freeform 362"/>
            <p:cNvSpPr>
              <a:spLocks/>
            </p:cNvSpPr>
            <p:nvPr/>
          </p:nvSpPr>
          <p:spPr bwMode="auto">
            <a:xfrm>
              <a:off x="4464050" y="2098675"/>
              <a:ext cx="109538" cy="74613"/>
            </a:xfrm>
            <a:custGeom>
              <a:avLst/>
              <a:gdLst>
                <a:gd name="T0" fmla="*/ 52 w 69"/>
                <a:gd name="T1" fmla="*/ 47 h 47"/>
                <a:gd name="T2" fmla="*/ 9 w 69"/>
                <a:gd name="T3" fmla="*/ 30 h 47"/>
                <a:gd name="T4" fmla="*/ 0 w 69"/>
                <a:gd name="T5" fmla="*/ 20 h 47"/>
                <a:gd name="T6" fmla="*/ 4 w 69"/>
                <a:gd name="T7" fmla="*/ 19 h 47"/>
                <a:gd name="T8" fmla="*/ 5 w 69"/>
                <a:gd name="T9" fmla="*/ 21 h 47"/>
                <a:gd name="T10" fmla="*/ 4 w 69"/>
                <a:gd name="T11" fmla="*/ 23 h 47"/>
                <a:gd name="T12" fmla="*/ 7 w 69"/>
                <a:gd name="T13" fmla="*/ 24 h 47"/>
                <a:gd name="T14" fmla="*/ 9 w 69"/>
                <a:gd name="T15" fmla="*/ 23 h 47"/>
                <a:gd name="T16" fmla="*/ 10 w 69"/>
                <a:gd name="T17" fmla="*/ 27 h 47"/>
                <a:gd name="T18" fmla="*/ 17 w 69"/>
                <a:gd name="T19" fmla="*/ 27 h 47"/>
                <a:gd name="T20" fmla="*/ 19 w 69"/>
                <a:gd name="T21" fmla="*/ 26 h 47"/>
                <a:gd name="T22" fmla="*/ 26 w 69"/>
                <a:gd name="T23" fmla="*/ 25 h 47"/>
                <a:gd name="T24" fmla="*/ 30 w 69"/>
                <a:gd name="T25" fmla="*/ 26 h 47"/>
                <a:gd name="T26" fmla="*/ 38 w 69"/>
                <a:gd name="T27" fmla="*/ 26 h 47"/>
                <a:gd name="T28" fmla="*/ 40 w 69"/>
                <a:gd name="T29" fmla="*/ 24 h 47"/>
                <a:gd name="T30" fmla="*/ 43 w 69"/>
                <a:gd name="T31" fmla="*/ 23 h 47"/>
                <a:gd name="T32" fmla="*/ 45 w 69"/>
                <a:gd name="T33" fmla="*/ 22 h 47"/>
                <a:gd name="T34" fmla="*/ 44 w 69"/>
                <a:gd name="T35" fmla="*/ 21 h 47"/>
                <a:gd name="T36" fmla="*/ 46 w 69"/>
                <a:gd name="T37" fmla="*/ 21 h 47"/>
                <a:gd name="T38" fmla="*/ 47 w 69"/>
                <a:gd name="T39" fmla="*/ 20 h 47"/>
                <a:gd name="T40" fmla="*/ 47 w 69"/>
                <a:gd name="T41" fmla="*/ 18 h 47"/>
                <a:gd name="T42" fmla="*/ 48 w 69"/>
                <a:gd name="T43" fmla="*/ 17 h 47"/>
                <a:gd name="T44" fmla="*/ 51 w 69"/>
                <a:gd name="T45" fmla="*/ 14 h 47"/>
                <a:gd name="T46" fmla="*/ 52 w 69"/>
                <a:gd name="T47" fmla="*/ 13 h 47"/>
                <a:gd name="T48" fmla="*/ 56 w 69"/>
                <a:gd name="T49" fmla="*/ 10 h 47"/>
                <a:gd name="T50" fmla="*/ 57 w 69"/>
                <a:gd name="T51" fmla="*/ 9 h 47"/>
                <a:gd name="T52" fmla="*/ 57 w 69"/>
                <a:gd name="T53" fmla="*/ 8 h 47"/>
                <a:gd name="T54" fmla="*/ 58 w 69"/>
                <a:gd name="T55" fmla="*/ 7 h 47"/>
                <a:gd name="T56" fmla="*/ 59 w 69"/>
                <a:gd name="T57" fmla="*/ 6 h 47"/>
                <a:gd name="T58" fmla="*/ 64 w 69"/>
                <a:gd name="T59" fmla="*/ 2 h 47"/>
                <a:gd name="T60" fmla="*/ 66 w 69"/>
                <a:gd name="T61" fmla="*/ 1 h 47"/>
                <a:gd name="T62" fmla="*/ 66 w 69"/>
                <a:gd name="T63" fmla="*/ 3 h 47"/>
                <a:gd name="T64" fmla="*/ 66 w 69"/>
                <a:gd name="T65" fmla="*/ 5 h 47"/>
                <a:gd name="T66" fmla="*/ 68 w 69"/>
                <a:gd name="T67" fmla="*/ 5 h 47"/>
                <a:gd name="T68" fmla="*/ 68 w 69"/>
                <a:gd name="T69" fmla="*/ 14 h 47"/>
                <a:gd name="T70" fmla="*/ 61 w 69"/>
                <a:gd name="T71" fmla="*/ 16 h 47"/>
                <a:gd name="T72" fmla="*/ 57 w 69"/>
                <a:gd name="T73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47">
                  <a:moveTo>
                    <a:pt x="54" y="44"/>
                  </a:moveTo>
                  <a:lnTo>
                    <a:pt x="52" y="47"/>
                  </a:lnTo>
                  <a:lnTo>
                    <a:pt x="13" y="40"/>
                  </a:lnTo>
                  <a:lnTo>
                    <a:pt x="9" y="30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4" y="22"/>
                  </a:lnTo>
                  <a:lnTo>
                    <a:pt x="4" y="23"/>
                  </a:lnTo>
                  <a:lnTo>
                    <a:pt x="6" y="23"/>
                  </a:lnTo>
                  <a:lnTo>
                    <a:pt x="7" y="24"/>
                  </a:lnTo>
                  <a:lnTo>
                    <a:pt x="8" y="23"/>
                  </a:lnTo>
                  <a:lnTo>
                    <a:pt x="9" y="23"/>
                  </a:lnTo>
                  <a:lnTo>
                    <a:pt x="9" y="26"/>
                  </a:lnTo>
                  <a:lnTo>
                    <a:pt x="10" y="27"/>
                  </a:lnTo>
                  <a:lnTo>
                    <a:pt x="13" y="27"/>
                  </a:lnTo>
                  <a:lnTo>
                    <a:pt x="17" y="27"/>
                  </a:lnTo>
                  <a:lnTo>
                    <a:pt x="18" y="27"/>
                  </a:lnTo>
                  <a:lnTo>
                    <a:pt x="19" y="26"/>
                  </a:lnTo>
                  <a:lnTo>
                    <a:pt x="21" y="24"/>
                  </a:lnTo>
                  <a:lnTo>
                    <a:pt x="26" y="25"/>
                  </a:lnTo>
                  <a:lnTo>
                    <a:pt x="29" y="26"/>
                  </a:lnTo>
                  <a:lnTo>
                    <a:pt x="30" y="26"/>
                  </a:lnTo>
                  <a:lnTo>
                    <a:pt x="32" y="26"/>
                  </a:lnTo>
                  <a:lnTo>
                    <a:pt x="38" y="26"/>
                  </a:lnTo>
                  <a:lnTo>
                    <a:pt x="39" y="25"/>
                  </a:lnTo>
                  <a:lnTo>
                    <a:pt x="40" y="24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4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6" y="21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6" y="19"/>
                  </a:lnTo>
                  <a:lnTo>
                    <a:pt x="47" y="18"/>
                  </a:lnTo>
                  <a:lnTo>
                    <a:pt x="47" y="17"/>
                  </a:lnTo>
                  <a:lnTo>
                    <a:pt x="48" y="17"/>
                  </a:lnTo>
                  <a:lnTo>
                    <a:pt x="50" y="16"/>
                  </a:lnTo>
                  <a:lnTo>
                    <a:pt x="51" y="14"/>
                  </a:lnTo>
                  <a:lnTo>
                    <a:pt x="52" y="14"/>
                  </a:lnTo>
                  <a:lnTo>
                    <a:pt x="52" y="13"/>
                  </a:lnTo>
                  <a:lnTo>
                    <a:pt x="54" y="12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57" y="8"/>
                  </a:lnTo>
                  <a:lnTo>
                    <a:pt x="58" y="8"/>
                  </a:lnTo>
                  <a:lnTo>
                    <a:pt x="58" y="7"/>
                  </a:lnTo>
                  <a:lnTo>
                    <a:pt x="59" y="7"/>
                  </a:lnTo>
                  <a:lnTo>
                    <a:pt x="59" y="6"/>
                  </a:lnTo>
                  <a:lnTo>
                    <a:pt x="62" y="5"/>
                  </a:lnTo>
                  <a:lnTo>
                    <a:pt x="64" y="2"/>
                  </a:lnTo>
                  <a:lnTo>
                    <a:pt x="65" y="0"/>
                  </a:lnTo>
                  <a:lnTo>
                    <a:pt x="66" y="1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6" y="5"/>
                  </a:lnTo>
                  <a:lnTo>
                    <a:pt x="66" y="5"/>
                  </a:lnTo>
                  <a:lnTo>
                    <a:pt x="68" y="5"/>
                  </a:lnTo>
                  <a:lnTo>
                    <a:pt x="69" y="7"/>
                  </a:lnTo>
                  <a:lnTo>
                    <a:pt x="68" y="14"/>
                  </a:lnTo>
                  <a:lnTo>
                    <a:pt x="69" y="16"/>
                  </a:lnTo>
                  <a:lnTo>
                    <a:pt x="61" y="16"/>
                  </a:lnTo>
                  <a:lnTo>
                    <a:pt x="65" y="26"/>
                  </a:lnTo>
                  <a:lnTo>
                    <a:pt x="57" y="29"/>
                  </a:lnTo>
                  <a:lnTo>
                    <a:pt x="54" y="4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9" name="Freeform 364"/>
            <p:cNvSpPr>
              <a:spLocks/>
            </p:cNvSpPr>
            <p:nvPr/>
          </p:nvSpPr>
          <p:spPr bwMode="auto">
            <a:xfrm>
              <a:off x="3960813" y="1735138"/>
              <a:ext cx="379413" cy="150813"/>
            </a:xfrm>
            <a:custGeom>
              <a:avLst/>
              <a:gdLst>
                <a:gd name="T0" fmla="*/ 129 w 239"/>
                <a:gd name="T1" fmla="*/ 82 h 95"/>
                <a:gd name="T2" fmla="*/ 117 w 239"/>
                <a:gd name="T3" fmla="*/ 84 h 95"/>
                <a:gd name="T4" fmla="*/ 107 w 239"/>
                <a:gd name="T5" fmla="*/ 82 h 95"/>
                <a:gd name="T6" fmla="*/ 95 w 239"/>
                <a:gd name="T7" fmla="*/ 90 h 95"/>
                <a:gd name="T8" fmla="*/ 79 w 239"/>
                <a:gd name="T9" fmla="*/ 88 h 95"/>
                <a:gd name="T10" fmla="*/ 66 w 239"/>
                <a:gd name="T11" fmla="*/ 80 h 95"/>
                <a:gd name="T12" fmla="*/ 57 w 239"/>
                <a:gd name="T13" fmla="*/ 84 h 95"/>
                <a:gd name="T14" fmla="*/ 45 w 239"/>
                <a:gd name="T15" fmla="*/ 90 h 95"/>
                <a:gd name="T16" fmla="*/ 38 w 239"/>
                <a:gd name="T17" fmla="*/ 82 h 95"/>
                <a:gd name="T18" fmla="*/ 33 w 239"/>
                <a:gd name="T19" fmla="*/ 82 h 95"/>
                <a:gd name="T20" fmla="*/ 25 w 239"/>
                <a:gd name="T21" fmla="*/ 83 h 95"/>
                <a:gd name="T22" fmla="*/ 18 w 239"/>
                <a:gd name="T23" fmla="*/ 82 h 95"/>
                <a:gd name="T24" fmla="*/ 27 w 239"/>
                <a:gd name="T25" fmla="*/ 78 h 95"/>
                <a:gd name="T26" fmla="*/ 15 w 239"/>
                <a:gd name="T27" fmla="*/ 77 h 95"/>
                <a:gd name="T28" fmla="*/ 14 w 239"/>
                <a:gd name="T29" fmla="*/ 70 h 95"/>
                <a:gd name="T30" fmla="*/ 12 w 239"/>
                <a:gd name="T31" fmla="*/ 67 h 95"/>
                <a:gd name="T32" fmla="*/ 8 w 239"/>
                <a:gd name="T33" fmla="*/ 61 h 95"/>
                <a:gd name="T34" fmla="*/ 2 w 239"/>
                <a:gd name="T35" fmla="*/ 58 h 95"/>
                <a:gd name="T36" fmla="*/ 5 w 239"/>
                <a:gd name="T37" fmla="*/ 53 h 95"/>
                <a:gd name="T38" fmla="*/ 12 w 239"/>
                <a:gd name="T39" fmla="*/ 56 h 95"/>
                <a:gd name="T40" fmla="*/ 10 w 239"/>
                <a:gd name="T41" fmla="*/ 49 h 95"/>
                <a:gd name="T42" fmla="*/ 10 w 239"/>
                <a:gd name="T43" fmla="*/ 40 h 95"/>
                <a:gd name="T44" fmla="*/ 0 w 239"/>
                <a:gd name="T45" fmla="*/ 35 h 95"/>
                <a:gd name="T46" fmla="*/ 8 w 239"/>
                <a:gd name="T47" fmla="*/ 26 h 95"/>
                <a:gd name="T48" fmla="*/ 21 w 239"/>
                <a:gd name="T49" fmla="*/ 27 h 95"/>
                <a:gd name="T50" fmla="*/ 25 w 239"/>
                <a:gd name="T51" fmla="*/ 27 h 95"/>
                <a:gd name="T52" fmla="*/ 35 w 239"/>
                <a:gd name="T53" fmla="*/ 24 h 95"/>
                <a:gd name="T54" fmla="*/ 45 w 239"/>
                <a:gd name="T55" fmla="*/ 20 h 95"/>
                <a:gd name="T56" fmla="*/ 39 w 239"/>
                <a:gd name="T57" fmla="*/ 18 h 95"/>
                <a:gd name="T58" fmla="*/ 42 w 239"/>
                <a:gd name="T59" fmla="*/ 14 h 95"/>
                <a:gd name="T60" fmla="*/ 59 w 239"/>
                <a:gd name="T61" fmla="*/ 16 h 95"/>
                <a:gd name="T62" fmla="*/ 74 w 239"/>
                <a:gd name="T63" fmla="*/ 9 h 95"/>
                <a:gd name="T64" fmla="*/ 93 w 239"/>
                <a:gd name="T65" fmla="*/ 2 h 95"/>
                <a:gd name="T66" fmla="*/ 115 w 239"/>
                <a:gd name="T67" fmla="*/ 0 h 95"/>
                <a:gd name="T68" fmla="*/ 124 w 239"/>
                <a:gd name="T69" fmla="*/ 8 h 95"/>
                <a:gd name="T70" fmla="*/ 145 w 239"/>
                <a:gd name="T71" fmla="*/ 17 h 95"/>
                <a:gd name="T72" fmla="*/ 162 w 239"/>
                <a:gd name="T73" fmla="*/ 17 h 95"/>
                <a:gd name="T74" fmla="*/ 196 w 239"/>
                <a:gd name="T75" fmla="*/ 9 h 95"/>
                <a:gd name="T76" fmla="*/ 207 w 239"/>
                <a:gd name="T77" fmla="*/ 9 h 95"/>
                <a:gd name="T78" fmla="*/ 214 w 239"/>
                <a:gd name="T79" fmla="*/ 9 h 95"/>
                <a:gd name="T80" fmla="*/ 224 w 239"/>
                <a:gd name="T81" fmla="*/ 19 h 95"/>
                <a:gd name="T82" fmla="*/ 231 w 239"/>
                <a:gd name="T83" fmla="*/ 31 h 95"/>
                <a:gd name="T84" fmla="*/ 234 w 239"/>
                <a:gd name="T85" fmla="*/ 40 h 95"/>
                <a:gd name="T86" fmla="*/ 233 w 239"/>
                <a:gd name="T87" fmla="*/ 57 h 95"/>
                <a:gd name="T88" fmla="*/ 239 w 239"/>
                <a:gd name="T89" fmla="*/ 74 h 95"/>
                <a:gd name="T90" fmla="*/ 220 w 239"/>
                <a:gd name="T91" fmla="*/ 73 h 95"/>
                <a:gd name="T92" fmla="*/ 207 w 239"/>
                <a:gd name="T93" fmla="*/ 74 h 95"/>
                <a:gd name="T94" fmla="*/ 191 w 239"/>
                <a:gd name="T95" fmla="*/ 77 h 95"/>
                <a:gd name="T96" fmla="*/ 179 w 239"/>
                <a:gd name="T97" fmla="*/ 80 h 95"/>
                <a:gd name="T98" fmla="*/ 158 w 239"/>
                <a:gd name="T99" fmla="*/ 79 h 95"/>
                <a:gd name="T100" fmla="*/ 146 w 239"/>
                <a:gd name="T101" fmla="*/ 82 h 95"/>
                <a:gd name="T102" fmla="*/ 139 w 239"/>
                <a:gd name="T103" fmla="*/ 82 h 95"/>
                <a:gd name="T104" fmla="*/ 134 w 239"/>
                <a:gd name="T105" fmla="*/ 82 h 95"/>
                <a:gd name="T106" fmla="*/ 135 w 239"/>
                <a:gd name="T107" fmla="*/ 89 h 95"/>
                <a:gd name="T108" fmla="*/ 130 w 239"/>
                <a:gd name="T109" fmla="*/ 92 h 95"/>
                <a:gd name="T110" fmla="*/ 126 w 239"/>
                <a:gd name="T111" fmla="*/ 9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9" h="95">
                  <a:moveTo>
                    <a:pt x="125" y="92"/>
                  </a:moveTo>
                  <a:lnTo>
                    <a:pt x="125" y="89"/>
                  </a:lnTo>
                  <a:lnTo>
                    <a:pt x="125" y="85"/>
                  </a:lnTo>
                  <a:lnTo>
                    <a:pt x="128" y="84"/>
                  </a:lnTo>
                  <a:lnTo>
                    <a:pt x="129" y="82"/>
                  </a:lnTo>
                  <a:lnTo>
                    <a:pt x="127" y="80"/>
                  </a:lnTo>
                  <a:lnTo>
                    <a:pt x="123" y="82"/>
                  </a:lnTo>
                  <a:lnTo>
                    <a:pt x="122" y="84"/>
                  </a:lnTo>
                  <a:lnTo>
                    <a:pt x="120" y="84"/>
                  </a:lnTo>
                  <a:lnTo>
                    <a:pt x="117" y="84"/>
                  </a:lnTo>
                  <a:lnTo>
                    <a:pt x="115" y="82"/>
                  </a:lnTo>
                  <a:lnTo>
                    <a:pt x="113" y="81"/>
                  </a:lnTo>
                  <a:lnTo>
                    <a:pt x="111" y="81"/>
                  </a:lnTo>
                  <a:lnTo>
                    <a:pt x="110" y="81"/>
                  </a:lnTo>
                  <a:lnTo>
                    <a:pt x="107" y="82"/>
                  </a:lnTo>
                  <a:lnTo>
                    <a:pt x="103" y="86"/>
                  </a:lnTo>
                  <a:lnTo>
                    <a:pt x="102" y="88"/>
                  </a:lnTo>
                  <a:lnTo>
                    <a:pt x="99" y="88"/>
                  </a:lnTo>
                  <a:lnTo>
                    <a:pt x="98" y="89"/>
                  </a:lnTo>
                  <a:lnTo>
                    <a:pt x="95" y="90"/>
                  </a:lnTo>
                  <a:lnTo>
                    <a:pt x="92" y="90"/>
                  </a:lnTo>
                  <a:lnTo>
                    <a:pt x="88" y="91"/>
                  </a:lnTo>
                  <a:lnTo>
                    <a:pt x="86" y="92"/>
                  </a:lnTo>
                  <a:lnTo>
                    <a:pt x="81" y="91"/>
                  </a:lnTo>
                  <a:lnTo>
                    <a:pt x="79" y="88"/>
                  </a:lnTo>
                  <a:lnTo>
                    <a:pt x="78" y="87"/>
                  </a:lnTo>
                  <a:lnTo>
                    <a:pt x="77" y="86"/>
                  </a:lnTo>
                  <a:lnTo>
                    <a:pt x="75" y="84"/>
                  </a:lnTo>
                  <a:lnTo>
                    <a:pt x="69" y="82"/>
                  </a:lnTo>
                  <a:lnTo>
                    <a:pt x="66" y="80"/>
                  </a:lnTo>
                  <a:lnTo>
                    <a:pt x="62" y="80"/>
                  </a:lnTo>
                  <a:lnTo>
                    <a:pt x="60" y="80"/>
                  </a:lnTo>
                  <a:lnTo>
                    <a:pt x="57" y="80"/>
                  </a:lnTo>
                  <a:lnTo>
                    <a:pt x="57" y="82"/>
                  </a:lnTo>
                  <a:lnTo>
                    <a:pt x="57" y="84"/>
                  </a:lnTo>
                  <a:lnTo>
                    <a:pt x="56" y="86"/>
                  </a:lnTo>
                  <a:lnTo>
                    <a:pt x="56" y="88"/>
                  </a:lnTo>
                  <a:lnTo>
                    <a:pt x="51" y="89"/>
                  </a:lnTo>
                  <a:lnTo>
                    <a:pt x="48" y="90"/>
                  </a:lnTo>
                  <a:lnTo>
                    <a:pt x="45" y="90"/>
                  </a:lnTo>
                  <a:lnTo>
                    <a:pt x="43" y="89"/>
                  </a:lnTo>
                  <a:lnTo>
                    <a:pt x="41" y="88"/>
                  </a:lnTo>
                  <a:lnTo>
                    <a:pt x="39" y="87"/>
                  </a:lnTo>
                  <a:lnTo>
                    <a:pt x="38" y="83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2"/>
                  </a:lnTo>
                  <a:lnTo>
                    <a:pt x="32" y="81"/>
                  </a:lnTo>
                  <a:lnTo>
                    <a:pt x="31" y="81"/>
                  </a:lnTo>
                  <a:lnTo>
                    <a:pt x="27" y="81"/>
                  </a:lnTo>
                  <a:lnTo>
                    <a:pt x="27" y="82"/>
                  </a:lnTo>
                  <a:lnTo>
                    <a:pt x="25" y="83"/>
                  </a:lnTo>
                  <a:lnTo>
                    <a:pt x="24" y="83"/>
                  </a:lnTo>
                  <a:lnTo>
                    <a:pt x="25" y="82"/>
                  </a:lnTo>
                  <a:lnTo>
                    <a:pt x="25" y="81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20" y="80"/>
                  </a:lnTo>
                  <a:lnTo>
                    <a:pt x="23" y="80"/>
                  </a:lnTo>
                  <a:lnTo>
                    <a:pt x="25" y="80"/>
                  </a:lnTo>
                  <a:lnTo>
                    <a:pt x="25" y="79"/>
                  </a:lnTo>
                  <a:lnTo>
                    <a:pt x="27" y="78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1" y="78"/>
                  </a:lnTo>
                  <a:lnTo>
                    <a:pt x="16" y="78"/>
                  </a:lnTo>
                  <a:lnTo>
                    <a:pt x="15" y="77"/>
                  </a:lnTo>
                  <a:lnTo>
                    <a:pt x="18" y="74"/>
                  </a:lnTo>
                  <a:lnTo>
                    <a:pt x="16" y="73"/>
                  </a:lnTo>
                  <a:lnTo>
                    <a:pt x="15" y="72"/>
                  </a:lnTo>
                  <a:lnTo>
                    <a:pt x="14" y="72"/>
                  </a:lnTo>
                  <a:lnTo>
                    <a:pt x="14" y="70"/>
                  </a:lnTo>
                  <a:lnTo>
                    <a:pt x="16" y="69"/>
                  </a:lnTo>
                  <a:lnTo>
                    <a:pt x="16" y="68"/>
                  </a:lnTo>
                  <a:lnTo>
                    <a:pt x="14" y="69"/>
                  </a:lnTo>
                  <a:lnTo>
                    <a:pt x="13" y="69"/>
                  </a:lnTo>
                  <a:lnTo>
                    <a:pt x="12" y="67"/>
                  </a:lnTo>
                  <a:lnTo>
                    <a:pt x="13" y="67"/>
                  </a:lnTo>
                  <a:lnTo>
                    <a:pt x="14" y="65"/>
                  </a:lnTo>
                  <a:lnTo>
                    <a:pt x="13" y="63"/>
                  </a:lnTo>
                  <a:lnTo>
                    <a:pt x="11" y="62"/>
                  </a:lnTo>
                  <a:lnTo>
                    <a:pt x="8" y="61"/>
                  </a:lnTo>
                  <a:lnTo>
                    <a:pt x="7" y="60"/>
                  </a:lnTo>
                  <a:lnTo>
                    <a:pt x="4" y="60"/>
                  </a:lnTo>
                  <a:lnTo>
                    <a:pt x="3" y="60"/>
                  </a:lnTo>
                  <a:lnTo>
                    <a:pt x="2" y="59"/>
                  </a:lnTo>
                  <a:lnTo>
                    <a:pt x="2" y="58"/>
                  </a:lnTo>
                  <a:lnTo>
                    <a:pt x="3" y="58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4" y="53"/>
                  </a:lnTo>
                  <a:lnTo>
                    <a:pt x="5" y="53"/>
                  </a:lnTo>
                  <a:lnTo>
                    <a:pt x="6" y="57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2" y="56"/>
                  </a:lnTo>
                  <a:lnTo>
                    <a:pt x="9" y="55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1" y="50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8" y="46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10" y="40"/>
                  </a:lnTo>
                  <a:lnTo>
                    <a:pt x="9" y="39"/>
                  </a:lnTo>
                  <a:lnTo>
                    <a:pt x="5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1" y="33"/>
                  </a:lnTo>
                  <a:lnTo>
                    <a:pt x="3" y="32"/>
                  </a:lnTo>
                  <a:lnTo>
                    <a:pt x="4" y="30"/>
                  </a:lnTo>
                  <a:lnTo>
                    <a:pt x="6" y="29"/>
                  </a:lnTo>
                  <a:lnTo>
                    <a:pt x="8" y="26"/>
                  </a:lnTo>
                  <a:lnTo>
                    <a:pt x="11" y="27"/>
                  </a:lnTo>
                  <a:lnTo>
                    <a:pt x="14" y="26"/>
                  </a:lnTo>
                  <a:lnTo>
                    <a:pt x="15" y="27"/>
                  </a:lnTo>
                  <a:lnTo>
                    <a:pt x="18" y="27"/>
                  </a:lnTo>
                  <a:lnTo>
                    <a:pt x="21" y="27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5"/>
                  </a:lnTo>
                  <a:lnTo>
                    <a:pt x="23" y="26"/>
                  </a:lnTo>
                  <a:lnTo>
                    <a:pt x="25" y="27"/>
                  </a:lnTo>
                  <a:lnTo>
                    <a:pt x="28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4"/>
                  </a:lnTo>
                  <a:lnTo>
                    <a:pt x="35" y="24"/>
                  </a:lnTo>
                  <a:lnTo>
                    <a:pt x="35" y="23"/>
                  </a:lnTo>
                  <a:lnTo>
                    <a:pt x="37" y="23"/>
                  </a:lnTo>
                  <a:lnTo>
                    <a:pt x="47" y="22"/>
                  </a:lnTo>
                  <a:lnTo>
                    <a:pt x="47" y="21"/>
                  </a:lnTo>
                  <a:lnTo>
                    <a:pt x="45" y="20"/>
                  </a:lnTo>
                  <a:lnTo>
                    <a:pt x="44" y="21"/>
                  </a:lnTo>
                  <a:lnTo>
                    <a:pt x="41" y="20"/>
                  </a:lnTo>
                  <a:lnTo>
                    <a:pt x="40" y="20"/>
                  </a:lnTo>
                  <a:lnTo>
                    <a:pt x="39" y="19"/>
                  </a:lnTo>
                  <a:lnTo>
                    <a:pt x="39" y="18"/>
                  </a:lnTo>
                  <a:lnTo>
                    <a:pt x="37" y="17"/>
                  </a:lnTo>
                  <a:lnTo>
                    <a:pt x="38" y="16"/>
                  </a:lnTo>
                  <a:lnTo>
                    <a:pt x="39" y="14"/>
                  </a:lnTo>
                  <a:lnTo>
                    <a:pt x="40" y="14"/>
                  </a:lnTo>
                  <a:lnTo>
                    <a:pt x="42" y="14"/>
                  </a:lnTo>
                  <a:lnTo>
                    <a:pt x="45" y="15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7" y="16"/>
                  </a:lnTo>
                  <a:lnTo>
                    <a:pt x="59" y="16"/>
                  </a:lnTo>
                  <a:lnTo>
                    <a:pt x="64" y="17"/>
                  </a:lnTo>
                  <a:lnTo>
                    <a:pt x="67" y="15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4" y="9"/>
                  </a:lnTo>
                  <a:lnTo>
                    <a:pt x="77" y="8"/>
                  </a:lnTo>
                  <a:lnTo>
                    <a:pt x="80" y="6"/>
                  </a:lnTo>
                  <a:lnTo>
                    <a:pt x="83" y="4"/>
                  </a:lnTo>
                  <a:lnTo>
                    <a:pt x="89" y="2"/>
                  </a:lnTo>
                  <a:lnTo>
                    <a:pt x="93" y="2"/>
                  </a:lnTo>
                  <a:lnTo>
                    <a:pt x="96" y="1"/>
                  </a:lnTo>
                  <a:lnTo>
                    <a:pt x="102" y="2"/>
                  </a:lnTo>
                  <a:lnTo>
                    <a:pt x="110" y="2"/>
                  </a:lnTo>
                  <a:lnTo>
                    <a:pt x="113" y="1"/>
                  </a:lnTo>
                  <a:lnTo>
                    <a:pt x="115" y="0"/>
                  </a:lnTo>
                  <a:lnTo>
                    <a:pt x="116" y="1"/>
                  </a:lnTo>
                  <a:lnTo>
                    <a:pt x="116" y="2"/>
                  </a:lnTo>
                  <a:lnTo>
                    <a:pt x="118" y="5"/>
                  </a:lnTo>
                  <a:lnTo>
                    <a:pt x="121" y="6"/>
                  </a:lnTo>
                  <a:lnTo>
                    <a:pt x="124" y="8"/>
                  </a:lnTo>
                  <a:lnTo>
                    <a:pt x="127" y="6"/>
                  </a:lnTo>
                  <a:lnTo>
                    <a:pt x="129" y="8"/>
                  </a:lnTo>
                  <a:lnTo>
                    <a:pt x="130" y="13"/>
                  </a:lnTo>
                  <a:lnTo>
                    <a:pt x="137" y="13"/>
                  </a:lnTo>
                  <a:lnTo>
                    <a:pt x="145" y="17"/>
                  </a:lnTo>
                  <a:lnTo>
                    <a:pt x="147" y="17"/>
                  </a:lnTo>
                  <a:lnTo>
                    <a:pt x="148" y="16"/>
                  </a:lnTo>
                  <a:lnTo>
                    <a:pt x="153" y="18"/>
                  </a:lnTo>
                  <a:lnTo>
                    <a:pt x="158" y="18"/>
                  </a:lnTo>
                  <a:lnTo>
                    <a:pt x="162" y="17"/>
                  </a:lnTo>
                  <a:lnTo>
                    <a:pt x="169" y="16"/>
                  </a:lnTo>
                  <a:lnTo>
                    <a:pt x="177" y="17"/>
                  </a:lnTo>
                  <a:lnTo>
                    <a:pt x="182" y="17"/>
                  </a:lnTo>
                  <a:lnTo>
                    <a:pt x="191" y="11"/>
                  </a:lnTo>
                  <a:lnTo>
                    <a:pt x="196" y="9"/>
                  </a:lnTo>
                  <a:lnTo>
                    <a:pt x="196" y="8"/>
                  </a:lnTo>
                  <a:lnTo>
                    <a:pt x="198" y="9"/>
                  </a:lnTo>
                  <a:lnTo>
                    <a:pt x="199" y="9"/>
                  </a:lnTo>
                  <a:lnTo>
                    <a:pt x="203" y="8"/>
                  </a:lnTo>
                  <a:lnTo>
                    <a:pt x="207" y="9"/>
                  </a:lnTo>
                  <a:lnTo>
                    <a:pt x="208" y="9"/>
                  </a:lnTo>
                  <a:lnTo>
                    <a:pt x="210" y="8"/>
                  </a:lnTo>
                  <a:lnTo>
                    <a:pt x="211" y="7"/>
                  </a:lnTo>
                  <a:lnTo>
                    <a:pt x="213" y="8"/>
                  </a:lnTo>
                  <a:lnTo>
                    <a:pt x="214" y="9"/>
                  </a:lnTo>
                  <a:lnTo>
                    <a:pt x="217" y="13"/>
                  </a:lnTo>
                  <a:lnTo>
                    <a:pt x="218" y="13"/>
                  </a:lnTo>
                  <a:lnTo>
                    <a:pt x="220" y="15"/>
                  </a:lnTo>
                  <a:lnTo>
                    <a:pt x="222" y="16"/>
                  </a:lnTo>
                  <a:lnTo>
                    <a:pt x="224" y="19"/>
                  </a:lnTo>
                  <a:lnTo>
                    <a:pt x="224" y="24"/>
                  </a:lnTo>
                  <a:lnTo>
                    <a:pt x="225" y="27"/>
                  </a:lnTo>
                  <a:lnTo>
                    <a:pt x="227" y="29"/>
                  </a:lnTo>
                  <a:lnTo>
                    <a:pt x="229" y="30"/>
                  </a:lnTo>
                  <a:lnTo>
                    <a:pt x="231" y="31"/>
                  </a:lnTo>
                  <a:lnTo>
                    <a:pt x="233" y="33"/>
                  </a:lnTo>
                  <a:lnTo>
                    <a:pt x="235" y="34"/>
                  </a:lnTo>
                  <a:lnTo>
                    <a:pt x="236" y="35"/>
                  </a:lnTo>
                  <a:lnTo>
                    <a:pt x="234" y="39"/>
                  </a:lnTo>
                  <a:lnTo>
                    <a:pt x="234" y="40"/>
                  </a:lnTo>
                  <a:lnTo>
                    <a:pt x="230" y="42"/>
                  </a:lnTo>
                  <a:lnTo>
                    <a:pt x="231" y="44"/>
                  </a:lnTo>
                  <a:lnTo>
                    <a:pt x="232" y="47"/>
                  </a:lnTo>
                  <a:lnTo>
                    <a:pt x="233" y="53"/>
                  </a:lnTo>
                  <a:lnTo>
                    <a:pt x="233" y="57"/>
                  </a:lnTo>
                  <a:lnTo>
                    <a:pt x="233" y="60"/>
                  </a:lnTo>
                  <a:lnTo>
                    <a:pt x="232" y="65"/>
                  </a:lnTo>
                  <a:lnTo>
                    <a:pt x="236" y="67"/>
                  </a:lnTo>
                  <a:lnTo>
                    <a:pt x="238" y="70"/>
                  </a:lnTo>
                  <a:lnTo>
                    <a:pt x="239" y="74"/>
                  </a:lnTo>
                  <a:lnTo>
                    <a:pt x="237" y="75"/>
                  </a:lnTo>
                  <a:lnTo>
                    <a:pt x="233" y="75"/>
                  </a:lnTo>
                  <a:lnTo>
                    <a:pt x="231" y="73"/>
                  </a:lnTo>
                  <a:lnTo>
                    <a:pt x="227" y="73"/>
                  </a:lnTo>
                  <a:lnTo>
                    <a:pt x="220" y="73"/>
                  </a:lnTo>
                  <a:lnTo>
                    <a:pt x="215" y="71"/>
                  </a:lnTo>
                  <a:lnTo>
                    <a:pt x="209" y="75"/>
                  </a:lnTo>
                  <a:lnTo>
                    <a:pt x="207" y="75"/>
                  </a:lnTo>
                  <a:lnTo>
                    <a:pt x="207" y="75"/>
                  </a:lnTo>
                  <a:lnTo>
                    <a:pt x="207" y="74"/>
                  </a:lnTo>
                  <a:lnTo>
                    <a:pt x="206" y="73"/>
                  </a:lnTo>
                  <a:lnTo>
                    <a:pt x="206" y="73"/>
                  </a:lnTo>
                  <a:lnTo>
                    <a:pt x="203" y="74"/>
                  </a:lnTo>
                  <a:lnTo>
                    <a:pt x="199" y="76"/>
                  </a:lnTo>
                  <a:lnTo>
                    <a:pt x="191" y="77"/>
                  </a:lnTo>
                  <a:lnTo>
                    <a:pt x="189" y="76"/>
                  </a:lnTo>
                  <a:lnTo>
                    <a:pt x="187" y="76"/>
                  </a:lnTo>
                  <a:lnTo>
                    <a:pt x="183" y="77"/>
                  </a:lnTo>
                  <a:lnTo>
                    <a:pt x="181" y="79"/>
                  </a:lnTo>
                  <a:lnTo>
                    <a:pt x="179" y="80"/>
                  </a:lnTo>
                  <a:lnTo>
                    <a:pt x="176" y="80"/>
                  </a:lnTo>
                  <a:lnTo>
                    <a:pt x="175" y="81"/>
                  </a:lnTo>
                  <a:lnTo>
                    <a:pt x="167" y="82"/>
                  </a:lnTo>
                  <a:lnTo>
                    <a:pt x="161" y="82"/>
                  </a:lnTo>
                  <a:lnTo>
                    <a:pt x="158" y="79"/>
                  </a:lnTo>
                  <a:lnTo>
                    <a:pt x="156" y="79"/>
                  </a:lnTo>
                  <a:lnTo>
                    <a:pt x="153" y="79"/>
                  </a:lnTo>
                  <a:lnTo>
                    <a:pt x="151" y="81"/>
                  </a:lnTo>
                  <a:lnTo>
                    <a:pt x="148" y="82"/>
                  </a:lnTo>
                  <a:lnTo>
                    <a:pt x="146" y="82"/>
                  </a:lnTo>
                  <a:lnTo>
                    <a:pt x="145" y="83"/>
                  </a:lnTo>
                  <a:lnTo>
                    <a:pt x="141" y="82"/>
                  </a:lnTo>
                  <a:lnTo>
                    <a:pt x="139" y="83"/>
                  </a:lnTo>
                  <a:lnTo>
                    <a:pt x="139" y="82"/>
                  </a:lnTo>
                  <a:lnTo>
                    <a:pt x="139" y="82"/>
                  </a:lnTo>
                  <a:lnTo>
                    <a:pt x="139" y="82"/>
                  </a:lnTo>
                  <a:lnTo>
                    <a:pt x="138" y="81"/>
                  </a:lnTo>
                  <a:lnTo>
                    <a:pt x="136" y="81"/>
                  </a:lnTo>
                  <a:lnTo>
                    <a:pt x="135" y="80"/>
                  </a:lnTo>
                  <a:lnTo>
                    <a:pt x="134" y="82"/>
                  </a:lnTo>
                  <a:lnTo>
                    <a:pt x="133" y="83"/>
                  </a:lnTo>
                  <a:lnTo>
                    <a:pt x="133" y="84"/>
                  </a:lnTo>
                  <a:lnTo>
                    <a:pt x="133" y="86"/>
                  </a:lnTo>
                  <a:lnTo>
                    <a:pt x="135" y="88"/>
                  </a:lnTo>
                  <a:lnTo>
                    <a:pt x="135" y="89"/>
                  </a:lnTo>
                  <a:lnTo>
                    <a:pt x="134" y="89"/>
                  </a:lnTo>
                  <a:lnTo>
                    <a:pt x="133" y="89"/>
                  </a:lnTo>
                  <a:lnTo>
                    <a:pt x="130" y="89"/>
                  </a:lnTo>
                  <a:lnTo>
                    <a:pt x="130" y="90"/>
                  </a:lnTo>
                  <a:lnTo>
                    <a:pt x="130" y="92"/>
                  </a:lnTo>
                  <a:lnTo>
                    <a:pt x="129" y="93"/>
                  </a:lnTo>
                  <a:lnTo>
                    <a:pt x="128" y="94"/>
                  </a:lnTo>
                  <a:lnTo>
                    <a:pt x="128" y="95"/>
                  </a:lnTo>
                  <a:lnTo>
                    <a:pt x="126" y="94"/>
                  </a:lnTo>
                  <a:lnTo>
                    <a:pt x="126" y="93"/>
                  </a:lnTo>
                  <a:lnTo>
                    <a:pt x="125" y="93"/>
                  </a:lnTo>
                  <a:lnTo>
                    <a:pt x="125" y="9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0" name="Freeform 366"/>
            <p:cNvSpPr>
              <a:spLocks/>
            </p:cNvSpPr>
            <p:nvPr/>
          </p:nvSpPr>
          <p:spPr bwMode="auto">
            <a:xfrm>
              <a:off x="3959225" y="1738313"/>
              <a:ext cx="60325" cy="47625"/>
            </a:xfrm>
            <a:custGeom>
              <a:avLst/>
              <a:gdLst>
                <a:gd name="T0" fmla="*/ 25 w 38"/>
                <a:gd name="T1" fmla="*/ 2 h 30"/>
                <a:gd name="T2" fmla="*/ 23 w 38"/>
                <a:gd name="T3" fmla="*/ 1 h 30"/>
                <a:gd name="T4" fmla="*/ 17 w 38"/>
                <a:gd name="T5" fmla="*/ 2 h 30"/>
                <a:gd name="T6" fmla="*/ 13 w 38"/>
                <a:gd name="T7" fmla="*/ 0 h 30"/>
                <a:gd name="T8" fmla="*/ 9 w 38"/>
                <a:gd name="T9" fmla="*/ 2 h 30"/>
                <a:gd name="T10" fmla="*/ 5 w 38"/>
                <a:gd name="T11" fmla="*/ 2 h 30"/>
                <a:gd name="T12" fmla="*/ 3 w 38"/>
                <a:gd name="T13" fmla="*/ 4 h 30"/>
                <a:gd name="T14" fmla="*/ 4 w 38"/>
                <a:gd name="T15" fmla="*/ 5 h 30"/>
                <a:gd name="T16" fmla="*/ 6 w 38"/>
                <a:gd name="T17" fmla="*/ 7 h 30"/>
                <a:gd name="T18" fmla="*/ 6 w 38"/>
                <a:gd name="T19" fmla="*/ 9 h 30"/>
                <a:gd name="T20" fmla="*/ 3 w 38"/>
                <a:gd name="T21" fmla="*/ 11 h 30"/>
                <a:gd name="T22" fmla="*/ 3 w 38"/>
                <a:gd name="T23" fmla="*/ 14 h 30"/>
                <a:gd name="T24" fmla="*/ 2 w 38"/>
                <a:gd name="T25" fmla="*/ 17 h 30"/>
                <a:gd name="T26" fmla="*/ 0 w 38"/>
                <a:gd name="T27" fmla="*/ 21 h 30"/>
                <a:gd name="T28" fmla="*/ 0 w 38"/>
                <a:gd name="T29" fmla="*/ 21 h 30"/>
                <a:gd name="T30" fmla="*/ 2 w 38"/>
                <a:gd name="T31" fmla="*/ 22 h 30"/>
                <a:gd name="T32" fmla="*/ 10 w 38"/>
                <a:gd name="T33" fmla="*/ 21 h 30"/>
                <a:gd name="T34" fmla="*/ 8 w 38"/>
                <a:gd name="T35" fmla="*/ 23 h 30"/>
                <a:gd name="T36" fmla="*/ 4 w 38"/>
                <a:gd name="T37" fmla="*/ 24 h 30"/>
                <a:gd name="T38" fmla="*/ 2 w 38"/>
                <a:gd name="T39" fmla="*/ 26 h 30"/>
                <a:gd name="T40" fmla="*/ 2 w 38"/>
                <a:gd name="T41" fmla="*/ 27 h 30"/>
                <a:gd name="T42" fmla="*/ 2 w 38"/>
                <a:gd name="T43" fmla="*/ 30 h 30"/>
                <a:gd name="T44" fmla="*/ 4 w 38"/>
                <a:gd name="T45" fmla="*/ 29 h 30"/>
                <a:gd name="T46" fmla="*/ 5 w 38"/>
                <a:gd name="T47" fmla="*/ 27 h 30"/>
                <a:gd name="T48" fmla="*/ 7 w 38"/>
                <a:gd name="T49" fmla="*/ 25 h 30"/>
                <a:gd name="T50" fmla="*/ 13 w 38"/>
                <a:gd name="T51" fmla="*/ 22 h 30"/>
                <a:gd name="T52" fmla="*/ 17 w 38"/>
                <a:gd name="T53" fmla="*/ 18 h 30"/>
                <a:gd name="T54" fmla="*/ 19 w 38"/>
                <a:gd name="T55" fmla="*/ 16 h 30"/>
                <a:gd name="T56" fmla="*/ 22 w 38"/>
                <a:gd name="T57" fmla="*/ 16 h 30"/>
                <a:gd name="T58" fmla="*/ 25 w 38"/>
                <a:gd name="T59" fmla="*/ 16 h 30"/>
                <a:gd name="T60" fmla="*/ 28 w 38"/>
                <a:gd name="T61" fmla="*/ 16 h 30"/>
                <a:gd name="T62" fmla="*/ 32 w 38"/>
                <a:gd name="T63" fmla="*/ 16 h 30"/>
                <a:gd name="T64" fmla="*/ 33 w 38"/>
                <a:gd name="T65" fmla="*/ 17 h 30"/>
                <a:gd name="T66" fmla="*/ 37 w 38"/>
                <a:gd name="T67" fmla="*/ 16 h 30"/>
                <a:gd name="T68" fmla="*/ 38 w 38"/>
                <a:gd name="T69" fmla="*/ 14 h 30"/>
                <a:gd name="T70" fmla="*/ 38 w 38"/>
                <a:gd name="T71" fmla="*/ 12 h 30"/>
                <a:gd name="T72" fmla="*/ 36 w 38"/>
                <a:gd name="T73" fmla="*/ 12 h 30"/>
                <a:gd name="T74" fmla="*/ 32 w 38"/>
                <a:gd name="T75" fmla="*/ 10 h 30"/>
                <a:gd name="T76" fmla="*/ 29 w 38"/>
                <a:gd name="T77" fmla="*/ 9 h 30"/>
                <a:gd name="T78" fmla="*/ 27 w 38"/>
                <a:gd name="T79" fmla="*/ 8 h 30"/>
                <a:gd name="T80" fmla="*/ 25 w 38"/>
                <a:gd name="T81" fmla="*/ 6 h 30"/>
                <a:gd name="T82" fmla="*/ 24 w 38"/>
                <a:gd name="T83" fmla="*/ 3 h 30"/>
                <a:gd name="T84" fmla="*/ 25 w 38"/>
                <a:gd name="T8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8" h="30">
                  <a:moveTo>
                    <a:pt x="25" y="2"/>
                  </a:moveTo>
                  <a:lnTo>
                    <a:pt x="23" y="1"/>
                  </a:lnTo>
                  <a:lnTo>
                    <a:pt x="17" y="2"/>
                  </a:lnTo>
                  <a:lnTo>
                    <a:pt x="13" y="0"/>
                  </a:lnTo>
                  <a:lnTo>
                    <a:pt x="9" y="2"/>
                  </a:lnTo>
                  <a:lnTo>
                    <a:pt x="5" y="2"/>
                  </a:lnTo>
                  <a:lnTo>
                    <a:pt x="3" y="4"/>
                  </a:lnTo>
                  <a:lnTo>
                    <a:pt x="4" y="5"/>
                  </a:lnTo>
                  <a:lnTo>
                    <a:pt x="6" y="7"/>
                  </a:lnTo>
                  <a:lnTo>
                    <a:pt x="6" y="9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2" y="1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2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2" y="30"/>
                  </a:lnTo>
                  <a:lnTo>
                    <a:pt x="4" y="29"/>
                  </a:lnTo>
                  <a:lnTo>
                    <a:pt x="5" y="27"/>
                  </a:lnTo>
                  <a:lnTo>
                    <a:pt x="7" y="25"/>
                  </a:lnTo>
                  <a:lnTo>
                    <a:pt x="13" y="22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22" y="16"/>
                  </a:lnTo>
                  <a:lnTo>
                    <a:pt x="25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3" y="17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32" y="10"/>
                  </a:lnTo>
                  <a:lnTo>
                    <a:pt x="29" y="9"/>
                  </a:lnTo>
                  <a:lnTo>
                    <a:pt x="27" y="8"/>
                  </a:lnTo>
                  <a:lnTo>
                    <a:pt x="25" y="6"/>
                  </a:lnTo>
                  <a:lnTo>
                    <a:pt x="24" y="3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1" name="Freeform 368"/>
            <p:cNvSpPr>
              <a:spLocks/>
            </p:cNvSpPr>
            <p:nvPr/>
          </p:nvSpPr>
          <p:spPr bwMode="auto">
            <a:xfrm>
              <a:off x="4137025" y="1941513"/>
              <a:ext cx="85725" cy="93663"/>
            </a:xfrm>
            <a:custGeom>
              <a:avLst/>
              <a:gdLst>
                <a:gd name="T0" fmla="*/ 51 w 54"/>
                <a:gd name="T1" fmla="*/ 21 h 59"/>
                <a:gd name="T2" fmla="*/ 54 w 54"/>
                <a:gd name="T3" fmla="*/ 17 h 59"/>
                <a:gd name="T4" fmla="*/ 51 w 54"/>
                <a:gd name="T5" fmla="*/ 0 h 59"/>
                <a:gd name="T6" fmla="*/ 39 w 54"/>
                <a:gd name="T7" fmla="*/ 6 h 59"/>
                <a:gd name="T8" fmla="*/ 33 w 54"/>
                <a:gd name="T9" fmla="*/ 9 h 59"/>
                <a:gd name="T10" fmla="*/ 23 w 54"/>
                <a:gd name="T11" fmla="*/ 15 h 59"/>
                <a:gd name="T12" fmla="*/ 21 w 54"/>
                <a:gd name="T13" fmla="*/ 15 h 59"/>
                <a:gd name="T14" fmla="*/ 18 w 54"/>
                <a:gd name="T15" fmla="*/ 15 h 59"/>
                <a:gd name="T16" fmla="*/ 17 w 54"/>
                <a:gd name="T17" fmla="*/ 15 h 59"/>
                <a:gd name="T18" fmla="*/ 15 w 54"/>
                <a:gd name="T19" fmla="*/ 12 h 59"/>
                <a:gd name="T20" fmla="*/ 13 w 54"/>
                <a:gd name="T21" fmla="*/ 12 h 59"/>
                <a:gd name="T22" fmla="*/ 11 w 54"/>
                <a:gd name="T23" fmla="*/ 10 h 59"/>
                <a:gd name="T24" fmla="*/ 10 w 54"/>
                <a:gd name="T25" fmla="*/ 10 h 59"/>
                <a:gd name="T26" fmla="*/ 8 w 54"/>
                <a:gd name="T27" fmla="*/ 10 h 59"/>
                <a:gd name="T28" fmla="*/ 8 w 54"/>
                <a:gd name="T29" fmla="*/ 14 h 59"/>
                <a:gd name="T30" fmla="*/ 8 w 54"/>
                <a:gd name="T31" fmla="*/ 15 h 59"/>
                <a:gd name="T32" fmla="*/ 7 w 54"/>
                <a:gd name="T33" fmla="*/ 17 h 59"/>
                <a:gd name="T34" fmla="*/ 7 w 54"/>
                <a:gd name="T35" fmla="*/ 18 h 59"/>
                <a:gd name="T36" fmla="*/ 7 w 54"/>
                <a:gd name="T37" fmla="*/ 21 h 59"/>
                <a:gd name="T38" fmla="*/ 7 w 54"/>
                <a:gd name="T39" fmla="*/ 23 h 59"/>
                <a:gd name="T40" fmla="*/ 7 w 54"/>
                <a:gd name="T41" fmla="*/ 24 h 59"/>
                <a:gd name="T42" fmla="*/ 6 w 54"/>
                <a:gd name="T43" fmla="*/ 26 h 59"/>
                <a:gd name="T44" fmla="*/ 6 w 54"/>
                <a:gd name="T45" fmla="*/ 26 h 59"/>
                <a:gd name="T46" fmla="*/ 6 w 54"/>
                <a:gd name="T47" fmla="*/ 27 h 59"/>
                <a:gd name="T48" fmla="*/ 6 w 54"/>
                <a:gd name="T49" fmla="*/ 30 h 59"/>
                <a:gd name="T50" fmla="*/ 6 w 54"/>
                <a:gd name="T51" fmla="*/ 32 h 59"/>
                <a:gd name="T52" fmla="*/ 4 w 54"/>
                <a:gd name="T53" fmla="*/ 36 h 59"/>
                <a:gd name="T54" fmla="*/ 3 w 54"/>
                <a:gd name="T55" fmla="*/ 40 h 59"/>
                <a:gd name="T56" fmla="*/ 1 w 54"/>
                <a:gd name="T57" fmla="*/ 52 h 59"/>
                <a:gd name="T58" fmla="*/ 0 w 54"/>
                <a:gd name="T59" fmla="*/ 54 h 59"/>
                <a:gd name="T60" fmla="*/ 0 w 54"/>
                <a:gd name="T61" fmla="*/ 55 h 59"/>
                <a:gd name="T62" fmla="*/ 1 w 54"/>
                <a:gd name="T63" fmla="*/ 57 h 59"/>
                <a:gd name="T64" fmla="*/ 15 w 54"/>
                <a:gd name="T65" fmla="*/ 59 h 59"/>
                <a:gd name="T66" fmla="*/ 19 w 54"/>
                <a:gd name="T67" fmla="*/ 55 h 59"/>
                <a:gd name="T68" fmla="*/ 19 w 54"/>
                <a:gd name="T69" fmla="*/ 54 h 59"/>
                <a:gd name="T70" fmla="*/ 23 w 54"/>
                <a:gd name="T71" fmla="*/ 49 h 59"/>
                <a:gd name="T72" fmla="*/ 33 w 54"/>
                <a:gd name="T73" fmla="*/ 47 h 59"/>
                <a:gd name="T74" fmla="*/ 33 w 54"/>
                <a:gd name="T75" fmla="*/ 45 h 59"/>
                <a:gd name="T76" fmla="*/ 34 w 54"/>
                <a:gd name="T77" fmla="*/ 42 h 59"/>
                <a:gd name="T78" fmla="*/ 40 w 54"/>
                <a:gd name="T79" fmla="*/ 39 h 59"/>
                <a:gd name="T80" fmla="*/ 40 w 54"/>
                <a:gd name="T81" fmla="*/ 39 h 59"/>
                <a:gd name="T82" fmla="*/ 28 w 54"/>
                <a:gd name="T83" fmla="*/ 27 h 59"/>
                <a:gd name="T84" fmla="*/ 25 w 54"/>
                <a:gd name="T85" fmla="*/ 26 h 59"/>
                <a:gd name="T86" fmla="*/ 35 w 54"/>
                <a:gd name="T87" fmla="*/ 24 h 59"/>
                <a:gd name="T88" fmla="*/ 51 w 54"/>
                <a:gd name="T89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59">
                  <a:moveTo>
                    <a:pt x="51" y="21"/>
                  </a:moveTo>
                  <a:lnTo>
                    <a:pt x="54" y="17"/>
                  </a:lnTo>
                  <a:lnTo>
                    <a:pt x="51" y="0"/>
                  </a:lnTo>
                  <a:lnTo>
                    <a:pt x="39" y="6"/>
                  </a:lnTo>
                  <a:lnTo>
                    <a:pt x="33" y="9"/>
                  </a:lnTo>
                  <a:lnTo>
                    <a:pt x="23" y="15"/>
                  </a:lnTo>
                  <a:lnTo>
                    <a:pt x="21" y="15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6"/>
                  </a:lnTo>
                  <a:lnTo>
                    <a:pt x="3" y="4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9" y="54"/>
                  </a:lnTo>
                  <a:lnTo>
                    <a:pt x="23" y="49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4" y="42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28" y="27"/>
                  </a:lnTo>
                  <a:lnTo>
                    <a:pt x="25" y="26"/>
                  </a:lnTo>
                  <a:lnTo>
                    <a:pt x="35" y="24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B0DBCF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2" name="Freeform 369"/>
            <p:cNvSpPr>
              <a:spLocks/>
            </p:cNvSpPr>
            <p:nvPr/>
          </p:nvSpPr>
          <p:spPr bwMode="auto">
            <a:xfrm>
              <a:off x="4137025" y="1941513"/>
              <a:ext cx="85725" cy="93663"/>
            </a:xfrm>
            <a:custGeom>
              <a:avLst/>
              <a:gdLst>
                <a:gd name="T0" fmla="*/ 51 w 54"/>
                <a:gd name="T1" fmla="*/ 21 h 59"/>
                <a:gd name="T2" fmla="*/ 54 w 54"/>
                <a:gd name="T3" fmla="*/ 17 h 59"/>
                <a:gd name="T4" fmla="*/ 51 w 54"/>
                <a:gd name="T5" fmla="*/ 0 h 59"/>
                <a:gd name="T6" fmla="*/ 39 w 54"/>
                <a:gd name="T7" fmla="*/ 6 h 59"/>
                <a:gd name="T8" fmla="*/ 33 w 54"/>
                <a:gd name="T9" fmla="*/ 9 h 59"/>
                <a:gd name="T10" fmla="*/ 23 w 54"/>
                <a:gd name="T11" fmla="*/ 15 h 59"/>
                <a:gd name="T12" fmla="*/ 21 w 54"/>
                <a:gd name="T13" fmla="*/ 15 h 59"/>
                <a:gd name="T14" fmla="*/ 18 w 54"/>
                <a:gd name="T15" fmla="*/ 15 h 59"/>
                <a:gd name="T16" fmla="*/ 17 w 54"/>
                <a:gd name="T17" fmla="*/ 15 h 59"/>
                <a:gd name="T18" fmla="*/ 15 w 54"/>
                <a:gd name="T19" fmla="*/ 12 h 59"/>
                <a:gd name="T20" fmla="*/ 13 w 54"/>
                <a:gd name="T21" fmla="*/ 12 h 59"/>
                <a:gd name="T22" fmla="*/ 11 w 54"/>
                <a:gd name="T23" fmla="*/ 10 h 59"/>
                <a:gd name="T24" fmla="*/ 10 w 54"/>
                <a:gd name="T25" fmla="*/ 10 h 59"/>
                <a:gd name="T26" fmla="*/ 8 w 54"/>
                <a:gd name="T27" fmla="*/ 10 h 59"/>
                <a:gd name="T28" fmla="*/ 8 w 54"/>
                <a:gd name="T29" fmla="*/ 14 h 59"/>
                <a:gd name="T30" fmla="*/ 8 w 54"/>
                <a:gd name="T31" fmla="*/ 15 h 59"/>
                <a:gd name="T32" fmla="*/ 7 w 54"/>
                <a:gd name="T33" fmla="*/ 17 h 59"/>
                <a:gd name="T34" fmla="*/ 7 w 54"/>
                <a:gd name="T35" fmla="*/ 18 h 59"/>
                <a:gd name="T36" fmla="*/ 7 w 54"/>
                <a:gd name="T37" fmla="*/ 21 h 59"/>
                <a:gd name="T38" fmla="*/ 7 w 54"/>
                <a:gd name="T39" fmla="*/ 23 h 59"/>
                <a:gd name="T40" fmla="*/ 7 w 54"/>
                <a:gd name="T41" fmla="*/ 24 h 59"/>
                <a:gd name="T42" fmla="*/ 6 w 54"/>
                <a:gd name="T43" fmla="*/ 26 h 59"/>
                <a:gd name="T44" fmla="*/ 6 w 54"/>
                <a:gd name="T45" fmla="*/ 26 h 59"/>
                <a:gd name="T46" fmla="*/ 6 w 54"/>
                <a:gd name="T47" fmla="*/ 27 h 59"/>
                <a:gd name="T48" fmla="*/ 6 w 54"/>
                <a:gd name="T49" fmla="*/ 30 h 59"/>
                <a:gd name="T50" fmla="*/ 6 w 54"/>
                <a:gd name="T51" fmla="*/ 32 h 59"/>
                <a:gd name="T52" fmla="*/ 4 w 54"/>
                <a:gd name="T53" fmla="*/ 36 h 59"/>
                <a:gd name="T54" fmla="*/ 3 w 54"/>
                <a:gd name="T55" fmla="*/ 40 h 59"/>
                <a:gd name="T56" fmla="*/ 1 w 54"/>
                <a:gd name="T57" fmla="*/ 52 h 59"/>
                <a:gd name="T58" fmla="*/ 0 w 54"/>
                <a:gd name="T59" fmla="*/ 54 h 59"/>
                <a:gd name="T60" fmla="*/ 0 w 54"/>
                <a:gd name="T61" fmla="*/ 55 h 59"/>
                <a:gd name="T62" fmla="*/ 1 w 54"/>
                <a:gd name="T63" fmla="*/ 57 h 59"/>
                <a:gd name="T64" fmla="*/ 15 w 54"/>
                <a:gd name="T65" fmla="*/ 59 h 59"/>
                <a:gd name="T66" fmla="*/ 19 w 54"/>
                <a:gd name="T67" fmla="*/ 55 h 59"/>
                <a:gd name="T68" fmla="*/ 19 w 54"/>
                <a:gd name="T69" fmla="*/ 54 h 59"/>
                <a:gd name="T70" fmla="*/ 23 w 54"/>
                <a:gd name="T71" fmla="*/ 49 h 59"/>
                <a:gd name="T72" fmla="*/ 33 w 54"/>
                <a:gd name="T73" fmla="*/ 47 h 59"/>
                <a:gd name="T74" fmla="*/ 33 w 54"/>
                <a:gd name="T75" fmla="*/ 45 h 59"/>
                <a:gd name="T76" fmla="*/ 34 w 54"/>
                <a:gd name="T77" fmla="*/ 42 h 59"/>
                <a:gd name="T78" fmla="*/ 40 w 54"/>
                <a:gd name="T79" fmla="*/ 39 h 59"/>
                <a:gd name="T80" fmla="*/ 40 w 54"/>
                <a:gd name="T81" fmla="*/ 39 h 59"/>
                <a:gd name="T82" fmla="*/ 28 w 54"/>
                <a:gd name="T83" fmla="*/ 27 h 59"/>
                <a:gd name="T84" fmla="*/ 25 w 54"/>
                <a:gd name="T85" fmla="*/ 26 h 59"/>
                <a:gd name="T86" fmla="*/ 35 w 54"/>
                <a:gd name="T87" fmla="*/ 24 h 59"/>
                <a:gd name="T88" fmla="*/ 51 w 54"/>
                <a:gd name="T89" fmla="*/ 2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4" h="59">
                  <a:moveTo>
                    <a:pt x="51" y="21"/>
                  </a:moveTo>
                  <a:lnTo>
                    <a:pt x="54" y="17"/>
                  </a:lnTo>
                  <a:lnTo>
                    <a:pt x="51" y="0"/>
                  </a:lnTo>
                  <a:lnTo>
                    <a:pt x="39" y="6"/>
                  </a:lnTo>
                  <a:lnTo>
                    <a:pt x="33" y="9"/>
                  </a:lnTo>
                  <a:lnTo>
                    <a:pt x="23" y="15"/>
                  </a:lnTo>
                  <a:lnTo>
                    <a:pt x="21" y="15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5" y="12"/>
                  </a:lnTo>
                  <a:lnTo>
                    <a:pt x="13" y="12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6"/>
                  </a:lnTo>
                  <a:lnTo>
                    <a:pt x="3" y="40"/>
                  </a:lnTo>
                  <a:lnTo>
                    <a:pt x="1" y="52"/>
                  </a:lnTo>
                  <a:lnTo>
                    <a:pt x="0" y="54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9" y="54"/>
                  </a:lnTo>
                  <a:lnTo>
                    <a:pt x="23" y="49"/>
                  </a:lnTo>
                  <a:lnTo>
                    <a:pt x="33" y="47"/>
                  </a:lnTo>
                  <a:lnTo>
                    <a:pt x="33" y="45"/>
                  </a:lnTo>
                  <a:lnTo>
                    <a:pt x="34" y="42"/>
                  </a:lnTo>
                  <a:lnTo>
                    <a:pt x="40" y="39"/>
                  </a:lnTo>
                  <a:lnTo>
                    <a:pt x="40" y="39"/>
                  </a:lnTo>
                  <a:lnTo>
                    <a:pt x="28" y="27"/>
                  </a:lnTo>
                  <a:lnTo>
                    <a:pt x="25" y="26"/>
                  </a:lnTo>
                  <a:lnTo>
                    <a:pt x="35" y="24"/>
                  </a:lnTo>
                  <a:lnTo>
                    <a:pt x="51" y="21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3" name="Freeform 370"/>
            <p:cNvSpPr>
              <a:spLocks/>
            </p:cNvSpPr>
            <p:nvPr/>
          </p:nvSpPr>
          <p:spPr bwMode="auto">
            <a:xfrm>
              <a:off x="4149725" y="1851025"/>
              <a:ext cx="142875" cy="114300"/>
            </a:xfrm>
            <a:custGeom>
              <a:avLst/>
              <a:gdLst>
                <a:gd name="T0" fmla="*/ 56 w 90"/>
                <a:gd name="T1" fmla="*/ 49 h 72"/>
                <a:gd name="T2" fmla="*/ 67 w 90"/>
                <a:gd name="T3" fmla="*/ 44 h 72"/>
                <a:gd name="T4" fmla="*/ 73 w 90"/>
                <a:gd name="T5" fmla="*/ 37 h 72"/>
                <a:gd name="T6" fmla="*/ 82 w 90"/>
                <a:gd name="T7" fmla="*/ 11 h 72"/>
                <a:gd name="T8" fmla="*/ 88 w 90"/>
                <a:gd name="T9" fmla="*/ 3 h 72"/>
                <a:gd name="T10" fmla="*/ 86 w 90"/>
                <a:gd name="T11" fmla="*/ 1 h 72"/>
                <a:gd name="T12" fmla="*/ 80 w 90"/>
                <a:gd name="T13" fmla="*/ 4 h 72"/>
                <a:gd name="T14" fmla="*/ 67 w 90"/>
                <a:gd name="T15" fmla="*/ 3 h 72"/>
                <a:gd name="T16" fmla="*/ 59 w 90"/>
                <a:gd name="T17" fmla="*/ 7 h 72"/>
                <a:gd name="T18" fmla="*/ 47 w 90"/>
                <a:gd name="T19" fmla="*/ 10 h 72"/>
                <a:gd name="T20" fmla="*/ 37 w 90"/>
                <a:gd name="T21" fmla="*/ 6 h 72"/>
                <a:gd name="T22" fmla="*/ 28 w 90"/>
                <a:gd name="T23" fmla="*/ 9 h 72"/>
                <a:gd name="T24" fmla="*/ 22 w 90"/>
                <a:gd name="T25" fmla="*/ 10 h 72"/>
                <a:gd name="T26" fmla="*/ 20 w 90"/>
                <a:gd name="T27" fmla="*/ 9 h 72"/>
                <a:gd name="T28" fmla="*/ 17 w 90"/>
                <a:gd name="T29" fmla="*/ 8 h 72"/>
                <a:gd name="T30" fmla="*/ 14 w 90"/>
                <a:gd name="T31" fmla="*/ 10 h 72"/>
                <a:gd name="T32" fmla="*/ 15 w 90"/>
                <a:gd name="T33" fmla="*/ 15 h 72"/>
                <a:gd name="T34" fmla="*/ 13 w 90"/>
                <a:gd name="T35" fmla="*/ 16 h 72"/>
                <a:gd name="T36" fmla="*/ 11 w 90"/>
                <a:gd name="T37" fmla="*/ 20 h 72"/>
                <a:gd name="T38" fmla="*/ 8 w 90"/>
                <a:gd name="T39" fmla="*/ 22 h 72"/>
                <a:gd name="T40" fmla="*/ 6 w 90"/>
                <a:gd name="T41" fmla="*/ 21 h 72"/>
                <a:gd name="T42" fmla="*/ 5 w 90"/>
                <a:gd name="T43" fmla="*/ 27 h 72"/>
                <a:gd name="T44" fmla="*/ 6 w 90"/>
                <a:gd name="T45" fmla="*/ 36 h 72"/>
                <a:gd name="T46" fmla="*/ 11 w 90"/>
                <a:gd name="T47" fmla="*/ 38 h 72"/>
                <a:gd name="T48" fmla="*/ 13 w 90"/>
                <a:gd name="T49" fmla="*/ 39 h 72"/>
                <a:gd name="T50" fmla="*/ 12 w 90"/>
                <a:gd name="T51" fmla="*/ 39 h 72"/>
                <a:gd name="T52" fmla="*/ 11 w 90"/>
                <a:gd name="T53" fmla="*/ 41 h 72"/>
                <a:gd name="T54" fmla="*/ 14 w 90"/>
                <a:gd name="T55" fmla="*/ 42 h 72"/>
                <a:gd name="T56" fmla="*/ 14 w 90"/>
                <a:gd name="T57" fmla="*/ 45 h 72"/>
                <a:gd name="T58" fmla="*/ 14 w 90"/>
                <a:gd name="T59" fmla="*/ 47 h 72"/>
                <a:gd name="T60" fmla="*/ 11 w 90"/>
                <a:gd name="T61" fmla="*/ 48 h 72"/>
                <a:gd name="T62" fmla="*/ 10 w 90"/>
                <a:gd name="T63" fmla="*/ 50 h 72"/>
                <a:gd name="T64" fmla="*/ 11 w 90"/>
                <a:gd name="T65" fmla="*/ 51 h 72"/>
                <a:gd name="T66" fmla="*/ 7 w 90"/>
                <a:gd name="T67" fmla="*/ 52 h 72"/>
                <a:gd name="T68" fmla="*/ 7 w 90"/>
                <a:gd name="T69" fmla="*/ 54 h 72"/>
                <a:gd name="T70" fmla="*/ 5 w 90"/>
                <a:gd name="T71" fmla="*/ 57 h 72"/>
                <a:gd name="T72" fmla="*/ 2 w 90"/>
                <a:gd name="T73" fmla="*/ 58 h 72"/>
                <a:gd name="T74" fmla="*/ 0 w 90"/>
                <a:gd name="T75" fmla="*/ 62 h 72"/>
                <a:gd name="T76" fmla="*/ 1 w 90"/>
                <a:gd name="T77" fmla="*/ 66 h 72"/>
                <a:gd name="T78" fmla="*/ 3 w 90"/>
                <a:gd name="T79" fmla="*/ 67 h 72"/>
                <a:gd name="T80" fmla="*/ 8 w 90"/>
                <a:gd name="T81" fmla="*/ 72 h 72"/>
                <a:gd name="T82" fmla="*/ 14 w 90"/>
                <a:gd name="T83" fmla="*/ 72 h 72"/>
                <a:gd name="T84" fmla="*/ 42 w 90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72">
                  <a:moveTo>
                    <a:pt x="42" y="58"/>
                  </a:moveTo>
                  <a:lnTo>
                    <a:pt x="52" y="51"/>
                  </a:lnTo>
                  <a:lnTo>
                    <a:pt x="56" y="49"/>
                  </a:lnTo>
                  <a:lnTo>
                    <a:pt x="59" y="48"/>
                  </a:lnTo>
                  <a:lnTo>
                    <a:pt x="64" y="45"/>
                  </a:lnTo>
                  <a:lnTo>
                    <a:pt x="67" y="44"/>
                  </a:lnTo>
                  <a:lnTo>
                    <a:pt x="68" y="43"/>
                  </a:lnTo>
                  <a:lnTo>
                    <a:pt x="71" y="42"/>
                  </a:lnTo>
                  <a:lnTo>
                    <a:pt x="73" y="37"/>
                  </a:lnTo>
                  <a:lnTo>
                    <a:pt x="74" y="29"/>
                  </a:lnTo>
                  <a:lnTo>
                    <a:pt x="75" y="14"/>
                  </a:lnTo>
                  <a:lnTo>
                    <a:pt x="82" y="11"/>
                  </a:lnTo>
                  <a:lnTo>
                    <a:pt x="86" y="5"/>
                  </a:lnTo>
                  <a:lnTo>
                    <a:pt x="90" y="3"/>
                  </a:lnTo>
                  <a:lnTo>
                    <a:pt x="88" y="3"/>
                  </a:lnTo>
                  <a:lnTo>
                    <a:pt x="87" y="2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0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2" y="4"/>
                  </a:lnTo>
                  <a:lnTo>
                    <a:pt x="69" y="3"/>
                  </a:lnTo>
                  <a:lnTo>
                    <a:pt x="67" y="3"/>
                  </a:lnTo>
                  <a:lnTo>
                    <a:pt x="64" y="4"/>
                  </a:lnTo>
                  <a:lnTo>
                    <a:pt x="61" y="6"/>
                  </a:lnTo>
                  <a:lnTo>
                    <a:pt x="59" y="7"/>
                  </a:lnTo>
                  <a:lnTo>
                    <a:pt x="56" y="8"/>
                  </a:lnTo>
                  <a:lnTo>
                    <a:pt x="55" y="8"/>
                  </a:lnTo>
                  <a:lnTo>
                    <a:pt x="47" y="10"/>
                  </a:lnTo>
                  <a:lnTo>
                    <a:pt x="41" y="9"/>
                  </a:lnTo>
                  <a:lnTo>
                    <a:pt x="39" y="7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2" y="8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5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6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5" y="44"/>
                  </a:lnTo>
                  <a:lnTo>
                    <a:pt x="14" y="45"/>
                  </a:lnTo>
                  <a:lnTo>
                    <a:pt x="15" y="45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8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0" y="50"/>
                  </a:lnTo>
                  <a:lnTo>
                    <a:pt x="11" y="50"/>
                  </a:lnTo>
                  <a:lnTo>
                    <a:pt x="12" y="51"/>
                  </a:lnTo>
                  <a:lnTo>
                    <a:pt x="11" y="51"/>
                  </a:lnTo>
                  <a:lnTo>
                    <a:pt x="10" y="51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6" y="52"/>
                  </a:lnTo>
                  <a:lnTo>
                    <a:pt x="6" y="54"/>
                  </a:lnTo>
                  <a:lnTo>
                    <a:pt x="7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5" y="57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1" y="59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3" y="67"/>
                  </a:lnTo>
                  <a:lnTo>
                    <a:pt x="5" y="69"/>
                  </a:lnTo>
                  <a:lnTo>
                    <a:pt x="7" y="70"/>
                  </a:lnTo>
                  <a:lnTo>
                    <a:pt x="8" y="72"/>
                  </a:lnTo>
                  <a:lnTo>
                    <a:pt x="10" y="72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25" y="66"/>
                  </a:lnTo>
                  <a:lnTo>
                    <a:pt x="30" y="63"/>
                  </a:lnTo>
                  <a:lnTo>
                    <a:pt x="42" y="5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4" name="Freeform 371"/>
            <p:cNvSpPr>
              <a:spLocks/>
            </p:cNvSpPr>
            <p:nvPr/>
          </p:nvSpPr>
          <p:spPr bwMode="auto">
            <a:xfrm>
              <a:off x="4149725" y="1851025"/>
              <a:ext cx="142875" cy="114300"/>
            </a:xfrm>
            <a:custGeom>
              <a:avLst/>
              <a:gdLst>
                <a:gd name="T0" fmla="*/ 56 w 90"/>
                <a:gd name="T1" fmla="*/ 49 h 72"/>
                <a:gd name="T2" fmla="*/ 67 w 90"/>
                <a:gd name="T3" fmla="*/ 44 h 72"/>
                <a:gd name="T4" fmla="*/ 73 w 90"/>
                <a:gd name="T5" fmla="*/ 37 h 72"/>
                <a:gd name="T6" fmla="*/ 82 w 90"/>
                <a:gd name="T7" fmla="*/ 11 h 72"/>
                <a:gd name="T8" fmla="*/ 88 w 90"/>
                <a:gd name="T9" fmla="*/ 3 h 72"/>
                <a:gd name="T10" fmla="*/ 86 w 90"/>
                <a:gd name="T11" fmla="*/ 1 h 72"/>
                <a:gd name="T12" fmla="*/ 80 w 90"/>
                <a:gd name="T13" fmla="*/ 4 h 72"/>
                <a:gd name="T14" fmla="*/ 67 w 90"/>
                <a:gd name="T15" fmla="*/ 3 h 72"/>
                <a:gd name="T16" fmla="*/ 59 w 90"/>
                <a:gd name="T17" fmla="*/ 7 h 72"/>
                <a:gd name="T18" fmla="*/ 47 w 90"/>
                <a:gd name="T19" fmla="*/ 10 h 72"/>
                <a:gd name="T20" fmla="*/ 37 w 90"/>
                <a:gd name="T21" fmla="*/ 6 h 72"/>
                <a:gd name="T22" fmla="*/ 28 w 90"/>
                <a:gd name="T23" fmla="*/ 9 h 72"/>
                <a:gd name="T24" fmla="*/ 22 w 90"/>
                <a:gd name="T25" fmla="*/ 10 h 72"/>
                <a:gd name="T26" fmla="*/ 20 w 90"/>
                <a:gd name="T27" fmla="*/ 9 h 72"/>
                <a:gd name="T28" fmla="*/ 17 w 90"/>
                <a:gd name="T29" fmla="*/ 8 h 72"/>
                <a:gd name="T30" fmla="*/ 14 w 90"/>
                <a:gd name="T31" fmla="*/ 10 h 72"/>
                <a:gd name="T32" fmla="*/ 15 w 90"/>
                <a:gd name="T33" fmla="*/ 15 h 72"/>
                <a:gd name="T34" fmla="*/ 13 w 90"/>
                <a:gd name="T35" fmla="*/ 16 h 72"/>
                <a:gd name="T36" fmla="*/ 11 w 90"/>
                <a:gd name="T37" fmla="*/ 20 h 72"/>
                <a:gd name="T38" fmla="*/ 8 w 90"/>
                <a:gd name="T39" fmla="*/ 22 h 72"/>
                <a:gd name="T40" fmla="*/ 6 w 90"/>
                <a:gd name="T41" fmla="*/ 21 h 72"/>
                <a:gd name="T42" fmla="*/ 5 w 90"/>
                <a:gd name="T43" fmla="*/ 27 h 72"/>
                <a:gd name="T44" fmla="*/ 6 w 90"/>
                <a:gd name="T45" fmla="*/ 36 h 72"/>
                <a:gd name="T46" fmla="*/ 11 w 90"/>
                <a:gd name="T47" fmla="*/ 38 h 72"/>
                <a:gd name="T48" fmla="*/ 13 w 90"/>
                <a:gd name="T49" fmla="*/ 39 h 72"/>
                <a:gd name="T50" fmla="*/ 12 w 90"/>
                <a:gd name="T51" fmla="*/ 39 h 72"/>
                <a:gd name="T52" fmla="*/ 11 w 90"/>
                <a:gd name="T53" fmla="*/ 41 h 72"/>
                <a:gd name="T54" fmla="*/ 14 w 90"/>
                <a:gd name="T55" fmla="*/ 42 h 72"/>
                <a:gd name="T56" fmla="*/ 14 w 90"/>
                <a:gd name="T57" fmla="*/ 45 h 72"/>
                <a:gd name="T58" fmla="*/ 14 w 90"/>
                <a:gd name="T59" fmla="*/ 47 h 72"/>
                <a:gd name="T60" fmla="*/ 11 w 90"/>
                <a:gd name="T61" fmla="*/ 48 h 72"/>
                <a:gd name="T62" fmla="*/ 10 w 90"/>
                <a:gd name="T63" fmla="*/ 50 h 72"/>
                <a:gd name="T64" fmla="*/ 11 w 90"/>
                <a:gd name="T65" fmla="*/ 51 h 72"/>
                <a:gd name="T66" fmla="*/ 7 w 90"/>
                <a:gd name="T67" fmla="*/ 52 h 72"/>
                <a:gd name="T68" fmla="*/ 7 w 90"/>
                <a:gd name="T69" fmla="*/ 54 h 72"/>
                <a:gd name="T70" fmla="*/ 5 w 90"/>
                <a:gd name="T71" fmla="*/ 57 h 72"/>
                <a:gd name="T72" fmla="*/ 2 w 90"/>
                <a:gd name="T73" fmla="*/ 58 h 72"/>
                <a:gd name="T74" fmla="*/ 0 w 90"/>
                <a:gd name="T75" fmla="*/ 62 h 72"/>
                <a:gd name="T76" fmla="*/ 1 w 90"/>
                <a:gd name="T77" fmla="*/ 66 h 72"/>
                <a:gd name="T78" fmla="*/ 3 w 90"/>
                <a:gd name="T79" fmla="*/ 67 h 72"/>
                <a:gd name="T80" fmla="*/ 8 w 90"/>
                <a:gd name="T81" fmla="*/ 72 h 72"/>
                <a:gd name="T82" fmla="*/ 14 w 90"/>
                <a:gd name="T83" fmla="*/ 72 h 72"/>
                <a:gd name="T84" fmla="*/ 42 w 90"/>
                <a:gd name="T85" fmla="*/ 5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0" h="72">
                  <a:moveTo>
                    <a:pt x="42" y="58"/>
                  </a:moveTo>
                  <a:lnTo>
                    <a:pt x="52" y="51"/>
                  </a:lnTo>
                  <a:lnTo>
                    <a:pt x="56" y="49"/>
                  </a:lnTo>
                  <a:lnTo>
                    <a:pt x="59" y="48"/>
                  </a:lnTo>
                  <a:lnTo>
                    <a:pt x="64" y="45"/>
                  </a:lnTo>
                  <a:lnTo>
                    <a:pt x="67" y="44"/>
                  </a:lnTo>
                  <a:lnTo>
                    <a:pt x="68" y="43"/>
                  </a:lnTo>
                  <a:lnTo>
                    <a:pt x="71" y="42"/>
                  </a:lnTo>
                  <a:lnTo>
                    <a:pt x="73" y="37"/>
                  </a:lnTo>
                  <a:lnTo>
                    <a:pt x="74" y="29"/>
                  </a:lnTo>
                  <a:lnTo>
                    <a:pt x="75" y="14"/>
                  </a:lnTo>
                  <a:lnTo>
                    <a:pt x="82" y="11"/>
                  </a:lnTo>
                  <a:lnTo>
                    <a:pt x="86" y="5"/>
                  </a:lnTo>
                  <a:lnTo>
                    <a:pt x="90" y="3"/>
                  </a:lnTo>
                  <a:lnTo>
                    <a:pt x="88" y="3"/>
                  </a:lnTo>
                  <a:lnTo>
                    <a:pt x="87" y="2"/>
                  </a:lnTo>
                  <a:lnTo>
                    <a:pt x="87" y="1"/>
                  </a:lnTo>
                  <a:lnTo>
                    <a:pt x="86" y="1"/>
                  </a:lnTo>
                  <a:lnTo>
                    <a:pt x="86" y="0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2" y="4"/>
                  </a:lnTo>
                  <a:lnTo>
                    <a:pt x="69" y="3"/>
                  </a:lnTo>
                  <a:lnTo>
                    <a:pt x="67" y="3"/>
                  </a:lnTo>
                  <a:lnTo>
                    <a:pt x="64" y="4"/>
                  </a:lnTo>
                  <a:lnTo>
                    <a:pt x="61" y="6"/>
                  </a:lnTo>
                  <a:lnTo>
                    <a:pt x="59" y="7"/>
                  </a:lnTo>
                  <a:lnTo>
                    <a:pt x="56" y="8"/>
                  </a:lnTo>
                  <a:lnTo>
                    <a:pt x="55" y="8"/>
                  </a:lnTo>
                  <a:lnTo>
                    <a:pt x="47" y="10"/>
                  </a:lnTo>
                  <a:lnTo>
                    <a:pt x="41" y="9"/>
                  </a:lnTo>
                  <a:lnTo>
                    <a:pt x="39" y="7"/>
                  </a:lnTo>
                  <a:lnTo>
                    <a:pt x="37" y="6"/>
                  </a:lnTo>
                  <a:lnTo>
                    <a:pt x="34" y="6"/>
                  </a:lnTo>
                  <a:lnTo>
                    <a:pt x="32" y="8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5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6" y="16"/>
                  </a:lnTo>
                  <a:lnTo>
                    <a:pt x="15" y="16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2" y="39"/>
                  </a:lnTo>
                  <a:lnTo>
                    <a:pt x="12" y="40"/>
                  </a:lnTo>
                  <a:lnTo>
                    <a:pt x="11" y="40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42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5" y="44"/>
                  </a:lnTo>
                  <a:lnTo>
                    <a:pt x="14" y="45"/>
                  </a:lnTo>
                  <a:lnTo>
                    <a:pt x="15" y="45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12" y="48"/>
                  </a:lnTo>
                  <a:lnTo>
                    <a:pt x="11" y="48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0" y="50"/>
                  </a:lnTo>
                  <a:lnTo>
                    <a:pt x="11" y="50"/>
                  </a:lnTo>
                  <a:lnTo>
                    <a:pt x="12" y="51"/>
                  </a:lnTo>
                  <a:lnTo>
                    <a:pt x="11" y="51"/>
                  </a:lnTo>
                  <a:lnTo>
                    <a:pt x="10" y="51"/>
                  </a:lnTo>
                  <a:lnTo>
                    <a:pt x="7" y="51"/>
                  </a:lnTo>
                  <a:lnTo>
                    <a:pt x="7" y="52"/>
                  </a:lnTo>
                  <a:lnTo>
                    <a:pt x="6" y="52"/>
                  </a:lnTo>
                  <a:lnTo>
                    <a:pt x="6" y="54"/>
                  </a:lnTo>
                  <a:lnTo>
                    <a:pt x="7" y="54"/>
                  </a:lnTo>
                  <a:lnTo>
                    <a:pt x="7" y="55"/>
                  </a:lnTo>
                  <a:lnTo>
                    <a:pt x="6" y="55"/>
                  </a:lnTo>
                  <a:lnTo>
                    <a:pt x="5" y="57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1" y="59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3" y="67"/>
                  </a:lnTo>
                  <a:lnTo>
                    <a:pt x="5" y="69"/>
                  </a:lnTo>
                  <a:lnTo>
                    <a:pt x="7" y="70"/>
                  </a:lnTo>
                  <a:lnTo>
                    <a:pt x="8" y="72"/>
                  </a:lnTo>
                  <a:lnTo>
                    <a:pt x="10" y="72"/>
                  </a:lnTo>
                  <a:lnTo>
                    <a:pt x="12" y="72"/>
                  </a:lnTo>
                  <a:lnTo>
                    <a:pt x="14" y="72"/>
                  </a:lnTo>
                  <a:lnTo>
                    <a:pt x="25" y="66"/>
                  </a:lnTo>
                  <a:lnTo>
                    <a:pt x="30" y="63"/>
                  </a:lnTo>
                  <a:lnTo>
                    <a:pt x="42" y="58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5" name="Freeform 372"/>
            <p:cNvSpPr>
              <a:spLocks/>
            </p:cNvSpPr>
            <p:nvPr/>
          </p:nvSpPr>
          <p:spPr bwMode="auto">
            <a:xfrm>
              <a:off x="4086225" y="1890713"/>
              <a:ext cx="46038" cy="25400"/>
            </a:xfrm>
            <a:custGeom>
              <a:avLst/>
              <a:gdLst>
                <a:gd name="T0" fmla="*/ 21 w 29"/>
                <a:gd name="T1" fmla="*/ 3 h 16"/>
                <a:gd name="T2" fmla="*/ 25 w 29"/>
                <a:gd name="T3" fmla="*/ 2 h 16"/>
                <a:gd name="T4" fmla="*/ 26 w 29"/>
                <a:gd name="T5" fmla="*/ 1 h 16"/>
                <a:gd name="T6" fmla="*/ 28 w 29"/>
                <a:gd name="T7" fmla="*/ 0 h 16"/>
                <a:gd name="T8" fmla="*/ 29 w 29"/>
                <a:gd name="T9" fmla="*/ 0 h 16"/>
                <a:gd name="T10" fmla="*/ 29 w 29"/>
                <a:gd name="T11" fmla="*/ 2 h 16"/>
                <a:gd name="T12" fmla="*/ 27 w 29"/>
                <a:gd name="T13" fmla="*/ 3 h 16"/>
                <a:gd name="T14" fmla="*/ 25 w 29"/>
                <a:gd name="T15" fmla="*/ 4 h 16"/>
                <a:gd name="T16" fmla="*/ 22 w 29"/>
                <a:gd name="T17" fmla="*/ 8 h 16"/>
                <a:gd name="T18" fmla="*/ 23 w 29"/>
                <a:gd name="T19" fmla="*/ 9 h 16"/>
                <a:gd name="T20" fmla="*/ 21 w 29"/>
                <a:gd name="T21" fmla="*/ 11 h 16"/>
                <a:gd name="T22" fmla="*/ 19 w 29"/>
                <a:gd name="T23" fmla="*/ 11 h 16"/>
                <a:gd name="T24" fmla="*/ 16 w 29"/>
                <a:gd name="T25" fmla="*/ 13 h 16"/>
                <a:gd name="T26" fmla="*/ 12 w 29"/>
                <a:gd name="T27" fmla="*/ 14 h 16"/>
                <a:gd name="T28" fmla="*/ 10 w 29"/>
                <a:gd name="T29" fmla="*/ 16 h 16"/>
                <a:gd name="T30" fmla="*/ 6 w 29"/>
                <a:gd name="T31" fmla="*/ 15 h 16"/>
                <a:gd name="T32" fmla="*/ 3 w 29"/>
                <a:gd name="T33" fmla="*/ 14 h 16"/>
                <a:gd name="T34" fmla="*/ 1 w 29"/>
                <a:gd name="T35" fmla="*/ 12 h 16"/>
                <a:gd name="T36" fmla="*/ 0 w 29"/>
                <a:gd name="T37" fmla="*/ 9 h 16"/>
                <a:gd name="T38" fmla="*/ 3 w 29"/>
                <a:gd name="T39" fmla="*/ 9 h 16"/>
                <a:gd name="T40" fmla="*/ 5 w 29"/>
                <a:gd name="T41" fmla="*/ 8 h 16"/>
                <a:gd name="T42" fmla="*/ 7 w 29"/>
                <a:gd name="T43" fmla="*/ 7 h 16"/>
                <a:gd name="T44" fmla="*/ 9 w 29"/>
                <a:gd name="T45" fmla="*/ 7 h 16"/>
                <a:gd name="T46" fmla="*/ 9 w 29"/>
                <a:gd name="T47" fmla="*/ 5 h 16"/>
                <a:gd name="T48" fmla="*/ 10 w 29"/>
                <a:gd name="T49" fmla="*/ 5 h 16"/>
                <a:gd name="T50" fmla="*/ 15 w 29"/>
                <a:gd name="T51" fmla="*/ 5 h 16"/>
                <a:gd name="T52" fmla="*/ 21 w 29"/>
                <a:gd name="T5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" h="16">
                  <a:moveTo>
                    <a:pt x="21" y="3"/>
                  </a:moveTo>
                  <a:lnTo>
                    <a:pt x="25" y="2"/>
                  </a:lnTo>
                  <a:lnTo>
                    <a:pt x="26" y="1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2" y="8"/>
                  </a:lnTo>
                  <a:lnTo>
                    <a:pt x="23" y="9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6" y="13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6" y="15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0" y="9"/>
                  </a:lnTo>
                  <a:lnTo>
                    <a:pt x="3" y="9"/>
                  </a:lnTo>
                  <a:lnTo>
                    <a:pt x="5" y="8"/>
                  </a:lnTo>
                  <a:lnTo>
                    <a:pt x="7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1" y="3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6" name="Freeform 374"/>
            <p:cNvSpPr>
              <a:spLocks/>
            </p:cNvSpPr>
            <p:nvPr/>
          </p:nvSpPr>
          <p:spPr bwMode="auto">
            <a:xfrm>
              <a:off x="4657725" y="1824038"/>
              <a:ext cx="293688" cy="204788"/>
            </a:xfrm>
            <a:custGeom>
              <a:avLst/>
              <a:gdLst>
                <a:gd name="T0" fmla="*/ 15 w 185"/>
                <a:gd name="T1" fmla="*/ 105 h 129"/>
                <a:gd name="T2" fmla="*/ 3 w 185"/>
                <a:gd name="T3" fmla="*/ 96 h 129"/>
                <a:gd name="T4" fmla="*/ 1 w 185"/>
                <a:gd name="T5" fmla="*/ 80 h 129"/>
                <a:gd name="T6" fmla="*/ 0 w 185"/>
                <a:gd name="T7" fmla="*/ 65 h 129"/>
                <a:gd name="T8" fmla="*/ 9 w 185"/>
                <a:gd name="T9" fmla="*/ 48 h 129"/>
                <a:gd name="T10" fmla="*/ 13 w 185"/>
                <a:gd name="T11" fmla="*/ 45 h 129"/>
                <a:gd name="T12" fmla="*/ 23 w 185"/>
                <a:gd name="T13" fmla="*/ 48 h 129"/>
                <a:gd name="T14" fmla="*/ 33 w 185"/>
                <a:gd name="T15" fmla="*/ 45 h 129"/>
                <a:gd name="T16" fmla="*/ 34 w 185"/>
                <a:gd name="T17" fmla="*/ 40 h 129"/>
                <a:gd name="T18" fmla="*/ 44 w 185"/>
                <a:gd name="T19" fmla="*/ 36 h 129"/>
                <a:gd name="T20" fmla="*/ 53 w 185"/>
                <a:gd name="T21" fmla="*/ 31 h 129"/>
                <a:gd name="T22" fmla="*/ 55 w 185"/>
                <a:gd name="T23" fmla="*/ 21 h 129"/>
                <a:gd name="T24" fmla="*/ 61 w 185"/>
                <a:gd name="T25" fmla="*/ 18 h 129"/>
                <a:gd name="T26" fmla="*/ 66 w 185"/>
                <a:gd name="T27" fmla="*/ 14 h 129"/>
                <a:gd name="T28" fmla="*/ 78 w 185"/>
                <a:gd name="T29" fmla="*/ 17 h 129"/>
                <a:gd name="T30" fmla="*/ 93 w 185"/>
                <a:gd name="T31" fmla="*/ 18 h 129"/>
                <a:gd name="T32" fmla="*/ 101 w 185"/>
                <a:gd name="T33" fmla="*/ 21 h 129"/>
                <a:gd name="T34" fmla="*/ 108 w 185"/>
                <a:gd name="T35" fmla="*/ 18 h 129"/>
                <a:gd name="T36" fmla="*/ 115 w 185"/>
                <a:gd name="T37" fmla="*/ 19 h 129"/>
                <a:gd name="T38" fmla="*/ 117 w 185"/>
                <a:gd name="T39" fmla="*/ 13 h 129"/>
                <a:gd name="T40" fmla="*/ 124 w 185"/>
                <a:gd name="T41" fmla="*/ 14 h 129"/>
                <a:gd name="T42" fmla="*/ 127 w 185"/>
                <a:gd name="T43" fmla="*/ 6 h 129"/>
                <a:gd name="T44" fmla="*/ 133 w 185"/>
                <a:gd name="T45" fmla="*/ 1 h 129"/>
                <a:gd name="T46" fmla="*/ 138 w 185"/>
                <a:gd name="T47" fmla="*/ 6 h 129"/>
                <a:gd name="T48" fmla="*/ 142 w 185"/>
                <a:gd name="T49" fmla="*/ 9 h 129"/>
                <a:gd name="T50" fmla="*/ 142 w 185"/>
                <a:gd name="T51" fmla="*/ 14 h 129"/>
                <a:gd name="T52" fmla="*/ 141 w 185"/>
                <a:gd name="T53" fmla="*/ 22 h 129"/>
                <a:gd name="T54" fmla="*/ 146 w 185"/>
                <a:gd name="T55" fmla="*/ 27 h 129"/>
                <a:gd name="T56" fmla="*/ 158 w 185"/>
                <a:gd name="T57" fmla="*/ 20 h 129"/>
                <a:gd name="T58" fmla="*/ 165 w 185"/>
                <a:gd name="T59" fmla="*/ 17 h 129"/>
                <a:gd name="T60" fmla="*/ 170 w 185"/>
                <a:gd name="T61" fmla="*/ 16 h 129"/>
                <a:gd name="T62" fmla="*/ 174 w 185"/>
                <a:gd name="T63" fmla="*/ 18 h 129"/>
                <a:gd name="T64" fmla="*/ 182 w 185"/>
                <a:gd name="T65" fmla="*/ 17 h 129"/>
                <a:gd name="T66" fmla="*/ 184 w 185"/>
                <a:gd name="T67" fmla="*/ 18 h 129"/>
                <a:gd name="T68" fmla="*/ 180 w 185"/>
                <a:gd name="T69" fmla="*/ 21 h 129"/>
                <a:gd name="T70" fmla="*/ 178 w 185"/>
                <a:gd name="T71" fmla="*/ 24 h 129"/>
                <a:gd name="T72" fmla="*/ 170 w 185"/>
                <a:gd name="T73" fmla="*/ 24 h 129"/>
                <a:gd name="T74" fmla="*/ 156 w 185"/>
                <a:gd name="T75" fmla="*/ 25 h 129"/>
                <a:gd name="T76" fmla="*/ 150 w 185"/>
                <a:gd name="T77" fmla="*/ 28 h 129"/>
                <a:gd name="T78" fmla="*/ 146 w 185"/>
                <a:gd name="T79" fmla="*/ 31 h 129"/>
                <a:gd name="T80" fmla="*/ 139 w 185"/>
                <a:gd name="T81" fmla="*/ 34 h 129"/>
                <a:gd name="T82" fmla="*/ 142 w 185"/>
                <a:gd name="T83" fmla="*/ 40 h 129"/>
                <a:gd name="T84" fmla="*/ 143 w 185"/>
                <a:gd name="T85" fmla="*/ 47 h 129"/>
                <a:gd name="T86" fmla="*/ 139 w 185"/>
                <a:gd name="T87" fmla="*/ 54 h 129"/>
                <a:gd name="T88" fmla="*/ 136 w 185"/>
                <a:gd name="T89" fmla="*/ 60 h 129"/>
                <a:gd name="T90" fmla="*/ 133 w 185"/>
                <a:gd name="T91" fmla="*/ 66 h 129"/>
                <a:gd name="T92" fmla="*/ 122 w 185"/>
                <a:gd name="T93" fmla="*/ 65 h 129"/>
                <a:gd name="T94" fmla="*/ 125 w 185"/>
                <a:gd name="T95" fmla="*/ 72 h 129"/>
                <a:gd name="T96" fmla="*/ 121 w 185"/>
                <a:gd name="T97" fmla="*/ 78 h 129"/>
                <a:gd name="T98" fmla="*/ 115 w 185"/>
                <a:gd name="T99" fmla="*/ 83 h 129"/>
                <a:gd name="T100" fmla="*/ 113 w 185"/>
                <a:gd name="T101" fmla="*/ 87 h 129"/>
                <a:gd name="T102" fmla="*/ 109 w 185"/>
                <a:gd name="T103" fmla="*/ 99 h 129"/>
                <a:gd name="T104" fmla="*/ 104 w 185"/>
                <a:gd name="T105" fmla="*/ 96 h 129"/>
                <a:gd name="T106" fmla="*/ 100 w 185"/>
                <a:gd name="T107" fmla="*/ 96 h 129"/>
                <a:gd name="T108" fmla="*/ 92 w 185"/>
                <a:gd name="T109" fmla="*/ 101 h 129"/>
                <a:gd name="T110" fmla="*/ 91 w 185"/>
                <a:gd name="T111" fmla="*/ 103 h 129"/>
                <a:gd name="T112" fmla="*/ 83 w 185"/>
                <a:gd name="T113" fmla="*/ 102 h 129"/>
                <a:gd name="T114" fmla="*/ 75 w 185"/>
                <a:gd name="T115" fmla="*/ 112 h 129"/>
                <a:gd name="T116" fmla="*/ 75 w 185"/>
                <a:gd name="T117" fmla="*/ 122 h 129"/>
                <a:gd name="T118" fmla="*/ 53 w 185"/>
                <a:gd name="T119" fmla="*/ 126 h 129"/>
                <a:gd name="T120" fmla="*/ 46 w 185"/>
                <a:gd name="T121" fmla="*/ 129 h 129"/>
                <a:gd name="T122" fmla="*/ 30 w 185"/>
                <a:gd name="T123" fmla="*/ 128 h 129"/>
                <a:gd name="T124" fmla="*/ 24 w 185"/>
                <a:gd name="T12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5" h="129">
                  <a:moveTo>
                    <a:pt x="6" y="123"/>
                  </a:moveTo>
                  <a:lnTo>
                    <a:pt x="9" y="118"/>
                  </a:lnTo>
                  <a:lnTo>
                    <a:pt x="14" y="112"/>
                  </a:lnTo>
                  <a:lnTo>
                    <a:pt x="15" y="108"/>
                  </a:lnTo>
                  <a:lnTo>
                    <a:pt x="15" y="105"/>
                  </a:lnTo>
                  <a:lnTo>
                    <a:pt x="14" y="101"/>
                  </a:lnTo>
                  <a:lnTo>
                    <a:pt x="11" y="99"/>
                  </a:lnTo>
                  <a:lnTo>
                    <a:pt x="9" y="99"/>
                  </a:lnTo>
                  <a:lnTo>
                    <a:pt x="6" y="99"/>
                  </a:lnTo>
                  <a:lnTo>
                    <a:pt x="3" y="96"/>
                  </a:lnTo>
                  <a:lnTo>
                    <a:pt x="3" y="94"/>
                  </a:lnTo>
                  <a:lnTo>
                    <a:pt x="4" y="90"/>
                  </a:lnTo>
                  <a:lnTo>
                    <a:pt x="3" y="86"/>
                  </a:lnTo>
                  <a:lnTo>
                    <a:pt x="1" y="83"/>
                  </a:lnTo>
                  <a:lnTo>
                    <a:pt x="1" y="80"/>
                  </a:lnTo>
                  <a:lnTo>
                    <a:pt x="1" y="76"/>
                  </a:lnTo>
                  <a:lnTo>
                    <a:pt x="4" y="72"/>
                  </a:lnTo>
                  <a:lnTo>
                    <a:pt x="3" y="70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5" y="61"/>
                  </a:lnTo>
                  <a:lnTo>
                    <a:pt x="5" y="57"/>
                  </a:lnTo>
                  <a:lnTo>
                    <a:pt x="8" y="53"/>
                  </a:lnTo>
                  <a:lnTo>
                    <a:pt x="9" y="48"/>
                  </a:lnTo>
                  <a:lnTo>
                    <a:pt x="9" y="45"/>
                  </a:lnTo>
                  <a:lnTo>
                    <a:pt x="10" y="42"/>
                  </a:lnTo>
                  <a:lnTo>
                    <a:pt x="11" y="42"/>
                  </a:lnTo>
                  <a:lnTo>
                    <a:pt x="13" y="44"/>
                  </a:lnTo>
                  <a:lnTo>
                    <a:pt x="13" y="45"/>
                  </a:lnTo>
                  <a:lnTo>
                    <a:pt x="16" y="45"/>
                  </a:lnTo>
                  <a:lnTo>
                    <a:pt x="19" y="45"/>
                  </a:lnTo>
                  <a:lnTo>
                    <a:pt x="20" y="46"/>
                  </a:lnTo>
                  <a:lnTo>
                    <a:pt x="22" y="47"/>
                  </a:lnTo>
                  <a:lnTo>
                    <a:pt x="23" y="48"/>
                  </a:lnTo>
                  <a:lnTo>
                    <a:pt x="24" y="48"/>
                  </a:lnTo>
                  <a:lnTo>
                    <a:pt x="26" y="47"/>
                  </a:lnTo>
                  <a:lnTo>
                    <a:pt x="29" y="47"/>
                  </a:lnTo>
                  <a:lnTo>
                    <a:pt x="31" y="46"/>
                  </a:lnTo>
                  <a:lnTo>
                    <a:pt x="33" y="45"/>
                  </a:lnTo>
                  <a:lnTo>
                    <a:pt x="34" y="45"/>
                  </a:lnTo>
                  <a:lnTo>
                    <a:pt x="34" y="42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34" y="40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8" y="38"/>
                  </a:lnTo>
                  <a:lnTo>
                    <a:pt x="42" y="38"/>
                  </a:lnTo>
                  <a:lnTo>
                    <a:pt x="44" y="36"/>
                  </a:lnTo>
                  <a:lnTo>
                    <a:pt x="46" y="36"/>
                  </a:lnTo>
                  <a:lnTo>
                    <a:pt x="47" y="34"/>
                  </a:lnTo>
                  <a:lnTo>
                    <a:pt x="49" y="34"/>
                  </a:lnTo>
                  <a:lnTo>
                    <a:pt x="52" y="32"/>
                  </a:lnTo>
                  <a:lnTo>
                    <a:pt x="53" y="31"/>
                  </a:lnTo>
                  <a:lnTo>
                    <a:pt x="53" y="29"/>
                  </a:lnTo>
                  <a:lnTo>
                    <a:pt x="53" y="27"/>
                  </a:lnTo>
                  <a:lnTo>
                    <a:pt x="54" y="26"/>
                  </a:lnTo>
                  <a:lnTo>
                    <a:pt x="55" y="22"/>
                  </a:lnTo>
                  <a:lnTo>
                    <a:pt x="55" y="21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61" y="18"/>
                  </a:lnTo>
                  <a:lnTo>
                    <a:pt x="64" y="18"/>
                  </a:lnTo>
                  <a:lnTo>
                    <a:pt x="65" y="18"/>
                  </a:lnTo>
                  <a:lnTo>
                    <a:pt x="65" y="17"/>
                  </a:lnTo>
                  <a:lnTo>
                    <a:pt x="66" y="15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2" y="16"/>
                  </a:lnTo>
                  <a:lnTo>
                    <a:pt x="74" y="17"/>
                  </a:lnTo>
                  <a:lnTo>
                    <a:pt x="78" y="17"/>
                  </a:lnTo>
                  <a:lnTo>
                    <a:pt x="84" y="17"/>
                  </a:lnTo>
                  <a:lnTo>
                    <a:pt x="86" y="17"/>
                  </a:lnTo>
                  <a:lnTo>
                    <a:pt x="88" y="18"/>
                  </a:lnTo>
                  <a:lnTo>
                    <a:pt x="90" y="18"/>
                  </a:lnTo>
                  <a:lnTo>
                    <a:pt x="93" y="18"/>
                  </a:lnTo>
                  <a:lnTo>
                    <a:pt x="94" y="19"/>
                  </a:lnTo>
                  <a:lnTo>
                    <a:pt x="97" y="22"/>
                  </a:lnTo>
                  <a:lnTo>
                    <a:pt x="99" y="22"/>
                  </a:lnTo>
                  <a:lnTo>
                    <a:pt x="101" y="22"/>
                  </a:lnTo>
                  <a:lnTo>
                    <a:pt x="101" y="21"/>
                  </a:lnTo>
                  <a:lnTo>
                    <a:pt x="104" y="19"/>
                  </a:lnTo>
                  <a:lnTo>
                    <a:pt x="105" y="19"/>
                  </a:lnTo>
                  <a:lnTo>
                    <a:pt x="106" y="19"/>
                  </a:lnTo>
                  <a:lnTo>
                    <a:pt x="107" y="18"/>
                  </a:lnTo>
                  <a:lnTo>
                    <a:pt x="108" y="18"/>
                  </a:lnTo>
                  <a:lnTo>
                    <a:pt x="109" y="18"/>
                  </a:lnTo>
                  <a:lnTo>
                    <a:pt x="110" y="19"/>
                  </a:lnTo>
                  <a:lnTo>
                    <a:pt x="113" y="20"/>
                  </a:lnTo>
                  <a:lnTo>
                    <a:pt x="114" y="19"/>
                  </a:lnTo>
                  <a:lnTo>
                    <a:pt x="115" y="19"/>
                  </a:lnTo>
                  <a:lnTo>
                    <a:pt x="115" y="18"/>
                  </a:lnTo>
                  <a:lnTo>
                    <a:pt x="114" y="17"/>
                  </a:lnTo>
                  <a:lnTo>
                    <a:pt x="114" y="16"/>
                  </a:lnTo>
                  <a:lnTo>
                    <a:pt x="116" y="13"/>
                  </a:lnTo>
                  <a:lnTo>
                    <a:pt x="117" y="13"/>
                  </a:lnTo>
                  <a:lnTo>
                    <a:pt x="119" y="13"/>
                  </a:lnTo>
                  <a:lnTo>
                    <a:pt x="121" y="13"/>
                  </a:lnTo>
                  <a:lnTo>
                    <a:pt x="122" y="14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6" y="12"/>
                  </a:lnTo>
                  <a:lnTo>
                    <a:pt x="126" y="11"/>
                  </a:lnTo>
                  <a:lnTo>
                    <a:pt x="125" y="10"/>
                  </a:lnTo>
                  <a:lnTo>
                    <a:pt x="125" y="9"/>
                  </a:lnTo>
                  <a:lnTo>
                    <a:pt x="127" y="6"/>
                  </a:lnTo>
                  <a:lnTo>
                    <a:pt x="130" y="3"/>
                  </a:lnTo>
                  <a:lnTo>
                    <a:pt x="130" y="2"/>
                  </a:lnTo>
                  <a:lnTo>
                    <a:pt x="131" y="1"/>
                  </a:lnTo>
                  <a:lnTo>
                    <a:pt x="131" y="1"/>
                  </a:lnTo>
                  <a:lnTo>
                    <a:pt x="133" y="1"/>
                  </a:lnTo>
                  <a:lnTo>
                    <a:pt x="134" y="0"/>
                  </a:lnTo>
                  <a:lnTo>
                    <a:pt x="136" y="1"/>
                  </a:lnTo>
                  <a:lnTo>
                    <a:pt x="139" y="3"/>
                  </a:lnTo>
                  <a:lnTo>
                    <a:pt x="139" y="5"/>
                  </a:lnTo>
                  <a:lnTo>
                    <a:pt x="138" y="6"/>
                  </a:lnTo>
                  <a:lnTo>
                    <a:pt x="138" y="7"/>
                  </a:lnTo>
                  <a:lnTo>
                    <a:pt x="139" y="8"/>
                  </a:lnTo>
                  <a:lnTo>
                    <a:pt x="140" y="9"/>
                  </a:lnTo>
                  <a:lnTo>
                    <a:pt x="141" y="8"/>
                  </a:lnTo>
                  <a:lnTo>
                    <a:pt x="142" y="9"/>
                  </a:lnTo>
                  <a:lnTo>
                    <a:pt x="142" y="9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1" y="11"/>
                  </a:lnTo>
                  <a:lnTo>
                    <a:pt x="142" y="14"/>
                  </a:lnTo>
                  <a:lnTo>
                    <a:pt x="141" y="15"/>
                  </a:lnTo>
                  <a:lnTo>
                    <a:pt x="141" y="16"/>
                  </a:lnTo>
                  <a:lnTo>
                    <a:pt x="141" y="18"/>
                  </a:lnTo>
                  <a:lnTo>
                    <a:pt x="140" y="20"/>
                  </a:lnTo>
                  <a:lnTo>
                    <a:pt x="141" y="22"/>
                  </a:lnTo>
                  <a:lnTo>
                    <a:pt x="142" y="24"/>
                  </a:lnTo>
                  <a:lnTo>
                    <a:pt x="143" y="27"/>
                  </a:lnTo>
                  <a:lnTo>
                    <a:pt x="144" y="27"/>
                  </a:lnTo>
                  <a:lnTo>
                    <a:pt x="145" y="27"/>
                  </a:lnTo>
                  <a:lnTo>
                    <a:pt x="146" y="27"/>
                  </a:lnTo>
                  <a:lnTo>
                    <a:pt x="149" y="25"/>
                  </a:lnTo>
                  <a:lnTo>
                    <a:pt x="152" y="23"/>
                  </a:lnTo>
                  <a:lnTo>
                    <a:pt x="157" y="22"/>
                  </a:lnTo>
                  <a:lnTo>
                    <a:pt x="157" y="21"/>
                  </a:lnTo>
                  <a:lnTo>
                    <a:pt x="158" y="20"/>
                  </a:lnTo>
                  <a:lnTo>
                    <a:pt x="160" y="19"/>
                  </a:lnTo>
                  <a:lnTo>
                    <a:pt x="160" y="18"/>
                  </a:lnTo>
                  <a:lnTo>
                    <a:pt x="162" y="18"/>
                  </a:lnTo>
                  <a:lnTo>
                    <a:pt x="164" y="17"/>
                  </a:lnTo>
                  <a:lnTo>
                    <a:pt x="165" y="17"/>
                  </a:lnTo>
                  <a:lnTo>
                    <a:pt x="167" y="15"/>
                  </a:lnTo>
                  <a:lnTo>
                    <a:pt x="168" y="15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6"/>
                  </a:lnTo>
                  <a:lnTo>
                    <a:pt x="171" y="18"/>
                  </a:lnTo>
                  <a:lnTo>
                    <a:pt x="171" y="19"/>
                  </a:lnTo>
                  <a:lnTo>
                    <a:pt x="172" y="19"/>
                  </a:lnTo>
                  <a:lnTo>
                    <a:pt x="174" y="17"/>
                  </a:lnTo>
                  <a:lnTo>
                    <a:pt x="174" y="18"/>
                  </a:lnTo>
                  <a:lnTo>
                    <a:pt x="174" y="18"/>
                  </a:lnTo>
                  <a:lnTo>
                    <a:pt x="177" y="17"/>
                  </a:lnTo>
                  <a:lnTo>
                    <a:pt x="180" y="17"/>
                  </a:lnTo>
                  <a:lnTo>
                    <a:pt x="181" y="17"/>
                  </a:lnTo>
                  <a:lnTo>
                    <a:pt x="182" y="17"/>
                  </a:lnTo>
                  <a:lnTo>
                    <a:pt x="184" y="17"/>
                  </a:lnTo>
                  <a:lnTo>
                    <a:pt x="185" y="18"/>
                  </a:lnTo>
                  <a:lnTo>
                    <a:pt x="185" y="18"/>
                  </a:lnTo>
                  <a:lnTo>
                    <a:pt x="184" y="18"/>
                  </a:lnTo>
                  <a:lnTo>
                    <a:pt x="184" y="18"/>
                  </a:lnTo>
                  <a:lnTo>
                    <a:pt x="184" y="18"/>
                  </a:lnTo>
                  <a:lnTo>
                    <a:pt x="182" y="18"/>
                  </a:lnTo>
                  <a:lnTo>
                    <a:pt x="181" y="18"/>
                  </a:lnTo>
                  <a:lnTo>
                    <a:pt x="180" y="20"/>
                  </a:lnTo>
                  <a:lnTo>
                    <a:pt x="180" y="21"/>
                  </a:lnTo>
                  <a:lnTo>
                    <a:pt x="181" y="21"/>
                  </a:lnTo>
                  <a:lnTo>
                    <a:pt x="182" y="22"/>
                  </a:lnTo>
                  <a:lnTo>
                    <a:pt x="182" y="23"/>
                  </a:lnTo>
                  <a:lnTo>
                    <a:pt x="179" y="23"/>
                  </a:lnTo>
                  <a:lnTo>
                    <a:pt x="178" y="24"/>
                  </a:lnTo>
                  <a:lnTo>
                    <a:pt x="177" y="24"/>
                  </a:lnTo>
                  <a:lnTo>
                    <a:pt x="176" y="25"/>
                  </a:lnTo>
                  <a:lnTo>
                    <a:pt x="175" y="25"/>
                  </a:lnTo>
                  <a:lnTo>
                    <a:pt x="172" y="24"/>
                  </a:lnTo>
                  <a:lnTo>
                    <a:pt x="170" y="24"/>
                  </a:lnTo>
                  <a:lnTo>
                    <a:pt x="169" y="24"/>
                  </a:lnTo>
                  <a:lnTo>
                    <a:pt x="161" y="24"/>
                  </a:lnTo>
                  <a:lnTo>
                    <a:pt x="160" y="24"/>
                  </a:lnTo>
                  <a:lnTo>
                    <a:pt x="158" y="25"/>
                  </a:lnTo>
                  <a:lnTo>
                    <a:pt x="156" y="25"/>
                  </a:lnTo>
                  <a:lnTo>
                    <a:pt x="154" y="26"/>
                  </a:lnTo>
                  <a:lnTo>
                    <a:pt x="152" y="26"/>
                  </a:lnTo>
                  <a:lnTo>
                    <a:pt x="151" y="27"/>
                  </a:lnTo>
                  <a:lnTo>
                    <a:pt x="150" y="27"/>
                  </a:lnTo>
                  <a:lnTo>
                    <a:pt x="150" y="28"/>
                  </a:lnTo>
                  <a:lnTo>
                    <a:pt x="149" y="28"/>
                  </a:lnTo>
                  <a:lnTo>
                    <a:pt x="147" y="29"/>
                  </a:lnTo>
                  <a:lnTo>
                    <a:pt x="146" y="30"/>
                  </a:lnTo>
                  <a:lnTo>
                    <a:pt x="147" y="30"/>
                  </a:lnTo>
                  <a:lnTo>
                    <a:pt x="146" y="31"/>
                  </a:lnTo>
                  <a:lnTo>
                    <a:pt x="145" y="30"/>
                  </a:lnTo>
                  <a:lnTo>
                    <a:pt x="143" y="30"/>
                  </a:lnTo>
                  <a:lnTo>
                    <a:pt x="143" y="30"/>
                  </a:lnTo>
                  <a:lnTo>
                    <a:pt x="143" y="32"/>
                  </a:lnTo>
                  <a:lnTo>
                    <a:pt x="139" y="34"/>
                  </a:lnTo>
                  <a:lnTo>
                    <a:pt x="138" y="35"/>
                  </a:lnTo>
                  <a:lnTo>
                    <a:pt x="138" y="36"/>
                  </a:lnTo>
                  <a:lnTo>
                    <a:pt x="138" y="37"/>
                  </a:lnTo>
                  <a:lnTo>
                    <a:pt x="140" y="38"/>
                  </a:lnTo>
                  <a:lnTo>
                    <a:pt x="142" y="40"/>
                  </a:lnTo>
                  <a:lnTo>
                    <a:pt x="143" y="42"/>
                  </a:lnTo>
                  <a:lnTo>
                    <a:pt x="143" y="45"/>
                  </a:lnTo>
                  <a:lnTo>
                    <a:pt x="143" y="45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3" y="48"/>
                  </a:lnTo>
                  <a:lnTo>
                    <a:pt x="143" y="49"/>
                  </a:lnTo>
                  <a:lnTo>
                    <a:pt x="142" y="51"/>
                  </a:lnTo>
                  <a:lnTo>
                    <a:pt x="141" y="53"/>
                  </a:lnTo>
                  <a:lnTo>
                    <a:pt x="139" y="54"/>
                  </a:lnTo>
                  <a:lnTo>
                    <a:pt x="137" y="56"/>
                  </a:lnTo>
                  <a:lnTo>
                    <a:pt x="136" y="57"/>
                  </a:lnTo>
                  <a:lnTo>
                    <a:pt x="136" y="58"/>
                  </a:lnTo>
                  <a:lnTo>
                    <a:pt x="136" y="59"/>
                  </a:lnTo>
                  <a:lnTo>
                    <a:pt x="136" y="60"/>
                  </a:lnTo>
                  <a:lnTo>
                    <a:pt x="137" y="60"/>
                  </a:lnTo>
                  <a:lnTo>
                    <a:pt x="136" y="61"/>
                  </a:lnTo>
                  <a:lnTo>
                    <a:pt x="136" y="63"/>
                  </a:lnTo>
                  <a:lnTo>
                    <a:pt x="135" y="65"/>
                  </a:lnTo>
                  <a:lnTo>
                    <a:pt x="133" y="66"/>
                  </a:lnTo>
                  <a:lnTo>
                    <a:pt x="131" y="66"/>
                  </a:lnTo>
                  <a:lnTo>
                    <a:pt x="128" y="66"/>
                  </a:lnTo>
                  <a:lnTo>
                    <a:pt x="124" y="65"/>
                  </a:lnTo>
                  <a:lnTo>
                    <a:pt x="123" y="65"/>
                  </a:lnTo>
                  <a:lnTo>
                    <a:pt x="122" y="65"/>
                  </a:lnTo>
                  <a:lnTo>
                    <a:pt x="121" y="66"/>
                  </a:lnTo>
                  <a:lnTo>
                    <a:pt x="122" y="67"/>
                  </a:lnTo>
                  <a:lnTo>
                    <a:pt x="123" y="69"/>
                  </a:lnTo>
                  <a:lnTo>
                    <a:pt x="124" y="69"/>
                  </a:lnTo>
                  <a:lnTo>
                    <a:pt x="125" y="72"/>
                  </a:lnTo>
                  <a:lnTo>
                    <a:pt x="126" y="73"/>
                  </a:lnTo>
                  <a:lnTo>
                    <a:pt x="126" y="74"/>
                  </a:lnTo>
                  <a:lnTo>
                    <a:pt x="125" y="76"/>
                  </a:lnTo>
                  <a:lnTo>
                    <a:pt x="124" y="76"/>
                  </a:lnTo>
                  <a:lnTo>
                    <a:pt x="121" y="78"/>
                  </a:lnTo>
                  <a:lnTo>
                    <a:pt x="119" y="78"/>
                  </a:lnTo>
                  <a:lnTo>
                    <a:pt x="117" y="78"/>
                  </a:lnTo>
                  <a:lnTo>
                    <a:pt x="116" y="81"/>
                  </a:lnTo>
                  <a:lnTo>
                    <a:pt x="115" y="82"/>
                  </a:lnTo>
                  <a:lnTo>
                    <a:pt x="115" y="83"/>
                  </a:lnTo>
                  <a:lnTo>
                    <a:pt x="115" y="84"/>
                  </a:lnTo>
                  <a:lnTo>
                    <a:pt x="115" y="85"/>
                  </a:lnTo>
                  <a:lnTo>
                    <a:pt x="114" y="85"/>
                  </a:lnTo>
                  <a:lnTo>
                    <a:pt x="113" y="86"/>
                  </a:lnTo>
                  <a:lnTo>
                    <a:pt x="113" y="87"/>
                  </a:lnTo>
                  <a:lnTo>
                    <a:pt x="112" y="88"/>
                  </a:lnTo>
                  <a:lnTo>
                    <a:pt x="113" y="92"/>
                  </a:lnTo>
                  <a:lnTo>
                    <a:pt x="113" y="94"/>
                  </a:lnTo>
                  <a:lnTo>
                    <a:pt x="113" y="95"/>
                  </a:lnTo>
                  <a:lnTo>
                    <a:pt x="109" y="99"/>
                  </a:lnTo>
                  <a:lnTo>
                    <a:pt x="108" y="99"/>
                  </a:lnTo>
                  <a:lnTo>
                    <a:pt x="107" y="99"/>
                  </a:lnTo>
                  <a:lnTo>
                    <a:pt x="106" y="98"/>
                  </a:lnTo>
                  <a:lnTo>
                    <a:pt x="106" y="97"/>
                  </a:lnTo>
                  <a:lnTo>
                    <a:pt x="104" y="96"/>
                  </a:lnTo>
                  <a:lnTo>
                    <a:pt x="103" y="96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3" y="98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7" y="97"/>
                  </a:lnTo>
                  <a:lnTo>
                    <a:pt x="97" y="98"/>
                  </a:lnTo>
                  <a:lnTo>
                    <a:pt x="93" y="100"/>
                  </a:lnTo>
                  <a:lnTo>
                    <a:pt x="92" y="101"/>
                  </a:lnTo>
                  <a:lnTo>
                    <a:pt x="92" y="101"/>
                  </a:lnTo>
                  <a:lnTo>
                    <a:pt x="94" y="102"/>
                  </a:lnTo>
                  <a:lnTo>
                    <a:pt x="94" y="102"/>
                  </a:lnTo>
                  <a:lnTo>
                    <a:pt x="93" y="103"/>
                  </a:lnTo>
                  <a:lnTo>
                    <a:pt x="91" y="103"/>
                  </a:lnTo>
                  <a:lnTo>
                    <a:pt x="88" y="104"/>
                  </a:lnTo>
                  <a:lnTo>
                    <a:pt x="86" y="104"/>
                  </a:lnTo>
                  <a:lnTo>
                    <a:pt x="84" y="104"/>
                  </a:lnTo>
                  <a:lnTo>
                    <a:pt x="84" y="103"/>
                  </a:lnTo>
                  <a:lnTo>
                    <a:pt x="83" y="102"/>
                  </a:lnTo>
                  <a:lnTo>
                    <a:pt x="81" y="103"/>
                  </a:lnTo>
                  <a:lnTo>
                    <a:pt x="80" y="106"/>
                  </a:lnTo>
                  <a:lnTo>
                    <a:pt x="77" y="108"/>
                  </a:lnTo>
                  <a:lnTo>
                    <a:pt x="76" y="109"/>
                  </a:lnTo>
                  <a:lnTo>
                    <a:pt x="75" y="112"/>
                  </a:lnTo>
                  <a:lnTo>
                    <a:pt x="76" y="115"/>
                  </a:lnTo>
                  <a:lnTo>
                    <a:pt x="75" y="119"/>
                  </a:lnTo>
                  <a:lnTo>
                    <a:pt x="75" y="120"/>
                  </a:lnTo>
                  <a:lnTo>
                    <a:pt x="76" y="121"/>
                  </a:lnTo>
                  <a:lnTo>
                    <a:pt x="75" y="122"/>
                  </a:lnTo>
                  <a:lnTo>
                    <a:pt x="73" y="123"/>
                  </a:lnTo>
                  <a:lnTo>
                    <a:pt x="68" y="124"/>
                  </a:lnTo>
                  <a:lnTo>
                    <a:pt x="63" y="126"/>
                  </a:lnTo>
                  <a:lnTo>
                    <a:pt x="59" y="126"/>
                  </a:lnTo>
                  <a:lnTo>
                    <a:pt x="53" y="126"/>
                  </a:lnTo>
                  <a:lnTo>
                    <a:pt x="50" y="126"/>
                  </a:lnTo>
                  <a:lnTo>
                    <a:pt x="49" y="127"/>
                  </a:lnTo>
                  <a:lnTo>
                    <a:pt x="48" y="127"/>
                  </a:lnTo>
                  <a:lnTo>
                    <a:pt x="47" y="128"/>
                  </a:lnTo>
                  <a:lnTo>
                    <a:pt x="46" y="129"/>
                  </a:lnTo>
                  <a:lnTo>
                    <a:pt x="42" y="127"/>
                  </a:lnTo>
                  <a:lnTo>
                    <a:pt x="39" y="127"/>
                  </a:lnTo>
                  <a:lnTo>
                    <a:pt x="35" y="128"/>
                  </a:lnTo>
                  <a:lnTo>
                    <a:pt x="32" y="128"/>
                  </a:lnTo>
                  <a:lnTo>
                    <a:pt x="30" y="128"/>
                  </a:lnTo>
                  <a:lnTo>
                    <a:pt x="28" y="128"/>
                  </a:lnTo>
                  <a:lnTo>
                    <a:pt x="27" y="128"/>
                  </a:lnTo>
                  <a:lnTo>
                    <a:pt x="26" y="129"/>
                  </a:lnTo>
                  <a:lnTo>
                    <a:pt x="25" y="129"/>
                  </a:lnTo>
                  <a:lnTo>
                    <a:pt x="24" y="129"/>
                  </a:lnTo>
                  <a:lnTo>
                    <a:pt x="20" y="126"/>
                  </a:lnTo>
                  <a:lnTo>
                    <a:pt x="6" y="123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7" name="Freeform 376"/>
            <p:cNvSpPr>
              <a:spLocks/>
            </p:cNvSpPr>
            <p:nvPr/>
          </p:nvSpPr>
          <p:spPr bwMode="auto">
            <a:xfrm>
              <a:off x="5368925" y="2493963"/>
              <a:ext cx="222250" cy="217488"/>
            </a:xfrm>
            <a:custGeom>
              <a:avLst/>
              <a:gdLst>
                <a:gd name="T0" fmla="*/ 3 w 140"/>
                <a:gd name="T1" fmla="*/ 0 h 137"/>
                <a:gd name="T2" fmla="*/ 8 w 140"/>
                <a:gd name="T3" fmla="*/ 1 h 137"/>
                <a:gd name="T4" fmla="*/ 15 w 140"/>
                <a:gd name="T5" fmla="*/ 5 h 137"/>
                <a:gd name="T6" fmla="*/ 24 w 140"/>
                <a:gd name="T7" fmla="*/ 5 h 137"/>
                <a:gd name="T8" fmla="*/ 31 w 140"/>
                <a:gd name="T9" fmla="*/ 6 h 137"/>
                <a:gd name="T10" fmla="*/ 36 w 140"/>
                <a:gd name="T11" fmla="*/ 12 h 137"/>
                <a:gd name="T12" fmla="*/ 40 w 140"/>
                <a:gd name="T13" fmla="*/ 16 h 137"/>
                <a:gd name="T14" fmla="*/ 46 w 140"/>
                <a:gd name="T15" fmla="*/ 23 h 137"/>
                <a:gd name="T16" fmla="*/ 59 w 140"/>
                <a:gd name="T17" fmla="*/ 30 h 137"/>
                <a:gd name="T18" fmla="*/ 65 w 140"/>
                <a:gd name="T19" fmla="*/ 35 h 137"/>
                <a:gd name="T20" fmla="*/ 71 w 140"/>
                <a:gd name="T21" fmla="*/ 42 h 137"/>
                <a:gd name="T22" fmla="*/ 73 w 140"/>
                <a:gd name="T23" fmla="*/ 41 h 137"/>
                <a:gd name="T24" fmla="*/ 80 w 140"/>
                <a:gd name="T25" fmla="*/ 47 h 137"/>
                <a:gd name="T26" fmla="*/ 84 w 140"/>
                <a:gd name="T27" fmla="*/ 48 h 137"/>
                <a:gd name="T28" fmla="*/ 90 w 140"/>
                <a:gd name="T29" fmla="*/ 53 h 137"/>
                <a:gd name="T30" fmla="*/ 92 w 140"/>
                <a:gd name="T31" fmla="*/ 52 h 137"/>
                <a:gd name="T32" fmla="*/ 100 w 140"/>
                <a:gd name="T33" fmla="*/ 54 h 137"/>
                <a:gd name="T34" fmla="*/ 101 w 140"/>
                <a:gd name="T35" fmla="*/ 57 h 137"/>
                <a:gd name="T36" fmla="*/ 100 w 140"/>
                <a:gd name="T37" fmla="*/ 59 h 137"/>
                <a:gd name="T38" fmla="*/ 98 w 140"/>
                <a:gd name="T39" fmla="*/ 64 h 137"/>
                <a:gd name="T40" fmla="*/ 101 w 140"/>
                <a:gd name="T41" fmla="*/ 63 h 137"/>
                <a:gd name="T42" fmla="*/ 107 w 140"/>
                <a:gd name="T43" fmla="*/ 62 h 137"/>
                <a:gd name="T44" fmla="*/ 110 w 140"/>
                <a:gd name="T45" fmla="*/ 67 h 137"/>
                <a:gd name="T46" fmla="*/ 109 w 140"/>
                <a:gd name="T47" fmla="*/ 71 h 137"/>
                <a:gd name="T48" fmla="*/ 106 w 140"/>
                <a:gd name="T49" fmla="*/ 76 h 137"/>
                <a:gd name="T50" fmla="*/ 112 w 140"/>
                <a:gd name="T51" fmla="*/ 79 h 137"/>
                <a:gd name="T52" fmla="*/ 115 w 140"/>
                <a:gd name="T53" fmla="*/ 80 h 137"/>
                <a:gd name="T54" fmla="*/ 120 w 140"/>
                <a:gd name="T55" fmla="*/ 84 h 137"/>
                <a:gd name="T56" fmla="*/ 120 w 140"/>
                <a:gd name="T57" fmla="*/ 90 h 137"/>
                <a:gd name="T58" fmla="*/ 125 w 140"/>
                <a:gd name="T59" fmla="*/ 92 h 137"/>
                <a:gd name="T60" fmla="*/ 128 w 140"/>
                <a:gd name="T61" fmla="*/ 96 h 137"/>
                <a:gd name="T62" fmla="*/ 134 w 140"/>
                <a:gd name="T63" fmla="*/ 97 h 137"/>
                <a:gd name="T64" fmla="*/ 137 w 140"/>
                <a:gd name="T65" fmla="*/ 101 h 137"/>
                <a:gd name="T66" fmla="*/ 139 w 140"/>
                <a:gd name="T67" fmla="*/ 107 h 137"/>
                <a:gd name="T68" fmla="*/ 138 w 140"/>
                <a:gd name="T69" fmla="*/ 112 h 137"/>
                <a:gd name="T70" fmla="*/ 137 w 140"/>
                <a:gd name="T71" fmla="*/ 120 h 137"/>
                <a:gd name="T72" fmla="*/ 137 w 140"/>
                <a:gd name="T73" fmla="*/ 135 h 137"/>
                <a:gd name="T74" fmla="*/ 132 w 140"/>
                <a:gd name="T75" fmla="*/ 135 h 137"/>
                <a:gd name="T76" fmla="*/ 129 w 140"/>
                <a:gd name="T77" fmla="*/ 136 h 137"/>
                <a:gd name="T78" fmla="*/ 121 w 140"/>
                <a:gd name="T79" fmla="*/ 133 h 137"/>
                <a:gd name="T80" fmla="*/ 120 w 140"/>
                <a:gd name="T81" fmla="*/ 136 h 137"/>
                <a:gd name="T82" fmla="*/ 113 w 140"/>
                <a:gd name="T83" fmla="*/ 129 h 137"/>
                <a:gd name="T84" fmla="*/ 107 w 140"/>
                <a:gd name="T85" fmla="*/ 125 h 137"/>
                <a:gd name="T86" fmla="*/ 96 w 140"/>
                <a:gd name="T87" fmla="*/ 118 h 137"/>
                <a:gd name="T88" fmla="*/ 91 w 140"/>
                <a:gd name="T89" fmla="*/ 112 h 137"/>
                <a:gd name="T90" fmla="*/ 86 w 140"/>
                <a:gd name="T91" fmla="*/ 106 h 137"/>
                <a:gd name="T92" fmla="*/ 74 w 140"/>
                <a:gd name="T93" fmla="*/ 94 h 137"/>
                <a:gd name="T94" fmla="*/ 67 w 140"/>
                <a:gd name="T95" fmla="*/ 78 h 137"/>
                <a:gd name="T96" fmla="*/ 62 w 140"/>
                <a:gd name="T97" fmla="*/ 72 h 137"/>
                <a:gd name="T98" fmla="*/ 55 w 140"/>
                <a:gd name="T99" fmla="*/ 65 h 137"/>
                <a:gd name="T100" fmla="*/ 52 w 140"/>
                <a:gd name="T101" fmla="*/ 64 h 137"/>
                <a:gd name="T102" fmla="*/ 48 w 140"/>
                <a:gd name="T103" fmla="*/ 52 h 137"/>
                <a:gd name="T104" fmla="*/ 45 w 140"/>
                <a:gd name="T105" fmla="*/ 45 h 137"/>
                <a:gd name="T106" fmla="*/ 36 w 140"/>
                <a:gd name="T107" fmla="*/ 40 h 137"/>
                <a:gd name="T108" fmla="*/ 29 w 140"/>
                <a:gd name="T109" fmla="*/ 32 h 137"/>
                <a:gd name="T110" fmla="*/ 25 w 140"/>
                <a:gd name="T111" fmla="*/ 26 h 137"/>
                <a:gd name="T112" fmla="*/ 18 w 140"/>
                <a:gd name="T113" fmla="*/ 23 h 137"/>
                <a:gd name="T114" fmla="*/ 12 w 140"/>
                <a:gd name="T115" fmla="*/ 17 h 137"/>
                <a:gd name="T116" fmla="*/ 3 w 140"/>
                <a:gd name="T117" fmla="*/ 9 h 137"/>
                <a:gd name="T118" fmla="*/ 0 w 140"/>
                <a:gd name="T119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37">
                  <a:moveTo>
                    <a:pt x="0" y="1"/>
                  </a:move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8" y="1"/>
                  </a:lnTo>
                  <a:lnTo>
                    <a:pt x="10" y="4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8" y="5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6"/>
                  </a:lnTo>
                  <a:lnTo>
                    <a:pt x="29" y="5"/>
                  </a:lnTo>
                  <a:lnTo>
                    <a:pt x="31" y="6"/>
                  </a:lnTo>
                  <a:lnTo>
                    <a:pt x="34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7" y="13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3" y="20"/>
                  </a:lnTo>
                  <a:lnTo>
                    <a:pt x="46" y="23"/>
                  </a:lnTo>
                  <a:lnTo>
                    <a:pt x="54" y="26"/>
                  </a:lnTo>
                  <a:lnTo>
                    <a:pt x="56" y="28"/>
                  </a:lnTo>
                  <a:lnTo>
                    <a:pt x="59" y="30"/>
                  </a:lnTo>
                  <a:lnTo>
                    <a:pt x="61" y="32"/>
                  </a:lnTo>
                  <a:lnTo>
                    <a:pt x="62" y="35"/>
                  </a:lnTo>
                  <a:lnTo>
                    <a:pt x="65" y="35"/>
                  </a:lnTo>
                  <a:lnTo>
                    <a:pt x="66" y="38"/>
                  </a:lnTo>
                  <a:lnTo>
                    <a:pt x="70" y="41"/>
                  </a:lnTo>
                  <a:lnTo>
                    <a:pt x="71" y="42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1"/>
                  </a:lnTo>
                  <a:lnTo>
                    <a:pt x="75" y="41"/>
                  </a:lnTo>
                  <a:lnTo>
                    <a:pt x="77" y="42"/>
                  </a:lnTo>
                  <a:lnTo>
                    <a:pt x="80" y="47"/>
                  </a:lnTo>
                  <a:lnTo>
                    <a:pt x="81" y="48"/>
                  </a:lnTo>
                  <a:lnTo>
                    <a:pt x="82" y="48"/>
                  </a:lnTo>
                  <a:lnTo>
                    <a:pt x="84" y="48"/>
                  </a:lnTo>
                  <a:lnTo>
                    <a:pt x="87" y="50"/>
                  </a:lnTo>
                  <a:lnTo>
                    <a:pt x="89" y="51"/>
                  </a:lnTo>
                  <a:lnTo>
                    <a:pt x="90" y="53"/>
                  </a:lnTo>
                  <a:lnTo>
                    <a:pt x="91" y="54"/>
                  </a:lnTo>
                  <a:lnTo>
                    <a:pt x="91" y="51"/>
                  </a:lnTo>
                  <a:lnTo>
                    <a:pt x="92" y="52"/>
                  </a:lnTo>
                  <a:lnTo>
                    <a:pt x="93" y="54"/>
                  </a:lnTo>
                  <a:lnTo>
                    <a:pt x="95" y="55"/>
                  </a:lnTo>
                  <a:lnTo>
                    <a:pt x="100" y="54"/>
                  </a:lnTo>
                  <a:lnTo>
                    <a:pt x="101" y="55"/>
                  </a:lnTo>
                  <a:lnTo>
                    <a:pt x="102" y="56"/>
                  </a:lnTo>
                  <a:lnTo>
                    <a:pt x="101" y="57"/>
                  </a:lnTo>
                  <a:lnTo>
                    <a:pt x="101" y="58"/>
                  </a:lnTo>
                  <a:lnTo>
                    <a:pt x="100" y="58"/>
                  </a:lnTo>
                  <a:lnTo>
                    <a:pt x="100" y="59"/>
                  </a:lnTo>
                  <a:lnTo>
                    <a:pt x="101" y="61"/>
                  </a:lnTo>
                  <a:lnTo>
                    <a:pt x="101" y="62"/>
                  </a:lnTo>
                  <a:lnTo>
                    <a:pt x="98" y="64"/>
                  </a:lnTo>
                  <a:lnTo>
                    <a:pt x="98" y="64"/>
                  </a:lnTo>
                  <a:lnTo>
                    <a:pt x="98" y="65"/>
                  </a:lnTo>
                  <a:lnTo>
                    <a:pt x="101" y="63"/>
                  </a:lnTo>
                  <a:lnTo>
                    <a:pt x="103" y="62"/>
                  </a:lnTo>
                  <a:lnTo>
                    <a:pt x="106" y="61"/>
                  </a:lnTo>
                  <a:lnTo>
                    <a:pt x="107" y="62"/>
                  </a:lnTo>
                  <a:lnTo>
                    <a:pt x="109" y="63"/>
                  </a:lnTo>
                  <a:lnTo>
                    <a:pt x="110" y="65"/>
                  </a:lnTo>
                  <a:lnTo>
                    <a:pt x="110" y="67"/>
                  </a:lnTo>
                  <a:lnTo>
                    <a:pt x="107" y="70"/>
                  </a:lnTo>
                  <a:lnTo>
                    <a:pt x="108" y="70"/>
                  </a:lnTo>
                  <a:lnTo>
                    <a:pt x="109" y="71"/>
                  </a:lnTo>
                  <a:lnTo>
                    <a:pt x="109" y="72"/>
                  </a:lnTo>
                  <a:lnTo>
                    <a:pt x="107" y="74"/>
                  </a:lnTo>
                  <a:lnTo>
                    <a:pt x="106" y="76"/>
                  </a:lnTo>
                  <a:lnTo>
                    <a:pt x="107" y="77"/>
                  </a:lnTo>
                  <a:lnTo>
                    <a:pt x="110" y="79"/>
                  </a:lnTo>
                  <a:lnTo>
                    <a:pt x="112" y="79"/>
                  </a:lnTo>
                  <a:lnTo>
                    <a:pt x="114" y="79"/>
                  </a:lnTo>
                  <a:lnTo>
                    <a:pt x="115" y="80"/>
                  </a:lnTo>
                  <a:lnTo>
                    <a:pt x="115" y="80"/>
                  </a:lnTo>
                  <a:lnTo>
                    <a:pt x="118" y="80"/>
                  </a:lnTo>
                  <a:lnTo>
                    <a:pt x="119" y="83"/>
                  </a:lnTo>
                  <a:lnTo>
                    <a:pt x="120" y="84"/>
                  </a:lnTo>
                  <a:lnTo>
                    <a:pt x="120" y="87"/>
                  </a:lnTo>
                  <a:lnTo>
                    <a:pt x="121" y="88"/>
                  </a:lnTo>
                  <a:lnTo>
                    <a:pt x="120" y="90"/>
                  </a:lnTo>
                  <a:lnTo>
                    <a:pt x="121" y="90"/>
                  </a:lnTo>
                  <a:lnTo>
                    <a:pt x="124" y="91"/>
                  </a:lnTo>
                  <a:lnTo>
                    <a:pt x="125" y="92"/>
                  </a:lnTo>
                  <a:lnTo>
                    <a:pt x="124" y="96"/>
                  </a:lnTo>
                  <a:lnTo>
                    <a:pt x="125" y="96"/>
                  </a:lnTo>
                  <a:lnTo>
                    <a:pt x="128" y="96"/>
                  </a:lnTo>
                  <a:lnTo>
                    <a:pt x="130" y="96"/>
                  </a:lnTo>
                  <a:lnTo>
                    <a:pt x="132" y="96"/>
                  </a:lnTo>
                  <a:lnTo>
                    <a:pt x="134" y="97"/>
                  </a:lnTo>
                  <a:lnTo>
                    <a:pt x="135" y="98"/>
                  </a:lnTo>
                  <a:lnTo>
                    <a:pt x="136" y="100"/>
                  </a:lnTo>
                  <a:lnTo>
                    <a:pt x="137" y="101"/>
                  </a:lnTo>
                  <a:lnTo>
                    <a:pt x="139" y="103"/>
                  </a:lnTo>
                  <a:lnTo>
                    <a:pt x="140" y="105"/>
                  </a:lnTo>
                  <a:lnTo>
                    <a:pt x="139" y="107"/>
                  </a:lnTo>
                  <a:lnTo>
                    <a:pt x="138" y="110"/>
                  </a:lnTo>
                  <a:lnTo>
                    <a:pt x="137" y="112"/>
                  </a:lnTo>
                  <a:lnTo>
                    <a:pt x="138" y="112"/>
                  </a:lnTo>
                  <a:lnTo>
                    <a:pt x="139" y="114"/>
                  </a:lnTo>
                  <a:lnTo>
                    <a:pt x="138" y="116"/>
                  </a:lnTo>
                  <a:lnTo>
                    <a:pt x="137" y="120"/>
                  </a:lnTo>
                  <a:lnTo>
                    <a:pt x="137" y="122"/>
                  </a:lnTo>
                  <a:lnTo>
                    <a:pt x="137" y="130"/>
                  </a:lnTo>
                  <a:lnTo>
                    <a:pt x="137" y="135"/>
                  </a:lnTo>
                  <a:lnTo>
                    <a:pt x="136" y="137"/>
                  </a:lnTo>
                  <a:lnTo>
                    <a:pt x="135" y="137"/>
                  </a:lnTo>
                  <a:lnTo>
                    <a:pt x="132" y="135"/>
                  </a:lnTo>
                  <a:lnTo>
                    <a:pt x="130" y="133"/>
                  </a:lnTo>
                  <a:lnTo>
                    <a:pt x="130" y="134"/>
                  </a:lnTo>
                  <a:lnTo>
                    <a:pt x="129" y="136"/>
                  </a:lnTo>
                  <a:lnTo>
                    <a:pt x="128" y="136"/>
                  </a:lnTo>
                  <a:lnTo>
                    <a:pt x="123" y="133"/>
                  </a:lnTo>
                  <a:lnTo>
                    <a:pt x="121" y="133"/>
                  </a:lnTo>
                  <a:lnTo>
                    <a:pt x="123" y="137"/>
                  </a:lnTo>
                  <a:lnTo>
                    <a:pt x="122" y="137"/>
                  </a:lnTo>
                  <a:lnTo>
                    <a:pt x="120" y="136"/>
                  </a:lnTo>
                  <a:lnTo>
                    <a:pt x="118" y="134"/>
                  </a:lnTo>
                  <a:lnTo>
                    <a:pt x="114" y="131"/>
                  </a:lnTo>
                  <a:lnTo>
                    <a:pt x="113" y="129"/>
                  </a:lnTo>
                  <a:lnTo>
                    <a:pt x="111" y="127"/>
                  </a:lnTo>
                  <a:lnTo>
                    <a:pt x="109" y="126"/>
                  </a:lnTo>
                  <a:lnTo>
                    <a:pt x="107" y="125"/>
                  </a:lnTo>
                  <a:lnTo>
                    <a:pt x="103" y="122"/>
                  </a:lnTo>
                  <a:lnTo>
                    <a:pt x="99" y="119"/>
                  </a:lnTo>
                  <a:lnTo>
                    <a:pt x="96" y="118"/>
                  </a:lnTo>
                  <a:lnTo>
                    <a:pt x="94" y="117"/>
                  </a:lnTo>
                  <a:lnTo>
                    <a:pt x="92" y="115"/>
                  </a:lnTo>
                  <a:lnTo>
                    <a:pt x="91" y="112"/>
                  </a:lnTo>
                  <a:lnTo>
                    <a:pt x="90" y="110"/>
                  </a:lnTo>
                  <a:lnTo>
                    <a:pt x="87" y="109"/>
                  </a:lnTo>
                  <a:lnTo>
                    <a:pt x="86" y="106"/>
                  </a:lnTo>
                  <a:lnTo>
                    <a:pt x="80" y="100"/>
                  </a:lnTo>
                  <a:lnTo>
                    <a:pt x="75" y="95"/>
                  </a:lnTo>
                  <a:lnTo>
                    <a:pt x="74" y="94"/>
                  </a:lnTo>
                  <a:lnTo>
                    <a:pt x="73" y="90"/>
                  </a:lnTo>
                  <a:lnTo>
                    <a:pt x="68" y="80"/>
                  </a:lnTo>
                  <a:lnTo>
                    <a:pt x="67" y="78"/>
                  </a:lnTo>
                  <a:lnTo>
                    <a:pt x="65" y="75"/>
                  </a:lnTo>
                  <a:lnTo>
                    <a:pt x="64" y="74"/>
                  </a:lnTo>
                  <a:lnTo>
                    <a:pt x="62" y="72"/>
                  </a:lnTo>
                  <a:lnTo>
                    <a:pt x="61" y="71"/>
                  </a:lnTo>
                  <a:lnTo>
                    <a:pt x="59" y="67"/>
                  </a:lnTo>
                  <a:lnTo>
                    <a:pt x="55" y="65"/>
                  </a:lnTo>
                  <a:lnTo>
                    <a:pt x="53" y="65"/>
                  </a:lnTo>
                  <a:lnTo>
                    <a:pt x="53" y="64"/>
                  </a:lnTo>
                  <a:lnTo>
                    <a:pt x="52" y="64"/>
                  </a:lnTo>
                  <a:lnTo>
                    <a:pt x="51" y="59"/>
                  </a:lnTo>
                  <a:lnTo>
                    <a:pt x="50" y="55"/>
                  </a:lnTo>
                  <a:lnTo>
                    <a:pt x="48" y="52"/>
                  </a:lnTo>
                  <a:lnTo>
                    <a:pt x="47" y="50"/>
                  </a:lnTo>
                  <a:lnTo>
                    <a:pt x="47" y="48"/>
                  </a:lnTo>
                  <a:lnTo>
                    <a:pt x="45" y="45"/>
                  </a:lnTo>
                  <a:lnTo>
                    <a:pt x="43" y="43"/>
                  </a:lnTo>
                  <a:lnTo>
                    <a:pt x="38" y="41"/>
                  </a:lnTo>
                  <a:lnTo>
                    <a:pt x="36" y="40"/>
                  </a:lnTo>
                  <a:lnTo>
                    <a:pt x="33" y="40"/>
                  </a:lnTo>
                  <a:lnTo>
                    <a:pt x="31" y="33"/>
                  </a:lnTo>
                  <a:lnTo>
                    <a:pt x="29" y="32"/>
                  </a:lnTo>
                  <a:lnTo>
                    <a:pt x="29" y="31"/>
                  </a:lnTo>
                  <a:lnTo>
                    <a:pt x="27" y="30"/>
                  </a:lnTo>
                  <a:lnTo>
                    <a:pt x="25" y="26"/>
                  </a:lnTo>
                  <a:lnTo>
                    <a:pt x="22" y="24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5" y="21"/>
                  </a:lnTo>
                  <a:lnTo>
                    <a:pt x="14" y="19"/>
                  </a:lnTo>
                  <a:lnTo>
                    <a:pt x="12" y="17"/>
                  </a:lnTo>
                  <a:lnTo>
                    <a:pt x="10" y="16"/>
                  </a:lnTo>
                  <a:lnTo>
                    <a:pt x="5" y="10"/>
                  </a:lnTo>
                  <a:lnTo>
                    <a:pt x="3" y="9"/>
                  </a:lnTo>
                  <a:lnTo>
                    <a:pt x="1" y="5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8" name="Freeform 378"/>
            <p:cNvSpPr>
              <a:spLocks/>
            </p:cNvSpPr>
            <p:nvPr/>
          </p:nvSpPr>
          <p:spPr bwMode="auto">
            <a:xfrm>
              <a:off x="5573713" y="2711450"/>
              <a:ext cx="187325" cy="52388"/>
            </a:xfrm>
            <a:custGeom>
              <a:avLst/>
              <a:gdLst>
                <a:gd name="T0" fmla="*/ 85 w 118"/>
                <a:gd name="T1" fmla="*/ 27 h 33"/>
                <a:gd name="T2" fmla="*/ 78 w 118"/>
                <a:gd name="T3" fmla="*/ 27 h 33"/>
                <a:gd name="T4" fmla="*/ 76 w 118"/>
                <a:gd name="T5" fmla="*/ 26 h 33"/>
                <a:gd name="T6" fmla="*/ 73 w 118"/>
                <a:gd name="T7" fmla="*/ 27 h 33"/>
                <a:gd name="T8" fmla="*/ 67 w 118"/>
                <a:gd name="T9" fmla="*/ 25 h 33"/>
                <a:gd name="T10" fmla="*/ 63 w 118"/>
                <a:gd name="T11" fmla="*/ 23 h 33"/>
                <a:gd name="T12" fmla="*/ 59 w 118"/>
                <a:gd name="T13" fmla="*/ 22 h 33"/>
                <a:gd name="T14" fmla="*/ 54 w 118"/>
                <a:gd name="T15" fmla="*/ 21 h 33"/>
                <a:gd name="T16" fmla="*/ 49 w 118"/>
                <a:gd name="T17" fmla="*/ 20 h 33"/>
                <a:gd name="T18" fmla="*/ 47 w 118"/>
                <a:gd name="T19" fmla="*/ 21 h 33"/>
                <a:gd name="T20" fmla="*/ 44 w 118"/>
                <a:gd name="T21" fmla="*/ 20 h 33"/>
                <a:gd name="T22" fmla="*/ 42 w 118"/>
                <a:gd name="T23" fmla="*/ 22 h 33"/>
                <a:gd name="T24" fmla="*/ 33 w 118"/>
                <a:gd name="T25" fmla="*/ 20 h 33"/>
                <a:gd name="T26" fmla="*/ 27 w 118"/>
                <a:gd name="T27" fmla="*/ 19 h 33"/>
                <a:gd name="T28" fmla="*/ 19 w 118"/>
                <a:gd name="T29" fmla="*/ 18 h 33"/>
                <a:gd name="T30" fmla="*/ 15 w 118"/>
                <a:gd name="T31" fmla="*/ 16 h 33"/>
                <a:gd name="T32" fmla="*/ 16 w 118"/>
                <a:gd name="T33" fmla="*/ 13 h 33"/>
                <a:gd name="T34" fmla="*/ 14 w 118"/>
                <a:gd name="T35" fmla="*/ 13 h 33"/>
                <a:gd name="T36" fmla="*/ 5 w 118"/>
                <a:gd name="T37" fmla="*/ 11 h 33"/>
                <a:gd name="T38" fmla="*/ 1 w 118"/>
                <a:gd name="T39" fmla="*/ 10 h 33"/>
                <a:gd name="T40" fmla="*/ 0 w 118"/>
                <a:gd name="T41" fmla="*/ 8 h 33"/>
                <a:gd name="T42" fmla="*/ 2 w 118"/>
                <a:gd name="T43" fmla="*/ 9 h 33"/>
                <a:gd name="T44" fmla="*/ 4 w 118"/>
                <a:gd name="T45" fmla="*/ 8 h 33"/>
                <a:gd name="T46" fmla="*/ 6 w 118"/>
                <a:gd name="T47" fmla="*/ 7 h 33"/>
                <a:gd name="T48" fmla="*/ 8 w 118"/>
                <a:gd name="T49" fmla="*/ 3 h 33"/>
                <a:gd name="T50" fmla="*/ 12 w 118"/>
                <a:gd name="T51" fmla="*/ 1 h 33"/>
                <a:gd name="T52" fmla="*/ 23 w 118"/>
                <a:gd name="T53" fmla="*/ 0 h 33"/>
                <a:gd name="T54" fmla="*/ 27 w 118"/>
                <a:gd name="T55" fmla="*/ 2 h 33"/>
                <a:gd name="T56" fmla="*/ 30 w 118"/>
                <a:gd name="T57" fmla="*/ 4 h 33"/>
                <a:gd name="T58" fmla="*/ 35 w 118"/>
                <a:gd name="T59" fmla="*/ 4 h 33"/>
                <a:gd name="T60" fmla="*/ 41 w 118"/>
                <a:gd name="T61" fmla="*/ 7 h 33"/>
                <a:gd name="T62" fmla="*/ 45 w 118"/>
                <a:gd name="T63" fmla="*/ 11 h 33"/>
                <a:gd name="T64" fmla="*/ 53 w 118"/>
                <a:gd name="T65" fmla="*/ 11 h 33"/>
                <a:gd name="T66" fmla="*/ 60 w 118"/>
                <a:gd name="T67" fmla="*/ 11 h 33"/>
                <a:gd name="T68" fmla="*/ 65 w 118"/>
                <a:gd name="T69" fmla="*/ 12 h 33"/>
                <a:gd name="T70" fmla="*/ 68 w 118"/>
                <a:gd name="T71" fmla="*/ 9 h 33"/>
                <a:gd name="T72" fmla="*/ 71 w 118"/>
                <a:gd name="T73" fmla="*/ 6 h 33"/>
                <a:gd name="T74" fmla="*/ 74 w 118"/>
                <a:gd name="T75" fmla="*/ 8 h 33"/>
                <a:gd name="T76" fmla="*/ 77 w 118"/>
                <a:gd name="T77" fmla="*/ 9 h 33"/>
                <a:gd name="T78" fmla="*/ 81 w 118"/>
                <a:gd name="T79" fmla="*/ 9 h 33"/>
                <a:gd name="T80" fmla="*/ 83 w 118"/>
                <a:gd name="T81" fmla="*/ 10 h 33"/>
                <a:gd name="T82" fmla="*/ 87 w 118"/>
                <a:gd name="T83" fmla="*/ 11 h 33"/>
                <a:gd name="T84" fmla="*/ 92 w 118"/>
                <a:gd name="T85" fmla="*/ 12 h 33"/>
                <a:gd name="T86" fmla="*/ 96 w 118"/>
                <a:gd name="T87" fmla="*/ 16 h 33"/>
                <a:gd name="T88" fmla="*/ 99 w 118"/>
                <a:gd name="T89" fmla="*/ 20 h 33"/>
                <a:gd name="T90" fmla="*/ 106 w 118"/>
                <a:gd name="T91" fmla="*/ 20 h 33"/>
                <a:gd name="T92" fmla="*/ 112 w 118"/>
                <a:gd name="T93" fmla="*/ 20 h 33"/>
                <a:gd name="T94" fmla="*/ 116 w 118"/>
                <a:gd name="T95" fmla="*/ 22 h 33"/>
                <a:gd name="T96" fmla="*/ 116 w 118"/>
                <a:gd name="T97" fmla="*/ 29 h 33"/>
                <a:gd name="T98" fmla="*/ 117 w 118"/>
                <a:gd name="T99" fmla="*/ 31 h 33"/>
                <a:gd name="T100" fmla="*/ 117 w 118"/>
                <a:gd name="T101" fmla="*/ 33 h 33"/>
                <a:gd name="T102" fmla="*/ 107 w 118"/>
                <a:gd name="T103" fmla="*/ 30 h 33"/>
                <a:gd name="T104" fmla="*/ 101 w 118"/>
                <a:gd name="T105" fmla="*/ 27 h 33"/>
                <a:gd name="T106" fmla="*/ 91 w 118"/>
                <a:gd name="T107" fmla="*/ 29 h 33"/>
                <a:gd name="T108" fmla="*/ 87 w 118"/>
                <a:gd name="T10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" h="33">
                  <a:moveTo>
                    <a:pt x="87" y="27"/>
                  </a:moveTo>
                  <a:lnTo>
                    <a:pt x="85" y="27"/>
                  </a:lnTo>
                  <a:lnTo>
                    <a:pt x="82" y="28"/>
                  </a:lnTo>
                  <a:lnTo>
                    <a:pt x="78" y="27"/>
                  </a:lnTo>
                  <a:lnTo>
                    <a:pt x="77" y="27"/>
                  </a:lnTo>
                  <a:lnTo>
                    <a:pt x="76" y="26"/>
                  </a:lnTo>
                  <a:lnTo>
                    <a:pt x="75" y="27"/>
                  </a:lnTo>
                  <a:lnTo>
                    <a:pt x="73" y="27"/>
                  </a:lnTo>
                  <a:lnTo>
                    <a:pt x="71" y="26"/>
                  </a:lnTo>
                  <a:lnTo>
                    <a:pt x="67" y="25"/>
                  </a:lnTo>
                  <a:lnTo>
                    <a:pt x="65" y="24"/>
                  </a:lnTo>
                  <a:lnTo>
                    <a:pt x="63" y="23"/>
                  </a:lnTo>
                  <a:lnTo>
                    <a:pt x="62" y="22"/>
                  </a:lnTo>
                  <a:lnTo>
                    <a:pt x="59" y="22"/>
                  </a:lnTo>
                  <a:lnTo>
                    <a:pt x="56" y="21"/>
                  </a:lnTo>
                  <a:lnTo>
                    <a:pt x="54" y="21"/>
                  </a:lnTo>
                  <a:lnTo>
                    <a:pt x="50" y="20"/>
                  </a:lnTo>
                  <a:lnTo>
                    <a:pt x="49" y="20"/>
                  </a:lnTo>
                  <a:lnTo>
                    <a:pt x="48" y="21"/>
                  </a:lnTo>
                  <a:lnTo>
                    <a:pt x="47" y="21"/>
                  </a:lnTo>
                  <a:lnTo>
                    <a:pt x="46" y="20"/>
                  </a:lnTo>
                  <a:lnTo>
                    <a:pt x="44" y="20"/>
                  </a:lnTo>
                  <a:lnTo>
                    <a:pt x="43" y="21"/>
                  </a:lnTo>
                  <a:lnTo>
                    <a:pt x="42" y="22"/>
                  </a:lnTo>
                  <a:lnTo>
                    <a:pt x="41" y="22"/>
                  </a:lnTo>
                  <a:lnTo>
                    <a:pt x="33" y="20"/>
                  </a:lnTo>
                  <a:lnTo>
                    <a:pt x="30" y="19"/>
                  </a:lnTo>
                  <a:lnTo>
                    <a:pt x="27" y="19"/>
                  </a:lnTo>
                  <a:lnTo>
                    <a:pt x="22" y="18"/>
                  </a:lnTo>
                  <a:lnTo>
                    <a:pt x="19" y="18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9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4" y="8"/>
                  </a:lnTo>
                  <a:lnTo>
                    <a:pt x="5" y="7"/>
                  </a:lnTo>
                  <a:lnTo>
                    <a:pt x="6" y="7"/>
                  </a:lnTo>
                  <a:lnTo>
                    <a:pt x="7" y="5"/>
                  </a:lnTo>
                  <a:lnTo>
                    <a:pt x="8" y="3"/>
                  </a:lnTo>
                  <a:lnTo>
                    <a:pt x="9" y="1"/>
                  </a:lnTo>
                  <a:lnTo>
                    <a:pt x="12" y="1"/>
                  </a:lnTo>
                  <a:lnTo>
                    <a:pt x="20" y="2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7" y="2"/>
                  </a:lnTo>
                  <a:lnTo>
                    <a:pt x="28" y="3"/>
                  </a:lnTo>
                  <a:lnTo>
                    <a:pt x="30" y="4"/>
                  </a:lnTo>
                  <a:lnTo>
                    <a:pt x="32" y="3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1" y="7"/>
                  </a:lnTo>
                  <a:lnTo>
                    <a:pt x="43" y="10"/>
                  </a:lnTo>
                  <a:lnTo>
                    <a:pt x="45" y="11"/>
                  </a:lnTo>
                  <a:lnTo>
                    <a:pt x="48" y="10"/>
                  </a:lnTo>
                  <a:lnTo>
                    <a:pt x="53" y="11"/>
                  </a:lnTo>
                  <a:lnTo>
                    <a:pt x="54" y="10"/>
                  </a:lnTo>
                  <a:lnTo>
                    <a:pt x="60" y="11"/>
                  </a:lnTo>
                  <a:lnTo>
                    <a:pt x="63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68" y="9"/>
                  </a:lnTo>
                  <a:lnTo>
                    <a:pt x="69" y="7"/>
                  </a:lnTo>
                  <a:lnTo>
                    <a:pt x="71" y="6"/>
                  </a:lnTo>
                  <a:lnTo>
                    <a:pt x="72" y="6"/>
                  </a:lnTo>
                  <a:lnTo>
                    <a:pt x="74" y="8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9" y="8"/>
                  </a:lnTo>
                  <a:lnTo>
                    <a:pt x="81" y="9"/>
                  </a:lnTo>
                  <a:lnTo>
                    <a:pt x="82" y="9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7" y="11"/>
                  </a:lnTo>
                  <a:lnTo>
                    <a:pt x="91" y="11"/>
                  </a:lnTo>
                  <a:lnTo>
                    <a:pt x="92" y="12"/>
                  </a:lnTo>
                  <a:lnTo>
                    <a:pt x="94" y="15"/>
                  </a:lnTo>
                  <a:lnTo>
                    <a:pt x="96" y="16"/>
                  </a:lnTo>
                  <a:lnTo>
                    <a:pt x="96" y="19"/>
                  </a:lnTo>
                  <a:lnTo>
                    <a:pt x="99" y="20"/>
                  </a:lnTo>
                  <a:lnTo>
                    <a:pt x="101" y="21"/>
                  </a:lnTo>
                  <a:lnTo>
                    <a:pt x="106" y="20"/>
                  </a:lnTo>
                  <a:lnTo>
                    <a:pt x="109" y="20"/>
                  </a:lnTo>
                  <a:lnTo>
                    <a:pt x="112" y="20"/>
                  </a:lnTo>
                  <a:lnTo>
                    <a:pt x="114" y="20"/>
                  </a:lnTo>
                  <a:lnTo>
                    <a:pt x="116" y="22"/>
                  </a:lnTo>
                  <a:lnTo>
                    <a:pt x="116" y="24"/>
                  </a:lnTo>
                  <a:lnTo>
                    <a:pt x="116" y="29"/>
                  </a:lnTo>
                  <a:lnTo>
                    <a:pt x="116" y="30"/>
                  </a:lnTo>
                  <a:lnTo>
                    <a:pt x="117" y="31"/>
                  </a:lnTo>
                  <a:lnTo>
                    <a:pt x="118" y="33"/>
                  </a:lnTo>
                  <a:lnTo>
                    <a:pt x="117" y="33"/>
                  </a:lnTo>
                  <a:lnTo>
                    <a:pt x="115" y="32"/>
                  </a:lnTo>
                  <a:lnTo>
                    <a:pt x="107" y="30"/>
                  </a:lnTo>
                  <a:lnTo>
                    <a:pt x="104" y="28"/>
                  </a:lnTo>
                  <a:lnTo>
                    <a:pt x="101" y="27"/>
                  </a:lnTo>
                  <a:lnTo>
                    <a:pt x="94" y="29"/>
                  </a:lnTo>
                  <a:lnTo>
                    <a:pt x="91" y="29"/>
                  </a:lnTo>
                  <a:lnTo>
                    <a:pt x="88" y="28"/>
                  </a:lnTo>
                  <a:lnTo>
                    <a:pt x="87" y="2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9" name="Freeform 380"/>
            <p:cNvSpPr>
              <a:spLocks/>
            </p:cNvSpPr>
            <p:nvPr/>
          </p:nvSpPr>
          <p:spPr bwMode="auto">
            <a:xfrm>
              <a:off x="5646738" y="2520950"/>
              <a:ext cx="204788" cy="157163"/>
            </a:xfrm>
            <a:custGeom>
              <a:avLst/>
              <a:gdLst>
                <a:gd name="T0" fmla="*/ 112 w 129"/>
                <a:gd name="T1" fmla="*/ 3 h 99"/>
                <a:gd name="T2" fmla="*/ 111 w 129"/>
                <a:gd name="T3" fmla="*/ 5 h 99"/>
                <a:gd name="T4" fmla="*/ 114 w 129"/>
                <a:gd name="T5" fmla="*/ 8 h 99"/>
                <a:gd name="T6" fmla="*/ 111 w 129"/>
                <a:gd name="T7" fmla="*/ 9 h 99"/>
                <a:gd name="T8" fmla="*/ 108 w 129"/>
                <a:gd name="T9" fmla="*/ 12 h 99"/>
                <a:gd name="T10" fmla="*/ 109 w 129"/>
                <a:gd name="T11" fmla="*/ 14 h 99"/>
                <a:gd name="T12" fmla="*/ 112 w 129"/>
                <a:gd name="T13" fmla="*/ 17 h 99"/>
                <a:gd name="T14" fmla="*/ 116 w 129"/>
                <a:gd name="T15" fmla="*/ 26 h 99"/>
                <a:gd name="T16" fmla="*/ 115 w 129"/>
                <a:gd name="T17" fmla="*/ 28 h 99"/>
                <a:gd name="T18" fmla="*/ 129 w 129"/>
                <a:gd name="T19" fmla="*/ 40 h 99"/>
                <a:gd name="T20" fmla="*/ 122 w 129"/>
                <a:gd name="T21" fmla="*/ 41 h 99"/>
                <a:gd name="T22" fmla="*/ 117 w 129"/>
                <a:gd name="T23" fmla="*/ 40 h 99"/>
                <a:gd name="T24" fmla="*/ 114 w 129"/>
                <a:gd name="T25" fmla="*/ 43 h 99"/>
                <a:gd name="T26" fmla="*/ 111 w 129"/>
                <a:gd name="T27" fmla="*/ 48 h 99"/>
                <a:gd name="T28" fmla="*/ 110 w 129"/>
                <a:gd name="T29" fmla="*/ 56 h 99"/>
                <a:gd name="T30" fmla="*/ 103 w 129"/>
                <a:gd name="T31" fmla="*/ 66 h 99"/>
                <a:gd name="T32" fmla="*/ 95 w 129"/>
                <a:gd name="T33" fmla="*/ 71 h 99"/>
                <a:gd name="T34" fmla="*/ 97 w 129"/>
                <a:gd name="T35" fmla="*/ 74 h 99"/>
                <a:gd name="T36" fmla="*/ 98 w 129"/>
                <a:gd name="T37" fmla="*/ 81 h 99"/>
                <a:gd name="T38" fmla="*/ 96 w 129"/>
                <a:gd name="T39" fmla="*/ 83 h 99"/>
                <a:gd name="T40" fmla="*/ 94 w 129"/>
                <a:gd name="T41" fmla="*/ 86 h 99"/>
                <a:gd name="T42" fmla="*/ 93 w 129"/>
                <a:gd name="T43" fmla="*/ 88 h 99"/>
                <a:gd name="T44" fmla="*/ 88 w 129"/>
                <a:gd name="T45" fmla="*/ 93 h 99"/>
                <a:gd name="T46" fmla="*/ 77 w 129"/>
                <a:gd name="T47" fmla="*/ 98 h 99"/>
                <a:gd name="T48" fmla="*/ 73 w 129"/>
                <a:gd name="T49" fmla="*/ 92 h 99"/>
                <a:gd name="T50" fmla="*/ 69 w 129"/>
                <a:gd name="T51" fmla="*/ 89 h 99"/>
                <a:gd name="T52" fmla="*/ 62 w 129"/>
                <a:gd name="T53" fmla="*/ 91 h 99"/>
                <a:gd name="T54" fmla="*/ 57 w 129"/>
                <a:gd name="T55" fmla="*/ 88 h 99"/>
                <a:gd name="T56" fmla="*/ 52 w 129"/>
                <a:gd name="T57" fmla="*/ 86 h 99"/>
                <a:gd name="T58" fmla="*/ 48 w 129"/>
                <a:gd name="T59" fmla="*/ 90 h 99"/>
                <a:gd name="T60" fmla="*/ 41 w 129"/>
                <a:gd name="T61" fmla="*/ 90 h 99"/>
                <a:gd name="T62" fmla="*/ 38 w 129"/>
                <a:gd name="T63" fmla="*/ 91 h 99"/>
                <a:gd name="T64" fmla="*/ 35 w 129"/>
                <a:gd name="T65" fmla="*/ 84 h 99"/>
                <a:gd name="T66" fmla="*/ 31 w 129"/>
                <a:gd name="T67" fmla="*/ 84 h 99"/>
                <a:gd name="T68" fmla="*/ 26 w 129"/>
                <a:gd name="T69" fmla="*/ 86 h 99"/>
                <a:gd name="T70" fmla="*/ 20 w 129"/>
                <a:gd name="T71" fmla="*/ 84 h 99"/>
                <a:gd name="T72" fmla="*/ 17 w 129"/>
                <a:gd name="T73" fmla="*/ 82 h 99"/>
                <a:gd name="T74" fmla="*/ 15 w 129"/>
                <a:gd name="T75" fmla="*/ 75 h 99"/>
                <a:gd name="T76" fmla="*/ 14 w 129"/>
                <a:gd name="T77" fmla="*/ 71 h 99"/>
                <a:gd name="T78" fmla="*/ 13 w 129"/>
                <a:gd name="T79" fmla="*/ 65 h 99"/>
                <a:gd name="T80" fmla="*/ 10 w 129"/>
                <a:gd name="T81" fmla="*/ 59 h 99"/>
                <a:gd name="T82" fmla="*/ 5 w 129"/>
                <a:gd name="T83" fmla="*/ 57 h 99"/>
                <a:gd name="T84" fmla="*/ 3 w 129"/>
                <a:gd name="T85" fmla="*/ 50 h 99"/>
                <a:gd name="T86" fmla="*/ 1 w 129"/>
                <a:gd name="T87" fmla="*/ 45 h 99"/>
                <a:gd name="T88" fmla="*/ 2 w 129"/>
                <a:gd name="T89" fmla="*/ 35 h 99"/>
                <a:gd name="T90" fmla="*/ 6 w 129"/>
                <a:gd name="T91" fmla="*/ 29 h 99"/>
                <a:gd name="T92" fmla="*/ 15 w 129"/>
                <a:gd name="T93" fmla="*/ 37 h 99"/>
                <a:gd name="T94" fmla="*/ 24 w 129"/>
                <a:gd name="T95" fmla="*/ 39 h 99"/>
                <a:gd name="T96" fmla="*/ 31 w 129"/>
                <a:gd name="T97" fmla="*/ 40 h 99"/>
                <a:gd name="T98" fmla="*/ 37 w 129"/>
                <a:gd name="T99" fmla="*/ 39 h 99"/>
                <a:gd name="T100" fmla="*/ 44 w 129"/>
                <a:gd name="T101" fmla="*/ 33 h 99"/>
                <a:gd name="T102" fmla="*/ 51 w 129"/>
                <a:gd name="T103" fmla="*/ 35 h 99"/>
                <a:gd name="T104" fmla="*/ 60 w 129"/>
                <a:gd name="T105" fmla="*/ 37 h 99"/>
                <a:gd name="T106" fmla="*/ 67 w 129"/>
                <a:gd name="T107" fmla="*/ 35 h 99"/>
                <a:gd name="T108" fmla="*/ 73 w 129"/>
                <a:gd name="T109" fmla="*/ 31 h 99"/>
                <a:gd name="T110" fmla="*/ 78 w 129"/>
                <a:gd name="T111" fmla="*/ 19 h 99"/>
                <a:gd name="T112" fmla="*/ 86 w 129"/>
                <a:gd name="T113" fmla="*/ 6 h 99"/>
                <a:gd name="T114" fmla="*/ 93 w 129"/>
                <a:gd name="T115" fmla="*/ 0 h 99"/>
                <a:gd name="T116" fmla="*/ 110 w 129"/>
                <a:gd name="T117" fmla="*/ 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9" h="99">
                  <a:moveTo>
                    <a:pt x="111" y="3"/>
                  </a:moveTo>
                  <a:lnTo>
                    <a:pt x="112" y="3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09" y="4"/>
                  </a:lnTo>
                  <a:lnTo>
                    <a:pt x="111" y="5"/>
                  </a:lnTo>
                  <a:lnTo>
                    <a:pt x="112" y="6"/>
                  </a:lnTo>
                  <a:lnTo>
                    <a:pt x="114" y="7"/>
                  </a:lnTo>
                  <a:lnTo>
                    <a:pt x="114" y="8"/>
                  </a:lnTo>
                  <a:lnTo>
                    <a:pt x="113" y="9"/>
                  </a:lnTo>
                  <a:lnTo>
                    <a:pt x="111" y="9"/>
                  </a:lnTo>
                  <a:lnTo>
                    <a:pt x="111" y="9"/>
                  </a:lnTo>
                  <a:lnTo>
                    <a:pt x="108" y="9"/>
                  </a:lnTo>
                  <a:lnTo>
                    <a:pt x="107" y="10"/>
                  </a:lnTo>
                  <a:lnTo>
                    <a:pt x="108" y="12"/>
                  </a:lnTo>
                  <a:lnTo>
                    <a:pt x="109" y="13"/>
                  </a:lnTo>
                  <a:lnTo>
                    <a:pt x="110" y="14"/>
                  </a:lnTo>
                  <a:lnTo>
                    <a:pt x="109" y="14"/>
                  </a:lnTo>
                  <a:lnTo>
                    <a:pt x="109" y="15"/>
                  </a:lnTo>
                  <a:lnTo>
                    <a:pt x="111" y="16"/>
                  </a:lnTo>
                  <a:lnTo>
                    <a:pt x="112" y="17"/>
                  </a:lnTo>
                  <a:lnTo>
                    <a:pt x="113" y="19"/>
                  </a:lnTo>
                  <a:lnTo>
                    <a:pt x="117" y="25"/>
                  </a:lnTo>
                  <a:lnTo>
                    <a:pt x="116" y="26"/>
                  </a:lnTo>
                  <a:lnTo>
                    <a:pt x="116" y="27"/>
                  </a:lnTo>
                  <a:lnTo>
                    <a:pt x="115" y="27"/>
                  </a:lnTo>
                  <a:lnTo>
                    <a:pt x="115" y="28"/>
                  </a:lnTo>
                  <a:lnTo>
                    <a:pt x="116" y="29"/>
                  </a:lnTo>
                  <a:lnTo>
                    <a:pt x="127" y="38"/>
                  </a:lnTo>
                  <a:lnTo>
                    <a:pt x="129" y="40"/>
                  </a:lnTo>
                  <a:lnTo>
                    <a:pt x="129" y="41"/>
                  </a:lnTo>
                  <a:lnTo>
                    <a:pt x="127" y="41"/>
                  </a:lnTo>
                  <a:lnTo>
                    <a:pt x="122" y="41"/>
                  </a:lnTo>
                  <a:lnTo>
                    <a:pt x="119" y="41"/>
                  </a:lnTo>
                  <a:lnTo>
                    <a:pt x="117" y="38"/>
                  </a:lnTo>
                  <a:lnTo>
                    <a:pt x="117" y="40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4" y="43"/>
                  </a:lnTo>
                  <a:lnTo>
                    <a:pt x="113" y="45"/>
                  </a:lnTo>
                  <a:lnTo>
                    <a:pt x="112" y="46"/>
                  </a:lnTo>
                  <a:lnTo>
                    <a:pt x="111" y="48"/>
                  </a:lnTo>
                  <a:lnTo>
                    <a:pt x="111" y="51"/>
                  </a:lnTo>
                  <a:lnTo>
                    <a:pt x="110" y="53"/>
                  </a:lnTo>
                  <a:lnTo>
                    <a:pt x="110" y="56"/>
                  </a:lnTo>
                  <a:lnTo>
                    <a:pt x="108" y="59"/>
                  </a:lnTo>
                  <a:lnTo>
                    <a:pt x="105" y="64"/>
                  </a:lnTo>
                  <a:lnTo>
                    <a:pt x="103" y="66"/>
                  </a:lnTo>
                  <a:lnTo>
                    <a:pt x="102" y="65"/>
                  </a:lnTo>
                  <a:lnTo>
                    <a:pt x="101" y="67"/>
                  </a:lnTo>
                  <a:lnTo>
                    <a:pt x="95" y="71"/>
                  </a:lnTo>
                  <a:lnTo>
                    <a:pt x="95" y="72"/>
                  </a:lnTo>
                  <a:lnTo>
                    <a:pt x="97" y="72"/>
                  </a:lnTo>
                  <a:lnTo>
                    <a:pt x="97" y="74"/>
                  </a:lnTo>
                  <a:lnTo>
                    <a:pt x="97" y="76"/>
                  </a:lnTo>
                  <a:lnTo>
                    <a:pt x="99" y="77"/>
                  </a:lnTo>
                  <a:lnTo>
                    <a:pt x="98" y="81"/>
                  </a:lnTo>
                  <a:lnTo>
                    <a:pt x="97" y="80"/>
                  </a:lnTo>
                  <a:lnTo>
                    <a:pt x="96" y="81"/>
                  </a:lnTo>
                  <a:lnTo>
                    <a:pt x="96" y="83"/>
                  </a:lnTo>
                  <a:lnTo>
                    <a:pt x="95" y="85"/>
                  </a:lnTo>
                  <a:lnTo>
                    <a:pt x="94" y="85"/>
                  </a:lnTo>
                  <a:lnTo>
                    <a:pt x="94" y="86"/>
                  </a:lnTo>
                  <a:lnTo>
                    <a:pt x="94" y="87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2" y="89"/>
                  </a:lnTo>
                  <a:lnTo>
                    <a:pt x="91" y="92"/>
                  </a:lnTo>
                  <a:lnTo>
                    <a:pt x="88" y="93"/>
                  </a:lnTo>
                  <a:lnTo>
                    <a:pt x="88" y="93"/>
                  </a:lnTo>
                  <a:lnTo>
                    <a:pt x="85" y="95"/>
                  </a:lnTo>
                  <a:lnTo>
                    <a:pt x="77" y="98"/>
                  </a:lnTo>
                  <a:lnTo>
                    <a:pt x="74" y="99"/>
                  </a:lnTo>
                  <a:lnTo>
                    <a:pt x="73" y="94"/>
                  </a:lnTo>
                  <a:lnTo>
                    <a:pt x="73" y="92"/>
                  </a:lnTo>
                  <a:lnTo>
                    <a:pt x="72" y="91"/>
                  </a:lnTo>
                  <a:lnTo>
                    <a:pt x="71" y="91"/>
                  </a:lnTo>
                  <a:lnTo>
                    <a:pt x="69" y="89"/>
                  </a:lnTo>
                  <a:lnTo>
                    <a:pt x="66" y="89"/>
                  </a:lnTo>
                  <a:lnTo>
                    <a:pt x="64" y="90"/>
                  </a:lnTo>
                  <a:lnTo>
                    <a:pt x="62" y="91"/>
                  </a:lnTo>
                  <a:lnTo>
                    <a:pt x="61" y="89"/>
                  </a:lnTo>
                  <a:lnTo>
                    <a:pt x="61" y="88"/>
                  </a:lnTo>
                  <a:lnTo>
                    <a:pt x="57" y="88"/>
                  </a:lnTo>
                  <a:lnTo>
                    <a:pt x="54" y="86"/>
                  </a:lnTo>
                  <a:lnTo>
                    <a:pt x="53" y="86"/>
                  </a:lnTo>
                  <a:lnTo>
                    <a:pt x="52" y="86"/>
                  </a:lnTo>
                  <a:lnTo>
                    <a:pt x="53" y="87"/>
                  </a:lnTo>
                  <a:lnTo>
                    <a:pt x="50" y="89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3" y="89"/>
                  </a:lnTo>
                  <a:lnTo>
                    <a:pt x="41" y="90"/>
                  </a:lnTo>
                  <a:lnTo>
                    <a:pt x="40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38" y="87"/>
                  </a:lnTo>
                  <a:lnTo>
                    <a:pt x="36" y="83"/>
                  </a:lnTo>
                  <a:lnTo>
                    <a:pt x="35" y="84"/>
                  </a:lnTo>
                  <a:lnTo>
                    <a:pt x="34" y="85"/>
                  </a:lnTo>
                  <a:lnTo>
                    <a:pt x="32" y="84"/>
                  </a:lnTo>
                  <a:lnTo>
                    <a:pt x="31" y="84"/>
                  </a:lnTo>
                  <a:lnTo>
                    <a:pt x="30" y="85"/>
                  </a:lnTo>
                  <a:lnTo>
                    <a:pt x="28" y="86"/>
                  </a:lnTo>
                  <a:lnTo>
                    <a:pt x="26" y="86"/>
                  </a:lnTo>
                  <a:lnTo>
                    <a:pt x="25" y="85"/>
                  </a:lnTo>
                  <a:lnTo>
                    <a:pt x="23" y="86"/>
                  </a:lnTo>
                  <a:lnTo>
                    <a:pt x="20" y="84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7" y="82"/>
                  </a:lnTo>
                  <a:lnTo>
                    <a:pt x="17" y="80"/>
                  </a:lnTo>
                  <a:lnTo>
                    <a:pt x="16" y="79"/>
                  </a:lnTo>
                  <a:lnTo>
                    <a:pt x="15" y="75"/>
                  </a:lnTo>
                  <a:lnTo>
                    <a:pt x="14" y="72"/>
                  </a:lnTo>
                  <a:lnTo>
                    <a:pt x="14" y="71"/>
                  </a:lnTo>
                  <a:lnTo>
                    <a:pt x="14" y="71"/>
                  </a:lnTo>
                  <a:lnTo>
                    <a:pt x="15" y="69"/>
                  </a:lnTo>
                  <a:lnTo>
                    <a:pt x="14" y="67"/>
                  </a:lnTo>
                  <a:lnTo>
                    <a:pt x="13" y="65"/>
                  </a:lnTo>
                  <a:lnTo>
                    <a:pt x="11" y="61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8"/>
                  </a:lnTo>
                  <a:lnTo>
                    <a:pt x="6" y="57"/>
                  </a:lnTo>
                  <a:lnTo>
                    <a:pt x="5" y="57"/>
                  </a:lnTo>
                  <a:lnTo>
                    <a:pt x="4" y="56"/>
                  </a:lnTo>
                  <a:lnTo>
                    <a:pt x="3" y="54"/>
                  </a:lnTo>
                  <a:lnTo>
                    <a:pt x="3" y="50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39"/>
                  </a:lnTo>
                  <a:lnTo>
                    <a:pt x="2" y="35"/>
                  </a:lnTo>
                  <a:lnTo>
                    <a:pt x="3" y="33"/>
                  </a:lnTo>
                  <a:lnTo>
                    <a:pt x="5" y="31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9"/>
                  </a:lnTo>
                  <a:lnTo>
                    <a:pt x="15" y="37"/>
                  </a:lnTo>
                  <a:lnTo>
                    <a:pt x="18" y="39"/>
                  </a:lnTo>
                  <a:lnTo>
                    <a:pt x="21" y="40"/>
                  </a:lnTo>
                  <a:lnTo>
                    <a:pt x="24" y="39"/>
                  </a:lnTo>
                  <a:lnTo>
                    <a:pt x="26" y="39"/>
                  </a:lnTo>
                  <a:lnTo>
                    <a:pt x="29" y="40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7" y="39"/>
                  </a:lnTo>
                  <a:lnTo>
                    <a:pt x="41" y="35"/>
                  </a:lnTo>
                  <a:lnTo>
                    <a:pt x="42" y="33"/>
                  </a:lnTo>
                  <a:lnTo>
                    <a:pt x="44" y="33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3" y="35"/>
                  </a:lnTo>
                  <a:lnTo>
                    <a:pt x="57" y="37"/>
                  </a:lnTo>
                  <a:lnTo>
                    <a:pt x="60" y="37"/>
                  </a:lnTo>
                  <a:lnTo>
                    <a:pt x="62" y="36"/>
                  </a:lnTo>
                  <a:lnTo>
                    <a:pt x="64" y="35"/>
                  </a:lnTo>
                  <a:lnTo>
                    <a:pt x="67" y="35"/>
                  </a:lnTo>
                  <a:lnTo>
                    <a:pt x="70" y="34"/>
                  </a:lnTo>
                  <a:lnTo>
                    <a:pt x="72" y="33"/>
                  </a:lnTo>
                  <a:lnTo>
                    <a:pt x="73" y="31"/>
                  </a:lnTo>
                  <a:lnTo>
                    <a:pt x="74" y="29"/>
                  </a:lnTo>
                  <a:lnTo>
                    <a:pt x="77" y="25"/>
                  </a:lnTo>
                  <a:lnTo>
                    <a:pt x="78" y="19"/>
                  </a:lnTo>
                  <a:lnTo>
                    <a:pt x="84" y="13"/>
                  </a:lnTo>
                  <a:lnTo>
                    <a:pt x="85" y="11"/>
                  </a:lnTo>
                  <a:lnTo>
                    <a:pt x="86" y="6"/>
                  </a:lnTo>
                  <a:lnTo>
                    <a:pt x="87" y="2"/>
                  </a:lnTo>
                  <a:lnTo>
                    <a:pt x="88" y="1"/>
                  </a:lnTo>
                  <a:lnTo>
                    <a:pt x="93" y="0"/>
                  </a:lnTo>
                  <a:lnTo>
                    <a:pt x="105" y="1"/>
                  </a:lnTo>
                  <a:lnTo>
                    <a:pt x="107" y="2"/>
                  </a:lnTo>
                  <a:lnTo>
                    <a:pt x="110" y="3"/>
                  </a:lnTo>
                  <a:lnTo>
                    <a:pt x="111" y="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0" name="Freeform 382"/>
            <p:cNvSpPr>
              <a:spLocks/>
            </p:cNvSpPr>
            <p:nvPr/>
          </p:nvSpPr>
          <p:spPr bwMode="auto">
            <a:xfrm>
              <a:off x="6451600" y="2678113"/>
              <a:ext cx="80963" cy="42863"/>
            </a:xfrm>
            <a:custGeom>
              <a:avLst/>
              <a:gdLst>
                <a:gd name="T0" fmla="*/ 0 w 51"/>
                <a:gd name="T1" fmla="*/ 17 h 27"/>
                <a:gd name="T2" fmla="*/ 2 w 51"/>
                <a:gd name="T3" fmla="*/ 16 h 27"/>
                <a:gd name="T4" fmla="*/ 3 w 51"/>
                <a:gd name="T5" fmla="*/ 17 h 27"/>
                <a:gd name="T6" fmla="*/ 12 w 51"/>
                <a:gd name="T7" fmla="*/ 17 h 27"/>
                <a:gd name="T8" fmla="*/ 19 w 51"/>
                <a:gd name="T9" fmla="*/ 17 h 27"/>
                <a:gd name="T10" fmla="*/ 21 w 51"/>
                <a:gd name="T11" fmla="*/ 16 h 27"/>
                <a:gd name="T12" fmla="*/ 21 w 51"/>
                <a:gd name="T13" fmla="*/ 14 h 27"/>
                <a:gd name="T14" fmla="*/ 21 w 51"/>
                <a:gd name="T15" fmla="*/ 13 h 27"/>
                <a:gd name="T16" fmla="*/ 22 w 51"/>
                <a:gd name="T17" fmla="*/ 12 h 27"/>
                <a:gd name="T18" fmla="*/ 23 w 51"/>
                <a:gd name="T19" fmla="*/ 11 h 27"/>
                <a:gd name="T20" fmla="*/ 24 w 51"/>
                <a:gd name="T21" fmla="*/ 11 h 27"/>
                <a:gd name="T22" fmla="*/ 22 w 51"/>
                <a:gd name="T23" fmla="*/ 13 h 27"/>
                <a:gd name="T24" fmla="*/ 22 w 51"/>
                <a:gd name="T25" fmla="*/ 16 h 27"/>
                <a:gd name="T26" fmla="*/ 24 w 51"/>
                <a:gd name="T27" fmla="*/ 17 h 27"/>
                <a:gd name="T28" fmla="*/ 26 w 51"/>
                <a:gd name="T29" fmla="*/ 16 h 27"/>
                <a:gd name="T30" fmla="*/ 28 w 51"/>
                <a:gd name="T31" fmla="*/ 16 h 27"/>
                <a:gd name="T32" fmla="*/ 29 w 51"/>
                <a:gd name="T33" fmla="*/ 17 h 27"/>
                <a:gd name="T34" fmla="*/ 31 w 51"/>
                <a:gd name="T35" fmla="*/ 17 h 27"/>
                <a:gd name="T36" fmla="*/ 33 w 51"/>
                <a:gd name="T37" fmla="*/ 16 h 27"/>
                <a:gd name="T38" fmla="*/ 37 w 51"/>
                <a:gd name="T39" fmla="*/ 11 h 27"/>
                <a:gd name="T40" fmla="*/ 39 w 51"/>
                <a:gd name="T41" fmla="*/ 9 h 27"/>
                <a:gd name="T42" fmla="*/ 40 w 51"/>
                <a:gd name="T43" fmla="*/ 10 h 27"/>
                <a:gd name="T44" fmla="*/ 42 w 51"/>
                <a:gd name="T45" fmla="*/ 8 h 27"/>
                <a:gd name="T46" fmla="*/ 43 w 51"/>
                <a:gd name="T47" fmla="*/ 6 h 27"/>
                <a:gd name="T48" fmla="*/ 42 w 51"/>
                <a:gd name="T49" fmla="*/ 4 h 27"/>
                <a:gd name="T50" fmla="*/ 41 w 51"/>
                <a:gd name="T51" fmla="*/ 2 h 27"/>
                <a:gd name="T52" fmla="*/ 41 w 51"/>
                <a:gd name="T53" fmla="*/ 1 h 27"/>
                <a:gd name="T54" fmla="*/ 43 w 51"/>
                <a:gd name="T55" fmla="*/ 0 h 27"/>
                <a:gd name="T56" fmla="*/ 45 w 51"/>
                <a:gd name="T57" fmla="*/ 1 h 27"/>
                <a:gd name="T58" fmla="*/ 46 w 51"/>
                <a:gd name="T59" fmla="*/ 1 h 27"/>
                <a:gd name="T60" fmla="*/ 47 w 51"/>
                <a:gd name="T61" fmla="*/ 0 h 27"/>
                <a:gd name="T62" fmla="*/ 48 w 51"/>
                <a:gd name="T63" fmla="*/ 0 h 27"/>
                <a:gd name="T64" fmla="*/ 50 w 51"/>
                <a:gd name="T65" fmla="*/ 1 h 27"/>
                <a:gd name="T66" fmla="*/ 51 w 51"/>
                <a:gd name="T67" fmla="*/ 3 h 27"/>
                <a:gd name="T68" fmla="*/ 51 w 51"/>
                <a:gd name="T69" fmla="*/ 6 h 27"/>
                <a:gd name="T70" fmla="*/ 51 w 51"/>
                <a:gd name="T71" fmla="*/ 8 h 27"/>
                <a:gd name="T72" fmla="*/ 50 w 51"/>
                <a:gd name="T73" fmla="*/ 10 h 27"/>
                <a:gd name="T74" fmla="*/ 48 w 51"/>
                <a:gd name="T75" fmla="*/ 10 h 27"/>
                <a:gd name="T76" fmla="*/ 47 w 51"/>
                <a:gd name="T77" fmla="*/ 12 h 27"/>
                <a:gd name="T78" fmla="*/ 48 w 51"/>
                <a:gd name="T79" fmla="*/ 15 h 27"/>
                <a:gd name="T80" fmla="*/ 47 w 51"/>
                <a:gd name="T81" fmla="*/ 17 h 27"/>
                <a:gd name="T82" fmla="*/ 45 w 51"/>
                <a:gd name="T83" fmla="*/ 18 h 27"/>
                <a:gd name="T84" fmla="*/ 42 w 51"/>
                <a:gd name="T85" fmla="*/ 17 h 27"/>
                <a:gd name="T86" fmla="*/ 41 w 51"/>
                <a:gd name="T87" fmla="*/ 18 h 27"/>
                <a:gd name="T88" fmla="*/ 41 w 51"/>
                <a:gd name="T89" fmla="*/ 20 h 27"/>
                <a:gd name="T90" fmla="*/ 38 w 51"/>
                <a:gd name="T91" fmla="*/ 23 h 27"/>
                <a:gd name="T92" fmla="*/ 33 w 51"/>
                <a:gd name="T93" fmla="*/ 26 h 27"/>
                <a:gd name="T94" fmla="*/ 30 w 51"/>
                <a:gd name="T95" fmla="*/ 26 h 27"/>
                <a:gd name="T96" fmla="*/ 28 w 51"/>
                <a:gd name="T97" fmla="*/ 26 h 27"/>
                <a:gd name="T98" fmla="*/ 24 w 51"/>
                <a:gd name="T99" fmla="*/ 26 h 27"/>
                <a:gd name="T100" fmla="*/ 21 w 51"/>
                <a:gd name="T101" fmla="*/ 27 h 27"/>
                <a:gd name="T102" fmla="*/ 18 w 51"/>
                <a:gd name="T103" fmla="*/ 27 h 27"/>
                <a:gd name="T104" fmla="*/ 15 w 51"/>
                <a:gd name="T105" fmla="*/ 25 h 27"/>
                <a:gd name="T106" fmla="*/ 14 w 51"/>
                <a:gd name="T107" fmla="*/ 25 h 27"/>
                <a:gd name="T108" fmla="*/ 11 w 51"/>
                <a:gd name="T109" fmla="*/ 26 h 27"/>
                <a:gd name="T110" fmla="*/ 7 w 51"/>
                <a:gd name="T111" fmla="*/ 22 h 27"/>
                <a:gd name="T112" fmla="*/ 3 w 51"/>
                <a:gd name="T113" fmla="*/ 21 h 27"/>
                <a:gd name="T114" fmla="*/ 1 w 51"/>
                <a:gd name="T115" fmla="*/ 19 h 27"/>
                <a:gd name="T116" fmla="*/ 0 w 51"/>
                <a:gd name="T117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" h="27">
                  <a:moveTo>
                    <a:pt x="0" y="17"/>
                  </a:moveTo>
                  <a:lnTo>
                    <a:pt x="2" y="16"/>
                  </a:lnTo>
                  <a:lnTo>
                    <a:pt x="3" y="17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3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4" y="11"/>
                  </a:lnTo>
                  <a:lnTo>
                    <a:pt x="22" y="13"/>
                  </a:lnTo>
                  <a:lnTo>
                    <a:pt x="22" y="16"/>
                  </a:lnTo>
                  <a:lnTo>
                    <a:pt x="24" y="17"/>
                  </a:lnTo>
                  <a:lnTo>
                    <a:pt x="26" y="16"/>
                  </a:lnTo>
                  <a:lnTo>
                    <a:pt x="28" y="16"/>
                  </a:lnTo>
                  <a:lnTo>
                    <a:pt x="29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7" y="11"/>
                  </a:lnTo>
                  <a:lnTo>
                    <a:pt x="39" y="9"/>
                  </a:lnTo>
                  <a:lnTo>
                    <a:pt x="40" y="10"/>
                  </a:lnTo>
                  <a:lnTo>
                    <a:pt x="42" y="8"/>
                  </a:lnTo>
                  <a:lnTo>
                    <a:pt x="43" y="6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43" y="0"/>
                  </a:lnTo>
                  <a:lnTo>
                    <a:pt x="45" y="1"/>
                  </a:lnTo>
                  <a:lnTo>
                    <a:pt x="46" y="1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1" y="3"/>
                  </a:lnTo>
                  <a:lnTo>
                    <a:pt x="51" y="6"/>
                  </a:lnTo>
                  <a:lnTo>
                    <a:pt x="51" y="8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7" y="12"/>
                  </a:lnTo>
                  <a:lnTo>
                    <a:pt x="48" y="15"/>
                  </a:lnTo>
                  <a:lnTo>
                    <a:pt x="47" y="17"/>
                  </a:lnTo>
                  <a:lnTo>
                    <a:pt x="45" y="18"/>
                  </a:lnTo>
                  <a:lnTo>
                    <a:pt x="42" y="17"/>
                  </a:lnTo>
                  <a:lnTo>
                    <a:pt x="41" y="18"/>
                  </a:lnTo>
                  <a:lnTo>
                    <a:pt x="41" y="20"/>
                  </a:lnTo>
                  <a:lnTo>
                    <a:pt x="38" y="23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28" y="26"/>
                  </a:lnTo>
                  <a:lnTo>
                    <a:pt x="24" y="26"/>
                  </a:lnTo>
                  <a:lnTo>
                    <a:pt x="21" y="27"/>
                  </a:lnTo>
                  <a:lnTo>
                    <a:pt x="18" y="27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1" y="26"/>
                  </a:lnTo>
                  <a:lnTo>
                    <a:pt x="7" y="22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1" name="Freeform 384"/>
            <p:cNvSpPr>
              <a:spLocks/>
            </p:cNvSpPr>
            <p:nvPr/>
          </p:nvSpPr>
          <p:spPr bwMode="auto">
            <a:xfrm>
              <a:off x="6300788" y="2646363"/>
              <a:ext cx="201613" cy="155575"/>
            </a:xfrm>
            <a:custGeom>
              <a:avLst/>
              <a:gdLst>
                <a:gd name="T0" fmla="*/ 1 w 127"/>
                <a:gd name="T1" fmla="*/ 29 h 98"/>
                <a:gd name="T2" fmla="*/ 0 w 127"/>
                <a:gd name="T3" fmla="*/ 51 h 98"/>
                <a:gd name="T4" fmla="*/ 2 w 127"/>
                <a:gd name="T5" fmla="*/ 76 h 98"/>
                <a:gd name="T6" fmla="*/ 7 w 127"/>
                <a:gd name="T7" fmla="*/ 79 h 98"/>
                <a:gd name="T8" fmla="*/ 13 w 127"/>
                <a:gd name="T9" fmla="*/ 79 h 98"/>
                <a:gd name="T10" fmla="*/ 22 w 127"/>
                <a:gd name="T11" fmla="*/ 81 h 98"/>
                <a:gd name="T12" fmla="*/ 29 w 127"/>
                <a:gd name="T13" fmla="*/ 77 h 98"/>
                <a:gd name="T14" fmla="*/ 27 w 127"/>
                <a:gd name="T15" fmla="*/ 71 h 98"/>
                <a:gd name="T16" fmla="*/ 32 w 127"/>
                <a:gd name="T17" fmla="*/ 67 h 98"/>
                <a:gd name="T18" fmla="*/ 35 w 127"/>
                <a:gd name="T19" fmla="*/ 65 h 98"/>
                <a:gd name="T20" fmla="*/ 36 w 127"/>
                <a:gd name="T21" fmla="*/ 60 h 98"/>
                <a:gd name="T22" fmla="*/ 42 w 127"/>
                <a:gd name="T23" fmla="*/ 61 h 98"/>
                <a:gd name="T24" fmla="*/ 46 w 127"/>
                <a:gd name="T25" fmla="*/ 61 h 98"/>
                <a:gd name="T26" fmla="*/ 49 w 127"/>
                <a:gd name="T27" fmla="*/ 61 h 98"/>
                <a:gd name="T28" fmla="*/ 54 w 127"/>
                <a:gd name="T29" fmla="*/ 63 h 98"/>
                <a:gd name="T30" fmla="*/ 60 w 127"/>
                <a:gd name="T31" fmla="*/ 65 h 98"/>
                <a:gd name="T32" fmla="*/ 68 w 127"/>
                <a:gd name="T33" fmla="*/ 71 h 98"/>
                <a:gd name="T34" fmla="*/ 77 w 127"/>
                <a:gd name="T35" fmla="*/ 78 h 98"/>
                <a:gd name="T36" fmla="*/ 78 w 127"/>
                <a:gd name="T37" fmla="*/ 82 h 98"/>
                <a:gd name="T38" fmla="*/ 83 w 127"/>
                <a:gd name="T39" fmla="*/ 86 h 98"/>
                <a:gd name="T40" fmla="*/ 91 w 127"/>
                <a:gd name="T41" fmla="*/ 91 h 98"/>
                <a:gd name="T42" fmla="*/ 99 w 127"/>
                <a:gd name="T43" fmla="*/ 92 h 98"/>
                <a:gd name="T44" fmla="*/ 116 w 127"/>
                <a:gd name="T45" fmla="*/ 95 h 98"/>
                <a:gd name="T46" fmla="*/ 123 w 127"/>
                <a:gd name="T47" fmla="*/ 97 h 98"/>
                <a:gd name="T48" fmla="*/ 121 w 127"/>
                <a:gd name="T49" fmla="*/ 94 h 98"/>
                <a:gd name="T50" fmla="*/ 127 w 127"/>
                <a:gd name="T51" fmla="*/ 93 h 98"/>
                <a:gd name="T52" fmla="*/ 118 w 127"/>
                <a:gd name="T53" fmla="*/ 91 h 98"/>
                <a:gd name="T54" fmla="*/ 116 w 127"/>
                <a:gd name="T55" fmla="*/ 86 h 98"/>
                <a:gd name="T56" fmla="*/ 108 w 127"/>
                <a:gd name="T57" fmla="*/ 84 h 98"/>
                <a:gd name="T58" fmla="*/ 107 w 127"/>
                <a:gd name="T59" fmla="*/ 78 h 98"/>
                <a:gd name="T60" fmla="*/ 98 w 127"/>
                <a:gd name="T61" fmla="*/ 77 h 98"/>
                <a:gd name="T62" fmla="*/ 93 w 127"/>
                <a:gd name="T63" fmla="*/ 71 h 98"/>
                <a:gd name="T64" fmla="*/ 92 w 127"/>
                <a:gd name="T65" fmla="*/ 66 h 98"/>
                <a:gd name="T66" fmla="*/ 86 w 127"/>
                <a:gd name="T67" fmla="*/ 62 h 98"/>
                <a:gd name="T68" fmla="*/ 80 w 127"/>
                <a:gd name="T69" fmla="*/ 56 h 98"/>
                <a:gd name="T70" fmla="*/ 79 w 127"/>
                <a:gd name="T71" fmla="*/ 51 h 98"/>
                <a:gd name="T72" fmla="*/ 87 w 127"/>
                <a:gd name="T73" fmla="*/ 50 h 98"/>
                <a:gd name="T74" fmla="*/ 88 w 127"/>
                <a:gd name="T75" fmla="*/ 44 h 98"/>
                <a:gd name="T76" fmla="*/ 81 w 127"/>
                <a:gd name="T77" fmla="*/ 41 h 98"/>
                <a:gd name="T78" fmla="*/ 69 w 127"/>
                <a:gd name="T79" fmla="*/ 36 h 98"/>
                <a:gd name="T80" fmla="*/ 62 w 127"/>
                <a:gd name="T81" fmla="*/ 30 h 98"/>
                <a:gd name="T82" fmla="*/ 56 w 127"/>
                <a:gd name="T83" fmla="*/ 23 h 98"/>
                <a:gd name="T84" fmla="*/ 45 w 127"/>
                <a:gd name="T85" fmla="*/ 16 h 98"/>
                <a:gd name="T86" fmla="*/ 39 w 127"/>
                <a:gd name="T87" fmla="*/ 13 h 98"/>
                <a:gd name="T88" fmla="*/ 21 w 127"/>
                <a:gd name="T89" fmla="*/ 8 h 98"/>
                <a:gd name="T90" fmla="*/ 10 w 127"/>
                <a:gd name="T91" fmla="*/ 4 h 98"/>
                <a:gd name="T92" fmla="*/ 0 w 127"/>
                <a:gd name="T9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" h="98">
                  <a:moveTo>
                    <a:pt x="0" y="0"/>
                  </a:moveTo>
                  <a:lnTo>
                    <a:pt x="0" y="2"/>
                  </a:lnTo>
                  <a:lnTo>
                    <a:pt x="1" y="29"/>
                  </a:lnTo>
                  <a:lnTo>
                    <a:pt x="1" y="45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1" y="54"/>
                  </a:lnTo>
                  <a:lnTo>
                    <a:pt x="1" y="63"/>
                  </a:lnTo>
                  <a:lnTo>
                    <a:pt x="2" y="76"/>
                  </a:lnTo>
                  <a:lnTo>
                    <a:pt x="3" y="79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3" y="79"/>
                  </a:lnTo>
                  <a:lnTo>
                    <a:pt x="17" y="79"/>
                  </a:lnTo>
                  <a:lnTo>
                    <a:pt x="18" y="79"/>
                  </a:lnTo>
                  <a:lnTo>
                    <a:pt x="22" y="81"/>
                  </a:lnTo>
                  <a:lnTo>
                    <a:pt x="23" y="80"/>
                  </a:lnTo>
                  <a:lnTo>
                    <a:pt x="27" y="78"/>
                  </a:lnTo>
                  <a:lnTo>
                    <a:pt x="29" y="77"/>
                  </a:lnTo>
                  <a:lnTo>
                    <a:pt x="30" y="76"/>
                  </a:lnTo>
                  <a:lnTo>
                    <a:pt x="29" y="72"/>
                  </a:lnTo>
                  <a:lnTo>
                    <a:pt x="27" y="71"/>
                  </a:lnTo>
                  <a:lnTo>
                    <a:pt x="26" y="69"/>
                  </a:lnTo>
                  <a:lnTo>
                    <a:pt x="31" y="68"/>
                  </a:lnTo>
                  <a:lnTo>
                    <a:pt x="32" y="67"/>
                  </a:lnTo>
                  <a:lnTo>
                    <a:pt x="31" y="66"/>
                  </a:lnTo>
                  <a:lnTo>
                    <a:pt x="33" y="65"/>
                  </a:lnTo>
                  <a:lnTo>
                    <a:pt x="35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6" y="60"/>
                  </a:lnTo>
                  <a:lnTo>
                    <a:pt x="38" y="61"/>
                  </a:lnTo>
                  <a:lnTo>
                    <a:pt x="40" y="61"/>
                  </a:lnTo>
                  <a:lnTo>
                    <a:pt x="42" y="61"/>
                  </a:lnTo>
                  <a:lnTo>
                    <a:pt x="43" y="60"/>
                  </a:lnTo>
                  <a:lnTo>
                    <a:pt x="44" y="59"/>
                  </a:lnTo>
                  <a:lnTo>
                    <a:pt x="46" y="61"/>
                  </a:lnTo>
                  <a:lnTo>
                    <a:pt x="47" y="60"/>
                  </a:lnTo>
                  <a:lnTo>
                    <a:pt x="49" y="60"/>
                  </a:lnTo>
                  <a:lnTo>
                    <a:pt x="49" y="61"/>
                  </a:lnTo>
                  <a:lnTo>
                    <a:pt x="50" y="62"/>
                  </a:lnTo>
                  <a:lnTo>
                    <a:pt x="52" y="62"/>
                  </a:lnTo>
                  <a:lnTo>
                    <a:pt x="54" y="63"/>
                  </a:lnTo>
                  <a:lnTo>
                    <a:pt x="56" y="64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5" y="66"/>
                  </a:lnTo>
                  <a:lnTo>
                    <a:pt x="68" y="68"/>
                  </a:lnTo>
                  <a:lnTo>
                    <a:pt x="68" y="71"/>
                  </a:lnTo>
                  <a:lnTo>
                    <a:pt x="72" y="75"/>
                  </a:lnTo>
                  <a:lnTo>
                    <a:pt x="73" y="78"/>
                  </a:lnTo>
                  <a:lnTo>
                    <a:pt x="77" y="78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8" y="82"/>
                  </a:lnTo>
                  <a:lnTo>
                    <a:pt x="80" y="83"/>
                  </a:lnTo>
                  <a:lnTo>
                    <a:pt x="82" y="84"/>
                  </a:lnTo>
                  <a:lnTo>
                    <a:pt x="83" y="86"/>
                  </a:lnTo>
                  <a:lnTo>
                    <a:pt x="87" y="90"/>
                  </a:lnTo>
                  <a:lnTo>
                    <a:pt x="88" y="90"/>
                  </a:lnTo>
                  <a:lnTo>
                    <a:pt x="91" y="91"/>
                  </a:lnTo>
                  <a:lnTo>
                    <a:pt x="93" y="91"/>
                  </a:lnTo>
                  <a:lnTo>
                    <a:pt x="95" y="92"/>
                  </a:lnTo>
                  <a:lnTo>
                    <a:pt x="99" y="92"/>
                  </a:lnTo>
                  <a:lnTo>
                    <a:pt x="103" y="93"/>
                  </a:lnTo>
                  <a:lnTo>
                    <a:pt x="116" y="94"/>
                  </a:lnTo>
                  <a:lnTo>
                    <a:pt x="116" y="95"/>
                  </a:lnTo>
                  <a:lnTo>
                    <a:pt x="116" y="97"/>
                  </a:lnTo>
                  <a:lnTo>
                    <a:pt x="120" y="98"/>
                  </a:lnTo>
                  <a:lnTo>
                    <a:pt x="123" y="97"/>
                  </a:lnTo>
                  <a:lnTo>
                    <a:pt x="124" y="95"/>
                  </a:lnTo>
                  <a:lnTo>
                    <a:pt x="122" y="94"/>
                  </a:lnTo>
                  <a:lnTo>
                    <a:pt x="121" y="94"/>
                  </a:lnTo>
                  <a:lnTo>
                    <a:pt x="122" y="93"/>
                  </a:lnTo>
                  <a:lnTo>
                    <a:pt x="125" y="94"/>
                  </a:lnTo>
                  <a:lnTo>
                    <a:pt x="127" y="93"/>
                  </a:lnTo>
                  <a:lnTo>
                    <a:pt x="127" y="92"/>
                  </a:lnTo>
                  <a:lnTo>
                    <a:pt x="121" y="91"/>
                  </a:lnTo>
                  <a:lnTo>
                    <a:pt x="118" y="91"/>
                  </a:lnTo>
                  <a:lnTo>
                    <a:pt x="114" y="88"/>
                  </a:lnTo>
                  <a:lnTo>
                    <a:pt x="114" y="86"/>
                  </a:lnTo>
                  <a:lnTo>
                    <a:pt x="116" y="86"/>
                  </a:lnTo>
                  <a:lnTo>
                    <a:pt x="114" y="85"/>
                  </a:lnTo>
                  <a:lnTo>
                    <a:pt x="111" y="84"/>
                  </a:lnTo>
                  <a:lnTo>
                    <a:pt x="108" y="84"/>
                  </a:lnTo>
                  <a:lnTo>
                    <a:pt x="106" y="83"/>
                  </a:lnTo>
                  <a:lnTo>
                    <a:pt x="106" y="80"/>
                  </a:lnTo>
                  <a:lnTo>
                    <a:pt x="107" y="78"/>
                  </a:lnTo>
                  <a:lnTo>
                    <a:pt x="106" y="78"/>
                  </a:lnTo>
                  <a:lnTo>
                    <a:pt x="100" y="78"/>
                  </a:lnTo>
                  <a:lnTo>
                    <a:pt x="98" y="77"/>
                  </a:lnTo>
                  <a:lnTo>
                    <a:pt x="96" y="74"/>
                  </a:lnTo>
                  <a:lnTo>
                    <a:pt x="94" y="72"/>
                  </a:lnTo>
                  <a:lnTo>
                    <a:pt x="93" y="71"/>
                  </a:lnTo>
                  <a:lnTo>
                    <a:pt x="93" y="6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1" y="66"/>
                  </a:lnTo>
                  <a:lnTo>
                    <a:pt x="90" y="65"/>
                  </a:lnTo>
                  <a:lnTo>
                    <a:pt x="86" y="62"/>
                  </a:lnTo>
                  <a:lnTo>
                    <a:pt x="83" y="59"/>
                  </a:lnTo>
                  <a:lnTo>
                    <a:pt x="81" y="59"/>
                  </a:lnTo>
                  <a:lnTo>
                    <a:pt x="80" y="56"/>
                  </a:lnTo>
                  <a:lnTo>
                    <a:pt x="79" y="54"/>
                  </a:lnTo>
                  <a:lnTo>
                    <a:pt x="78" y="52"/>
                  </a:lnTo>
                  <a:lnTo>
                    <a:pt x="79" y="51"/>
                  </a:lnTo>
                  <a:lnTo>
                    <a:pt x="82" y="51"/>
                  </a:lnTo>
                  <a:lnTo>
                    <a:pt x="85" y="50"/>
                  </a:lnTo>
                  <a:lnTo>
                    <a:pt x="87" y="50"/>
                  </a:lnTo>
                  <a:lnTo>
                    <a:pt x="88" y="50"/>
                  </a:lnTo>
                  <a:lnTo>
                    <a:pt x="89" y="46"/>
                  </a:lnTo>
                  <a:lnTo>
                    <a:pt x="88" y="44"/>
                  </a:lnTo>
                  <a:lnTo>
                    <a:pt x="86" y="42"/>
                  </a:lnTo>
                  <a:lnTo>
                    <a:pt x="83" y="41"/>
                  </a:lnTo>
                  <a:lnTo>
                    <a:pt x="81" y="41"/>
                  </a:lnTo>
                  <a:lnTo>
                    <a:pt x="76" y="40"/>
                  </a:lnTo>
                  <a:lnTo>
                    <a:pt x="73" y="39"/>
                  </a:lnTo>
                  <a:lnTo>
                    <a:pt x="69" y="36"/>
                  </a:lnTo>
                  <a:lnTo>
                    <a:pt x="63" y="35"/>
                  </a:lnTo>
                  <a:lnTo>
                    <a:pt x="62" y="34"/>
                  </a:lnTo>
                  <a:lnTo>
                    <a:pt x="62" y="30"/>
                  </a:lnTo>
                  <a:lnTo>
                    <a:pt x="61" y="27"/>
                  </a:lnTo>
                  <a:lnTo>
                    <a:pt x="58" y="25"/>
                  </a:lnTo>
                  <a:lnTo>
                    <a:pt x="56" y="23"/>
                  </a:lnTo>
                  <a:lnTo>
                    <a:pt x="53" y="21"/>
                  </a:lnTo>
                  <a:lnTo>
                    <a:pt x="47" y="18"/>
                  </a:lnTo>
                  <a:lnTo>
                    <a:pt x="45" y="16"/>
                  </a:lnTo>
                  <a:lnTo>
                    <a:pt x="44" y="14"/>
                  </a:lnTo>
                  <a:lnTo>
                    <a:pt x="41" y="14"/>
                  </a:lnTo>
                  <a:lnTo>
                    <a:pt x="39" y="13"/>
                  </a:lnTo>
                  <a:lnTo>
                    <a:pt x="29" y="10"/>
                  </a:lnTo>
                  <a:lnTo>
                    <a:pt x="24" y="9"/>
                  </a:lnTo>
                  <a:lnTo>
                    <a:pt x="21" y="8"/>
                  </a:lnTo>
                  <a:lnTo>
                    <a:pt x="19" y="7"/>
                  </a:lnTo>
                  <a:lnTo>
                    <a:pt x="15" y="5"/>
                  </a:lnTo>
                  <a:lnTo>
                    <a:pt x="10" y="4"/>
                  </a:lnTo>
                  <a:lnTo>
                    <a:pt x="7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2" name="Freeform 386"/>
            <p:cNvSpPr>
              <a:spLocks/>
            </p:cNvSpPr>
            <p:nvPr/>
          </p:nvSpPr>
          <p:spPr bwMode="auto">
            <a:xfrm>
              <a:off x="5818188" y="2389188"/>
              <a:ext cx="42863" cy="53975"/>
            </a:xfrm>
            <a:custGeom>
              <a:avLst/>
              <a:gdLst>
                <a:gd name="T0" fmla="*/ 25 w 27"/>
                <a:gd name="T1" fmla="*/ 0 h 34"/>
                <a:gd name="T2" fmla="*/ 26 w 27"/>
                <a:gd name="T3" fmla="*/ 0 h 34"/>
                <a:gd name="T4" fmla="*/ 26 w 27"/>
                <a:gd name="T5" fmla="*/ 0 h 34"/>
                <a:gd name="T6" fmla="*/ 27 w 27"/>
                <a:gd name="T7" fmla="*/ 3 h 34"/>
                <a:gd name="T8" fmla="*/ 27 w 27"/>
                <a:gd name="T9" fmla="*/ 4 h 34"/>
                <a:gd name="T10" fmla="*/ 26 w 27"/>
                <a:gd name="T11" fmla="*/ 5 h 34"/>
                <a:gd name="T12" fmla="*/ 26 w 27"/>
                <a:gd name="T13" fmla="*/ 6 h 34"/>
                <a:gd name="T14" fmla="*/ 27 w 27"/>
                <a:gd name="T15" fmla="*/ 10 h 34"/>
                <a:gd name="T16" fmla="*/ 27 w 27"/>
                <a:gd name="T17" fmla="*/ 11 h 34"/>
                <a:gd name="T18" fmla="*/ 25 w 27"/>
                <a:gd name="T19" fmla="*/ 12 h 34"/>
                <a:gd name="T20" fmla="*/ 24 w 27"/>
                <a:gd name="T21" fmla="*/ 14 h 34"/>
                <a:gd name="T22" fmla="*/ 22 w 27"/>
                <a:gd name="T23" fmla="*/ 16 h 34"/>
                <a:gd name="T24" fmla="*/ 20 w 27"/>
                <a:gd name="T25" fmla="*/ 16 h 34"/>
                <a:gd name="T26" fmla="*/ 18 w 27"/>
                <a:gd name="T27" fmla="*/ 18 h 34"/>
                <a:gd name="T28" fmla="*/ 18 w 27"/>
                <a:gd name="T29" fmla="*/ 20 h 34"/>
                <a:gd name="T30" fmla="*/ 15 w 27"/>
                <a:gd name="T31" fmla="*/ 23 h 34"/>
                <a:gd name="T32" fmla="*/ 11 w 27"/>
                <a:gd name="T33" fmla="*/ 27 h 34"/>
                <a:gd name="T34" fmla="*/ 8 w 27"/>
                <a:gd name="T35" fmla="*/ 29 h 34"/>
                <a:gd name="T36" fmla="*/ 6 w 27"/>
                <a:gd name="T37" fmla="*/ 31 h 34"/>
                <a:gd name="T38" fmla="*/ 4 w 27"/>
                <a:gd name="T39" fmla="*/ 31 h 34"/>
                <a:gd name="T40" fmla="*/ 3 w 27"/>
                <a:gd name="T41" fmla="*/ 33 h 34"/>
                <a:gd name="T42" fmla="*/ 1 w 27"/>
                <a:gd name="T43" fmla="*/ 34 h 34"/>
                <a:gd name="T44" fmla="*/ 0 w 27"/>
                <a:gd name="T45" fmla="*/ 34 h 34"/>
                <a:gd name="T46" fmla="*/ 1 w 27"/>
                <a:gd name="T47" fmla="*/ 31 h 34"/>
                <a:gd name="T48" fmla="*/ 2 w 27"/>
                <a:gd name="T49" fmla="*/ 28 h 34"/>
                <a:gd name="T50" fmla="*/ 4 w 27"/>
                <a:gd name="T51" fmla="*/ 27 h 34"/>
                <a:gd name="T52" fmla="*/ 7 w 27"/>
                <a:gd name="T53" fmla="*/ 25 h 34"/>
                <a:gd name="T54" fmla="*/ 8 w 27"/>
                <a:gd name="T55" fmla="*/ 24 h 34"/>
                <a:gd name="T56" fmla="*/ 15 w 27"/>
                <a:gd name="T57" fmla="*/ 18 h 34"/>
                <a:gd name="T58" fmla="*/ 16 w 27"/>
                <a:gd name="T59" fmla="*/ 15 h 34"/>
                <a:gd name="T60" fmla="*/ 18 w 27"/>
                <a:gd name="T61" fmla="*/ 15 h 34"/>
                <a:gd name="T62" fmla="*/ 19 w 27"/>
                <a:gd name="T63" fmla="*/ 12 h 34"/>
                <a:gd name="T64" fmla="*/ 21 w 27"/>
                <a:gd name="T65" fmla="*/ 11 h 34"/>
                <a:gd name="T66" fmla="*/ 22 w 27"/>
                <a:gd name="T67" fmla="*/ 11 h 34"/>
                <a:gd name="T68" fmla="*/ 24 w 27"/>
                <a:gd name="T69" fmla="*/ 8 h 34"/>
                <a:gd name="T70" fmla="*/ 23 w 27"/>
                <a:gd name="T71" fmla="*/ 6 h 34"/>
                <a:gd name="T72" fmla="*/ 24 w 27"/>
                <a:gd name="T73" fmla="*/ 7 h 34"/>
                <a:gd name="T74" fmla="*/ 25 w 27"/>
                <a:gd name="T75" fmla="*/ 6 h 34"/>
                <a:gd name="T76" fmla="*/ 24 w 27"/>
                <a:gd name="T77" fmla="*/ 5 h 34"/>
                <a:gd name="T78" fmla="*/ 24 w 27"/>
                <a:gd name="T79" fmla="*/ 5 h 34"/>
                <a:gd name="T80" fmla="*/ 24 w 27"/>
                <a:gd name="T81" fmla="*/ 4 h 34"/>
                <a:gd name="T82" fmla="*/ 25 w 27"/>
                <a:gd name="T83" fmla="*/ 3 h 34"/>
                <a:gd name="T84" fmla="*/ 25 w 27"/>
                <a:gd name="T85" fmla="*/ 1 h 34"/>
                <a:gd name="T86" fmla="*/ 25 w 27"/>
                <a:gd name="T8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" h="34">
                  <a:moveTo>
                    <a:pt x="25" y="0"/>
                  </a:moveTo>
                  <a:lnTo>
                    <a:pt x="26" y="0"/>
                  </a:lnTo>
                  <a:lnTo>
                    <a:pt x="26" y="0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5" y="23"/>
                  </a:lnTo>
                  <a:lnTo>
                    <a:pt x="11" y="27"/>
                  </a:lnTo>
                  <a:lnTo>
                    <a:pt x="8" y="29"/>
                  </a:lnTo>
                  <a:lnTo>
                    <a:pt x="6" y="31"/>
                  </a:lnTo>
                  <a:lnTo>
                    <a:pt x="4" y="31"/>
                  </a:lnTo>
                  <a:lnTo>
                    <a:pt x="3" y="33"/>
                  </a:lnTo>
                  <a:lnTo>
                    <a:pt x="1" y="34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2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8" y="24"/>
                  </a:lnTo>
                  <a:lnTo>
                    <a:pt x="15" y="18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9" y="12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8"/>
                  </a:lnTo>
                  <a:lnTo>
                    <a:pt x="23" y="6"/>
                  </a:lnTo>
                  <a:lnTo>
                    <a:pt x="24" y="7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5" y="3"/>
                  </a:lnTo>
                  <a:lnTo>
                    <a:pt x="25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3" name="Freeform 387"/>
            <p:cNvSpPr>
              <a:spLocks/>
            </p:cNvSpPr>
            <p:nvPr/>
          </p:nvSpPr>
          <p:spPr bwMode="auto">
            <a:xfrm>
              <a:off x="5818188" y="2389188"/>
              <a:ext cx="42863" cy="53975"/>
            </a:xfrm>
            <a:custGeom>
              <a:avLst/>
              <a:gdLst>
                <a:gd name="T0" fmla="*/ 25 w 27"/>
                <a:gd name="T1" fmla="*/ 0 h 34"/>
                <a:gd name="T2" fmla="*/ 26 w 27"/>
                <a:gd name="T3" fmla="*/ 0 h 34"/>
                <a:gd name="T4" fmla="*/ 26 w 27"/>
                <a:gd name="T5" fmla="*/ 0 h 34"/>
                <a:gd name="T6" fmla="*/ 27 w 27"/>
                <a:gd name="T7" fmla="*/ 3 h 34"/>
                <a:gd name="T8" fmla="*/ 27 w 27"/>
                <a:gd name="T9" fmla="*/ 4 h 34"/>
                <a:gd name="T10" fmla="*/ 26 w 27"/>
                <a:gd name="T11" fmla="*/ 5 h 34"/>
                <a:gd name="T12" fmla="*/ 26 w 27"/>
                <a:gd name="T13" fmla="*/ 6 h 34"/>
                <a:gd name="T14" fmla="*/ 27 w 27"/>
                <a:gd name="T15" fmla="*/ 10 h 34"/>
                <a:gd name="T16" fmla="*/ 27 w 27"/>
                <a:gd name="T17" fmla="*/ 11 h 34"/>
                <a:gd name="T18" fmla="*/ 25 w 27"/>
                <a:gd name="T19" fmla="*/ 12 h 34"/>
                <a:gd name="T20" fmla="*/ 24 w 27"/>
                <a:gd name="T21" fmla="*/ 14 h 34"/>
                <a:gd name="T22" fmla="*/ 22 w 27"/>
                <a:gd name="T23" fmla="*/ 16 h 34"/>
                <a:gd name="T24" fmla="*/ 20 w 27"/>
                <a:gd name="T25" fmla="*/ 16 h 34"/>
                <a:gd name="T26" fmla="*/ 18 w 27"/>
                <a:gd name="T27" fmla="*/ 18 h 34"/>
                <a:gd name="T28" fmla="*/ 18 w 27"/>
                <a:gd name="T29" fmla="*/ 20 h 34"/>
                <a:gd name="T30" fmla="*/ 15 w 27"/>
                <a:gd name="T31" fmla="*/ 23 h 34"/>
                <a:gd name="T32" fmla="*/ 11 w 27"/>
                <a:gd name="T33" fmla="*/ 27 h 34"/>
                <a:gd name="T34" fmla="*/ 8 w 27"/>
                <a:gd name="T35" fmla="*/ 29 h 34"/>
                <a:gd name="T36" fmla="*/ 6 w 27"/>
                <a:gd name="T37" fmla="*/ 31 h 34"/>
                <a:gd name="T38" fmla="*/ 4 w 27"/>
                <a:gd name="T39" fmla="*/ 31 h 34"/>
                <a:gd name="T40" fmla="*/ 3 w 27"/>
                <a:gd name="T41" fmla="*/ 33 h 34"/>
                <a:gd name="T42" fmla="*/ 1 w 27"/>
                <a:gd name="T43" fmla="*/ 34 h 34"/>
                <a:gd name="T44" fmla="*/ 0 w 27"/>
                <a:gd name="T45" fmla="*/ 34 h 34"/>
                <a:gd name="T46" fmla="*/ 1 w 27"/>
                <a:gd name="T47" fmla="*/ 31 h 34"/>
                <a:gd name="T48" fmla="*/ 2 w 27"/>
                <a:gd name="T49" fmla="*/ 28 h 34"/>
                <a:gd name="T50" fmla="*/ 4 w 27"/>
                <a:gd name="T51" fmla="*/ 27 h 34"/>
                <a:gd name="T52" fmla="*/ 7 w 27"/>
                <a:gd name="T53" fmla="*/ 25 h 34"/>
                <a:gd name="T54" fmla="*/ 8 w 27"/>
                <a:gd name="T55" fmla="*/ 24 h 34"/>
                <a:gd name="T56" fmla="*/ 15 w 27"/>
                <a:gd name="T57" fmla="*/ 18 h 34"/>
                <a:gd name="T58" fmla="*/ 16 w 27"/>
                <a:gd name="T59" fmla="*/ 15 h 34"/>
                <a:gd name="T60" fmla="*/ 18 w 27"/>
                <a:gd name="T61" fmla="*/ 15 h 34"/>
                <a:gd name="T62" fmla="*/ 19 w 27"/>
                <a:gd name="T63" fmla="*/ 12 h 34"/>
                <a:gd name="T64" fmla="*/ 21 w 27"/>
                <a:gd name="T65" fmla="*/ 11 h 34"/>
                <a:gd name="T66" fmla="*/ 22 w 27"/>
                <a:gd name="T67" fmla="*/ 11 h 34"/>
                <a:gd name="T68" fmla="*/ 24 w 27"/>
                <a:gd name="T69" fmla="*/ 8 h 34"/>
                <a:gd name="T70" fmla="*/ 23 w 27"/>
                <a:gd name="T71" fmla="*/ 6 h 34"/>
                <a:gd name="T72" fmla="*/ 24 w 27"/>
                <a:gd name="T73" fmla="*/ 7 h 34"/>
                <a:gd name="T74" fmla="*/ 25 w 27"/>
                <a:gd name="T75" fmla="*/ 6 h 34"/>
                <a:gd name="T76" fmla="*/ 24 w 27"/>
                <a:gd name="T77" fmla="*/ 5 h 34"/>
                <a:gd name="T78" fmla="*/ 24 w 27"/>
                <a:gd name="T79" fmla="*/ 5 h 34"/>
                <a:gd name="T80" fmla="*/ 24 w 27"/>
                <a:gd name="T81" fmla="*/ 4 h 34"/>
                <a:gd name="T82" fmla="*/ 25 w 27"/>
                <a:gd name="T83" fmla="*/ 3 h 34"/>
                <a:gd name="T84" fmla="*/ 25 w 27"/>
                <a:gd name="T85" fmla="*/ 1 h 34"/>
                <a:gd name="T86" fmla="*/ 25 w 27"/>
                <a:gd name="T8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" h="34">
                  <a:moveTo>
                    <a:pt x="25" y="0"/>
                  </a:moveTo>
                  <a:lnTo>
                    <a:pt x="26" y="0"/>
                  </a:lnTo>
                  <a:lnTo>
                    <a:pt x="26" y="0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5" y="23"/>
                  </a:lnTo>
                  <a:lnTo>
                    <a:pt x="11" y="27"/>
                  </a:lnTo>
                  <a:lnTo>
                    <a:pt x="8" y="29"/>
                  </a:lnTo>
                  <a:lnTo>
                    <a:pt x="6" y="31"/>
                  </a:lnTo>
                  <a:lnTo>
                    <a:pt x="4" y="31"/>
                  </a:lnTo>
                  <a:lnTo>
                    <a:pt x="3" y="33"/>
                  </a:lnTo>
                  <a:lnTo>
                    <a:pt x="1" y="34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2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8" y="24"/>
                  </a:lnTo>
                  <a:lnTo>
                    <a:pt x="15" y="18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9" y="12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8"/>
                  </a:lnTo>
                  <a:lnTo>
                    <a:pt x="23" y="6"/>
                  </a:lnTo>
                  <a:lnTo>
                    <a:pt x="24" y="7"/>
                  </a:lnTo>
                  <a:lnTo>
                    <a:pt x="25" y="6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4"/>
                  </a:lnTo>
                  <a:lnTo>
                    <a:pt x="25" y="3"/>
                  </a:lnTo>
                  <a:lnTo>
                    <a:pt x="25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4" name="Freeform 388"/>
            <p:cNvSpPr>
              <a:spLocks/>
            </p:cNvSpPr>
            <p:nvPr/>
          </p:nvSpPr>
          <p:spPr bwMode="auto">
            <a:xfrm>
              <a:off x="5876925" y="2347913"/>
              <a:ext cx="25400" cy="23813"/>
            </a:xfrm>
            <a:custGeom>
              <a:avLst/>
              <a:gdLst>
                <a:gd name="T0" fmla="*/ 0 w 16"/>
                <a:gd name="T1" fmla="*/ 1 h 15"/>
                <a:gd name="T2" fmla="*/ 0 w 16"/>
                <a:gd name="T3" fmla="*/ 0 h 15"/>
                <a:gd name="T4" fmla="*/ 1 w 16"/>
                <a:gd name="T5" fmla="*/ 0 h 15"/>
                <a:gd name="T6" fmla="*/ 7 w 16"/>
                <a:gd name="T7" fmla="*/ 0 h 15"/>
                <a:gd name="T8" fmla="*/ 9 w 16"/>
                <a:gd name="T9" fmla="*/ 0 h 15"/>
                <a:gd name="T10" fmla="*/ 11 w 16"/>
                <a:gd name="T11" fmla="*/ 1 h 15"/>
                <a:gd name="T12" fmla="*/ 13 w 16"/>
                <a:gd name="T13" fmla="*/ 3 h 15"/>
                <a:gd name="T14" fmla="*/ 14 w 16"/>
                <a:gd name="T15" fmla="*/ 4 h 15"/>
                <a:gd name="T16" fmla="*/ 15 w 16"/>
                <a:gd name="T17" fmla="*/ 4 h 15"/>
                <a:gd name="T18" fmla="*/ 15 w 16"/>
                <a:gd name="T19" fmla="*/ 6 h 15"/>
                <a:gd name="T20" fmla="*/ 15 w 16"/>
                <a:gd name="T21" fmla="*/ 9 h 15"/>
                <a:gd name="T22" fmla="*/ 16 w 16"/>
                <a:gd name="T23" fmla="*/ 11 h 15"/>
                <a:gd name="T24" fmla="*/ 15 w 16"/>
                <a:gd name="T25" fmla="*/ 12 h 15"/>
                <a:gd name="T26" fmla="*/ 15 w 16"/>
                <a:gd name="T27" fmla="*/ 14 h 15"/>
                <a:gd name="T28" fmla="*/ 11 w 16"/>
                <a:gd name="T29" fmla="*/ 15 h 15"/>
                <a:gd name="T30" fmla="*/ 10 w 16"/>
                <a:gd name="T31" fmla="*/ 14 h 15"/>
                <a:gd name="T32" fmla="*/ 8 w 16"/>
                <a:gd name="T33" fmla="*/ 13 h 15"/>
                <a:gd name="T34" fmla="*/ 6 w 16"/>
                <a:gd name="T35" fmla="*/ 8 h 15"/>
                <a:gd name="T36" fmla="*/ 6 w 16"/>
                <a:gd name="T37" fmla="*/ 6 h 15"/>
                <a:gd name="T38" fmla="*/ 5 w 16"/>
                <a:gd name="T39" fmla="*/ 4 h 15"/>
                <a:gd name="T40" fmla="*/ 3 w 16"/>
                <a:gd name="T41" fmla="*/ 3 h 15"/>
                <a:gd name="T42" fmla="*/ 2 w 16"/>
                <a:gd name="T43" fmla="*/ 1 h 15"/>
                <a:gd name="T44" fmla="*/ 1 w 16"/>
                <a:gd name="T45" fmla="*/ 1 h 15"/>
                <a:gd name="T46" fmla="*/ 0 w 16"/>
                <a:gd name="T4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5"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6" y="11"/>
                  </a:lnTo>
                  <a:lnTo>
                    <a:pt x="15" y="12"/>
                  </a:lnTo>
                  <a:lnTo>
                    <a:pt x="15" y="14"/>
                  </a:lnTo>
                  <a:lnTo>
                    <a:pt x="11" y="15"/>
                  </a:lnTo>
                  <a:lnTo>
                    <a:pt x="10" y="14"/>
                  </a:lnTo>
                  <a:lnTo>
                    <a:pt x="8" y="13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5" name="Freeform 390"/>
            <p:cNvSpPr>
              <a:spLocks/>
            </p:cNvSpPr>
            <p:nvPr/>
          </p:nvSpPr>
          <p:spPr bwMode="auto">
            <a:xfrm>
              <a:off x="5867400" y="2249488"/>
              <a:ext cx="87313" cy="117475"/>
            </a:xfrm>
            <a:custGeom>
              <a:avLst/>
              <a:gdLst>
                <a:gd name="T0" fmla="*/ 33 w 55"/>
                <a:gd name="T1" fmla="*/ 3 h 74"/>
                <a:gd name="T2" fmla="*/ 30 w 55"/>
                <a:gd name="T3" fmla="*/ 9 h 74"/>
                <a:gd name="T4" fmla="*/ 33 w 55"/>
                <a:gd name="T5" fmla="*/ 16 h 74"/>
                <a:gd name="T6" fmla="*/ 34 w 55"/>
                <a:gd name="T7" fmla="*/ 21 h 74"/>
                <a:gd name="T8" fmla="*/ 31 w 55"/>
                <a:gd name="T9" fmla="*/ 28 h 74"/>
                <a:gd name="T10" fmla="*/ 28 w 55"/>
                <a:gd name="T11" fmla="*/ 31 h 74"/>
                <a:gd name="T12" fmla="*/ 23 w 55"/>
                <a:gd name="T13" fmla="*/ 35 h 74"/>
                <a:gd name="T14" fmla="*/ 20 w 55"/>
                <a:gd name="T15" fmla="*/ 40 h 74"/>
                <a:gd name="T16" fmla="*/ 23 w 55"/>
                <a:gd name="T17" fmla="*/ 46 h 74"/>
                <a:gd name="T18" fmla="*/ 23 w 55"/>
                <a:gd name="T19" fmla="*/ 51 h 74"/>
                <a:gd name="T20" fmla="*/ 28 w 55"/>
                <a:gd name="T21" fmla="*/ 57 h 74"/>
                <a:gd name="T22" fmla="*/ 31 w 55"/>
                <a:gd name="T23" fmla="*/ 56 h 74"/>
                <a:gd name="T24" fmla="*/ 34 w 55"/>
                <a:gd name="T25" fmla="*/ 52 h 74"/>
                <a:gd name="T26" fmla="*/ 39 w 55"/>
                <a:gd name="T27" fmla="*/ 52 h 74"/>
                <a:gd name="T28" fmla="*/ 42 w 55"/>
                <a:gd name="T29" fmla="*/ 58 h 74"/>
                <a:gd name="T30" fmla="*/ 44 w 55"/>
                <a:gd name="T31" fmla="*/ 55 h 74"/>
                <a:gd name="T32" fmla="*/ 48 w 55"/>
                <a:gd name="T33" fmla="*/ 57 h 74"/>
                <a:gd name="T34" fmla="*/ 50 w 55"/>
                <a:gd name="T35" fmla="*/ 60 h 74"/>
                <a:gd name="T36" fmla="*/ 51 w 55"/>
                <a:gd name="T37" fmla="*/ 64 h 74"/>
                <a:gd name="T38" fmla="*/ 52 w 55"/>
                <a:gd name="T39" fmla="*/ 67 h 74"/>
                <a:gd name="T40" fmla="*/ 54 w 55"/>
                <a:gd name="T41" fmla="*/ 68 h 74"/>
                <a:gd name="T42" fmla="*/ 54 w 55"/>
                <a:gd name="T43" fmla="*/ 74 h 74"/>
                <a:gd name="T44" fmla="*/ 53 w 55"/>
                <a:gd name="T45" fmla="*/ 69 h 74"/>
                <a:gd name="T46" fmla="*/ 47 w 55"/>
                <a:gd name="T47" fmla="*/ 68 h 74"/>
                <a:gd name="T48" fmla="*/ 43 w 55"/>
                <a:gd name="T49" fmla="*/ 63 h 74"/>
                <a:gd name="T50" fmla="*/ 39 w 55"/>
                <a:gd name="T51" fmla="*/ 60 h 74"/>
                <a:gd name="T52" fmla="*/ 35 w 55"/>
                <a:gd name="T53" fmla="*/ 60 h 74"/>
                <a:gd name="T54" fmla="*/ 36 w 55"/>
                <a:gd name="T55" fmla="*/ 65 h 74"/>
                <a:gd name="T56" fmla="*/ 29 w 55"/>
                <a:gd name="T57" fmla="*/ 58 h 74"/>
                <a:gd name="T58" fmla="*/ 23 w 55"/>
                <a:gd name="T59" fmla="*/ 57 h 74"/>
                <a:gd name="T60" fmla="*/ 18 w 55"/>
                <a:gd name="T61" fmla="*/ 61 h 74"/>
                <a:gd name="T62" fmla="*/ 13 w 55"/>
                <a:gd name="T63" fmla="*/ 58 h 74"/>
                <a:gd name="T64" fmla="*/ 11 w 55"/>
                <a:gd name="T65" fmla="*/ 54 h 74"/>
                <a:gd name="T66" fmla="*/ 14 w 55"/>
                <a:gd name="T67" fmla="*/ 49 h 74"/>
                <a:gd name="T68" fmla="*/ 11 w 55"/>
                <a:gd name="T69" fmla="*/ 47 h 74"/>
                <a:gd name="T70" fmla="*/ 8 w 55"/>
                <a:gd name="T71" fmla="*/ 49 h 74"/>
                <a:gd name="T72" fmla="*/ 4 w 55"/>
                <a:gd name="T73" fmla="*/ 43 h 74"/>
                <a:gd name="T74" fmla="*/ 0 w 55"/>
                <a:gd name="T75" fmla="*/ 29 h 74"/>
                <a:gd name="T76" fmla="*/ 4 w 55"/>
                <a:gd name="T77" fmla="*/ 31 h 74"/>
                <a:gd name="T78" fmla="*/ 7 w 55"/>
                <a:gd name="T79" fmla="*/ 21 h 74"/>
                <a:gd name="T80" fmla="*/ 8 w 55"/>
                <a:gd name="T81" fmla="*/ 11 h 74"/>
                <a:gd name="T82" fmla="*/ 10 w 55"/>
                <a:gd name="T83" fmla="*/ 1 h 74"/>
                <a:gd name="T84" fmla="*/ 16 w 55"/>
                <a:gd name="T85" fmla="*/ 0 h 74"/>
                <a:gd name="T86" fmla="*/ 27 w 55"/>
                <a:gd name="T87" fmla="*/ 3 h 74"/>
                <a:gd name="T88" fmla="*/ 31 w 55"/>
                <a:gd name="T89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5" h="74">
                  <a:moveTo>
                    <a:pt x="31" y="2"/>
                  </a:moveTo>
                  <a:lnTo>
                    <a:pt x="32" y="3"/>
                  </a:lnTo>
                  <a:lnTo>
                    <a:pt x="33" y="3"/>
                  </a:lnTo>
                  <a:lnTo>
                    <a:pt x="32" y="4"/>
                  </a:lnTo>
                  <a:lnTo>
                    <a:pt x="31" y="7"/>
                  </a:lnTo>
                  <a:lnTo>
                    <a:pt x="30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4" y="18"/>
                  </a:lnTo>
                  <a:lnTo>
                    <a:pt x="34" y="21"/>
                  </a:lnTo>
                  <a:lnTo>
                    <a:pt x="33" y="23"/>
                  </a:lnTo>
                  <a:lnTo>
                    <a:pt x="32" y="26"/>
                  </a:lnTo>
                  <a:lnTo>
                    <a:pt x="31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8" y="31"/>
                  </a:lnTo>
                  <a:lnTo>
                    <a:pt x="26" y="32"/>
                  </a:lnTo>
                  <a:lnTo>
                    <a:pt x="24" y="33"/>
                  </a:lnTo>
                  <a:lnTo>
                    <a:pt x="23" y="35"/>
                  </a:lnTo>
                  <a:lnTo>
                    <a:pt x="23" y="37"/>
                  </a:lnTo>
                  <a:lnTo>
                    <a:pt x="22" y="39"/>
                  </a:lnTo>
                  <a:lnTo>
                    <a:pt x="20" y="40"/>
                  </a:lnTo>
                  <a:lnTo>
                    <a:pt x="21" y="42"/>
                  </a:lnTo>
                  <a:lnTo>
                    <a:pt x="22" y="44"/>
                  </a:lnTo>
                  <a:lnTo>
                    <a:pt x="23" y="46"/>
                  </a:lnTo>
                  <a:lnTo>
                    <a:pt x="24" y="47"/>
                  </a:lnTo>
                  <a:lnTo>
                    <a:pt x="23" y="48"/>
                  </a:lnTo>
                  <a:lnTo>
                    <a:pt x="23" y="51"/>
                  </a:lnTo>
                  <a:lnTo>
                    <a:pt x="24" y="53"/>
                  </a:lnTo>
                  <a:lnTo>
                    <a:pt x="25" y="54"/>
                  </a:lnTo>
                  <a:lnTo>
                    <a:pt x="28" y="57"/>
                  </a:lnTo>
                  <a:lnTo>
                    <a:pt x="29" y="57"/>
                  </a:lnTo>
                  <a:lnTo>
                    <a:pt x="31" y="57"/>
                  </a:lnTo>
                  <a:lnTo>
                    <a:pt x="31" y="56"/>
                  </a:lnTo>
                  <a:lnTo>
                    <a:pt x="31" y="54"/>
                  </a:lnTo>
                  <a:lnTo>
                    <a:pt x="32" y="54"/>
                  </a:lnTo>
                  <a:lnTo>
                    <a:pt x="34" y="52"/>
                  </a:lnTo>
                  <a:lnTo>
                    <a:pt x="36" y="53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41" y="54"/>
                  </a:lnTo>
                  <a:lnTo>
                    <a:pt x="42" y="56"/>
                  </a:lnTo>
                  <a:lnTo>
                    <a:pt x="42" y="58"/>
                  </a:lnTo>
                  <a:lnTo>
                    <a:pt x="43" y="59"/>
                  </a:lnTo>
                  <a:lnTo>
                    <a:pt x="45" y="58"/>
                  </a:lnTo>
                  <a:lnTo>
                    <a:pt x="44" y="55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8" y="57"/>
                  </a:lnTo>
                  <a:lnTo>
                    <a:pt x="52" y="58"/>
                  </a:lnTo>
                  <a:lnTo>
                    <a:pt x="52" y="59"/>
                  </a:lnTo>
                  <a:lnTo>
                    <a:pt x="50" y="60"/>
                  </a:lnTo>
                  <a:lnTo>
                    <a:pt x="49" y="61"/>
                  </a:lnTo>
                  <a:lnTo>
                    <a:pt x="49" y="63"/>
                  </a:lnTo>
                  <a:lnTo>
                    <a:pt x="51" y="64"/>
                  </a:lnTo>
                  <a:lnTo>
                    <a:pt x="52" y="64"/>
                  </a:lnTo>
                  <a:lnTo>
                    <a:pt x="51" y="66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4" y="68"/>
                  </a:lnTo>
                  <a:lnTo>
                    <a:pt x="55" y="69"/>
                  </a:lnTo>
                  <a:lnTo>
                    <a:pt x="55" y="72"/>
                  </a:lnTo>
                  <a:lnTo>
                    <a:pt x="54" y="74"/>
                  </a:lnTo>
                  <a:lnTo>
                    <a:pt x="52" y="72"/>
                  </a:lnTo>
                  <a:lnTo>
                    <a:pt x="52" y="71"/>
                  </a:lnTo>
                  <a:lnTo>
                    <a:pt x="53" y="69"/>
                  </a:lnTo>
                  <a:lnTo>
                    <a:pt x="52" y="69"/>
                  </a:lnTo>
                  <a:lnTo>
                    <a:pt x="50" y="69"/>
                  </a:lnTo>
                  <a:lnTo>
                    <a:pt x="47" y="68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43" y="63"/>
                  </a:lnTo>
                  <a:lnTo>
                    <a:pt x="41" y="62"/>
                  </a:lnTo>
                  <a:lnTo>
                    <a:pt x="39" y="61"/>
                  </a:lnTo>
                  <a:lnTo>
                    <a:pt x="39" y="60"/>
                  </a:lnTo>
                  <a:lnTo>
                    <a:pt x="37" y="58"/>
                  </a:lnTo>
                  <a:lnTo>
                    <a:pt x="35" y="57"/>
                  </a:lnTo>
                  <a:lnTo>
                    <a:pt x="35" y="60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6" y="65"/>
                  </a:lnTo>
                  <a:lnTo>
                    <a:pt x="35" y="63"/>
                  </a:lnTo>
                  <a:lnTo>
                    <a:pt x="32" y="61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7"/>
                  </a:lnTo>
                  <a:lnTo>
                    <a:pt x="23" y="57"/>
                  </a:lnTo>
                  <a:lnTo>
                    <a:pt x="22" y="59"/>
                  </a:lnTo>
                  <a:lnTo>
                    <a:pt x="20" y="60"/>
                  </a:lnTo>
                  <a:lnTo>
                    <a:pt x="18" y="61"/>
                  </a:lnTo>
                  <a:lnTo>
                    <a:pt x="16" y="59"/>
                  </a:lnTo>
                  <a:lnTo>
                    <a:pt x="15" y="59"/>
                  </a:lnTo>
                  <a:lnTo>
                    <a:pt x="13" y="58"/>
                  </a:lnTo>
                  <a:lnTo>
                    <a:pt x="12" y="58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2" y="53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1" y="47"/>
                  </a:lnTo>
                  <a:lnTo>
                    <a:pt x="10" y="50"/>
                  </a:lnTo>
                  <a:lnTo>
                    <a:pt x="10" y="51"/>
                  </a:lnTo>
                  <a:lnTo>
                    <a:pt x="8" y="49"/>
                  </a:lnTo>
                  <a:lnTo>
                    <a:pt x="7" y="47"/>
                  </a:lnTo>
                  <a:lnTo>
                    <a:pt x="5" y="47"/>
                  </a:lnTo>
                  <a:lnTo>
                    <a:pt x="4" y="43"/>
                  </a:lnTo>
                  <a:lnTo>
                    <a:pt x="3" y="40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9"/>
                  </a:lnTo>
                  <a:lnTo>
                    <a:pt x="4" y="31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8" y="17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8" y="9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29" y="1"/>
                  </a:lnTo>
                  <a:lnTo>
                    <a:pt x="31" y="1"/>
                  </a:lnTo>
                  <a:lnTo>
                    <a:pt x="31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6" name="Freeform 392"/>
            <p:cNvSpPr>
              <a:spLocks/>
            </p:cNvSpPr>
            <p:nvPr/>
          </p:nvSpPr>
          <p:spPr bwMode="auto">
            <a:xfrm>
              <a:off x="5938838" y="2366963"/>
              <a:ext cx="15875" cy="14288"/>
            </a:xfrm>
            <a:custGeom>
              <a:avLst/>
              <a:gdLst>
                <a:gd name="T0" fmla="*/ 1 w 10"/>
                <a:gd name="T1" fmla="*/ 0 h 9"/>
                <a:gd name="T2" fmla="*/ 1 w 10"/>
                <a:gd name="T3" fmla="*/ 0 h 9"/>
                <a:gd name="T4" fmla="*/ 2 w 10"/>
                <a:gd name="T5" fmla="*/ 1 h 9"/>
                <a:gd name="T6" fmla="*/ 2 w 10"/>
                <a:gd name="T7" fmla="*/ 1 h 9"/>
                <a:gd name="T8" fmla="*/ 3 w 10"/>
                <a:gd name="T9" fmla="*/ 1 h 9"/>
                <a:gd name="T10" fmla="*/ 10 w 10"/>
                <a:gd name="T11" fmla="*/ 6 h 9"/>
                <a:gd name="T12" fmla="*/ 10 w 10"/>
                <a:gd name="T13" fmla="*/ 7 h 9"/>
                <a:gd name="T14" fmla="*/ 10 w 10"/>
                <a:gd name="T15" fmla="*/ 9 h 9"/>
                <a:gd name="T16" fmla="*/ 8 w 10"/>
                <a:gd name="T17" fmla="*/ 8 h 9"/>
                <a:gd name="T18" fmla="*/ 6 w 10"/>
                <a:gd name="T19" fmla="*/ 7 h 9"/>
                <a:gd name="T20" fmla="*/ 5 w 10"/>
                <a:gd name="T21" fmla="*/ 5 h 9"/>
                <a:gd name="T22" fmla="*/ 4 w 10"/>
                <a:gd name="T23" fmla="*/ 4 h 9"/>
                <a:gd name="T24" fmla="*/ 2 w 10"/>
                <a:gd name="T25" fmla="*/ 5 h 9"/>
                <a:gd name="T26" fmla="*/ 1 w 10"/>
                <a:gd name="T27" fmla="*/ 7 h 9"/>
                <a:gd name="T28" fmla="*/ 0 w 10"/>
                <a:gd name="T29" fmla="*/ 6 h 9"/>
                <a:gd name="T30" fmla="*/ 1 w 10"/>
                <a:gd name="T31" fmla="*/ 3 h 9"/>
                <a:gd name="T32" fmla="*/ 1 w 10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9">
                  <a:moveTo>
                    <a:pt x="1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7" name="Freeform 393"/>
            <p:cNvSpPr>
              <a:spLocks/>
            </p:cNvSpPr>
            <p:nvPr/>
          </p:nvSpPr>
          <p:spPr bwMode="auto">
            <a:xfrm>
              <a:off x="5938838" y="2366963"/>
              <a:ext cx="15875" cy="14288"/>
            </a:xfrm>
            <a:custGeom>
              <a:avLst/>
              <a:gdLst>
                <a:gd name="T0" fmla="*/ 1 w 10"/>
                <a:gd name="T1" fmla="*/ 0 h 9"/>
                <a:gd name="T2" fmla="*/ 1 w 10"/>
                <a:gd name="T3" fmla="*/ 0 h 9"/>
                <a:gd name="T4" fmla="*/ 2 w 10"/>
                <a:gd name="T5" fmla="*/ 1 h 9"/>
                <a:gd name="T6" fmla="*/ 2 w 10"/>
                <a:gd name="T7" fmla="*/ 1 h 9"/>
                <a:gd name="T8" fmla="*/ 3 w 10"/>
                <a:gd name="T9" fmla="*/ 1 h 9"/>
                <a:gd name="T10" fmla="*/ 10 w 10"/>
                <a:gd name="T11" fmla="*/ 6 h 9"/>
                <a:gd name="T12" fmla="*/ 10 w 10"/>
                <a:gd name="T13" fmla="*/ 7 h 9"/>
                <a:gd name="T14" fmla="*/ 10 w 10"/>
                <a:gd name="T15" fmla="*/ 9 h 9"/>
                <a:gd name="T16" fmla="*/ 8 w 10"/>
                <a:gd name="T17" fmla="*/ 8 h 9"/>
                <a:gd name="T18" fmla="*/ 6 w 10"/>
                <a:gd name="T19" fmla="*/ 7 h 9"/>
                <a:gd name="T20" fmla="*/ 5 w 10"/>
                <a:gd name="T21" fmla="*/ 5 h 9"/>
                <a:gd name="T22" fmla="*/ 4 w 10"/>
                <a:gd name="T23" fmla="*/ 4 h 9"/>
                <a:gd name="T24" fmla="*/ 2 w 10"/>
                <a:gd name="T25" fmla="*/ 5 h 9"/>
                <a:gd name="T26" fmla="*/ 1 w 10"/>
                <a:gd name="T27" fmla="*/ 7 h 9"/>
                <a:gd name="T28" fmla="*/ 0 w 10"/>
                <a:gd name="T29" fmla="*/ 6 h 9"/>
                <a:gd name="T30" fmla="*/ 1 w 10"/>
                <a:gd name="T31" fmla="*/ 3 h 9"/>
                <a:gd name="T32" fmla="*/ 1 w 10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9">
                  <a:moveTo>
                    <a:pt x="1" y="0"/>
                  </a:move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8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5"/>
                  </a:lnTo>
                  <a:lnTo>
                    <a:pt x="1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8" name="Freeform 394"/>
            <p:cNvSpPr>
              <a:spLocks/>
            </p:cNvSpPr>
            <p:nvPr/>
          </p:nvSpPr>
          <p:spPr bwMode="auto">
            <a:xfrm>
              <a:off x="5959475" y="2365375"/>
              <a:ext cx="28575" cy="30163"/>
            </a:xfrm>
            <a:custGeom>
              <a:avLst/>
              <a:gdLst>
                <a:gd name="T0" fmla="*/ 0 w 18"/>
                <a:gd name="T1" fmla="*/ 1 h 19"/>
                <a:gd name="T2" fmla="*/ 1 w 18"/>
                <a:gd name="T3" fmla="*/ 1 h 19"/>
                <a:gd name="T4" fmla="*/ 6 w 18"/>
                <a:gd name="T5" fmla="*/ 1 h 19"/>
                <a:gd name="T6" fmla="*/ 9 w 18"/>
                <a:gd name="T7" fmla="*/ 0 h 19"/>
                <a:gd name="T8" fmla="*/ 10 w 18"/>
                <a:gd name="T9" fmla="*/ 0 h 19"/>
                <a:gd name="T10" fmla="*/ 12 w 18"/>
                <a:gd name="T11" fmla="*/ 1 h 19"/>
                <a:gd name="T12" fmla="*/ 13 w 18"/>
                <a:gd name="T13" fmla="*/ 3 h 19"/>
                <a:gd name="T14" fmla="*/ 15 w 18"/>
                <a:gd name="T15" fmla="*/ 4 h 19"/>
                <a:gd name="T16" fmla="*/ 15 w 18"/>
                <a:gd name="T17" fmla="*/ 7 h 19"/>
                <a:gd name="T18" fmla="*/ 15 w 18"/>
                <a:gd name="T19" fmla="*/ 10 h 19"/>
                <a:gd name="T20" fmla="*/ 15 w 18"/>
                <a:gd name="T21" fmla="*/ 12 h 19"/>
                <a:gd name="T22" fmla="*/ 17 w 18"/>
                <a:gd name="T23" fmla="*/ 17 h 19"/>
                <a:gd name="T24" fmla="*/ 18 w 18"/>
                <a:gd name="T25" fmla="*/ 19 h 19"/>
                <a:gd name="T26" fmla="*/ 15 w 18"/>
                <a:gd name="T27" fmla="*/ 19 h 19"/>
                <a:gd name="T28" fmla="*/ 12 w 18"/>
                <a:gd name="T29" fmla="*/ 18 h 19"/>
                <a:gd name="T30" fmla="*/ 11 w 18"/>
                <a:gd name="T31" fmla="*/ 16 h 19"/>
                <a:gd name="T32" fmla="*/ 10 w 18"/>
                <a:gd name="T33" fmla="*/ 15 h 19"/>
                <a:gd name="T34" fmla="*/ 8 w 18"/>
                <a:gd name="T35" fmla="*/ 14 h 19"/>
                <a:gd name="T36" fmla="*/ 8 w 18"/>
                <a:gd name="T37" fmla="*/ 13 h 19"/>
                <a:gd name="T38" fmla="*/ 9 w 18"/>
                <a:gd name="T39" fmla="*/ 11 h 19"/>
                <a:gd name="T40" fmla="*/ 8 w 18"/>
                <a:gd name="T41" fmla="*/ 10 h 19"/>
                <a:gd name="T42" fmla="*/ 5 w 18"/>
                <a:gd name="T43" fmla="*/ 7 h 19"/>
                <a:gd name="T44" fmla="*/ 3 w 18"/>
                <a:gd name="T45" fmla="*/ 6 h 19"/>
                <a:gd name="T46" fmla="*/ 2 w 18"/>
                <a:gd name="T47" fmla="*/ 4 h 19"/>
                <a:gd name="T48" fmla="*/ 0 w 18"/>
                <a:gd name="T49" fmla="*/ 1 h 19"/>
                <a:gd name="T50" fmla="*/ 0 w 18"/>
                <a:gd name="T51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" h="19">
                  <a:moveTo>
                    <a:pt x="0" y="1"/>
                  </a:moveTo>
                  <a:lnTo>
                    <a:pt x="1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7" y="17"/>
                  </a:lnTo>
                  <a:lnTo>
                    <a:pt x="18" y="19"/>
                  </a:lnTo>
                  <a:lnTo>
                    <a:pt x="15" y="19"/>
                  </a:lnTo>
                  <a:lnTo>
                    <a:pt x="12" y="18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8" y="10"/>
                  </a:lnTo>
                  <a:lnTo>
                    <a:pt x="5" y="7"/>
                  </a:lnTo>
                  <a:lnTo>
                    <a:pt x="3" y="6"/>
                  </a:lnTo>
                  <a:lnTo>
                    <a:pt x="2" y="4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9" name="Freeform 396"/>
            <p:cNvSpPr>
              <a:spLocks/>
            </p:cNvSpPr>
            <p:nvPr/>
          </p:nvSpPr>
          <p:spPr bwMode="auto">
            <a:xfrm>
              <a:off x="5910263" y="2376488"/>
              <a:ext cx="23813" cy="28575"/>
            </a:xfrm>
            <a:custGeom>
              <a:avLst/>
              <a:gdLst>
                <a:gd name="T0" fmla="*/ 0 w 15"/>
                <a:gd name="T1" fmla="*/ 1 h 18"/>
                <a:gd name="T2" fmla="*/ 1 w 15"/>
                <a:gd name="T3" fmla="*/ 0 h 18"/>
                <a:gd name="T4" fmla="*/ 3 w 15"/>
                <a:gd name="T5" fmla="*/ 1 h 18"/>
                <a:gd name="T6" fmla="*/ 6 w 15"/>
                <a:gd name="T7" fmla="*/ 3 h 18"/>
                <a:gd name="T8" fmla="*/ 7 w 15"/>
                <a:gd name="T9" fmla="*/ 4 h 18"/>
                <a:gd name="T10" fmla="*/ 8 w 15"/>
                <a:gd name="T11" fmla="*/ 4 h 18"/>
                <a:gd name="T12" fmla="*/ 12 w 15"/>
                <a:gd name="T13" fmla="*/ 4 h 18"/>
                <a:gd name="T14" fmla="*/ 12 w 15"/>
                <a:gd name="T15" fmla="*/ 5 h 18"/>
                <a:gd name="T16" fmla="*/ 15 w 15"/>
                <a:gd name="T17" fmla="*/ 4 h 18"/>
                <a:gd name="T18" fmla="*/ 15 w 15"/>
                <a:gd name="T19" fmla="*/ 5 h 18"/>
                <a:gd name="T20" fmla="*/ 15 w 15"/>
                <a:gd name="T21" fmla="*/ 7 h 18"/>
                <a:gd name="T22" fmla="*/ 15 w 15"/>
                <a:gd name="T23" fmla="*/ 10 h 18"/>
                <a:gd name="T24" fmla="*/ 13 w 15"/>
                <a:gd name="T25" fmla="*/ 11 h 18"/>
                <a:gd name="T26" fmla="*/ 11 w 15"/>
                <a:gd name="T27" fmla="*/ 13 h 18"/>
                <a:gd name="T28" fmla="*/ 9 w 15"/>
                <a:gd name="T29" fmla="*/ 14 h 18"/>
                <a:gd name="T30" fmla="*/ 8 w 15"/>
                <a:gd name="T31" fmla="*/ 15 h 18"/>
                <a:gd name="T32" fmla="*/ 6 w 15"/>
                <a:gd name="T33" fmla="*/ 15 h 18"/>
                <a:gd name="T34" fmla="*/ 3 w 15"/>
                <a:gd name="T35" fmla="*/ 16 h 18"/>
                <a:gd name="T36" fmla="*/ 1 w 15"/>
                <a:gd name="T37" fmla="*/ 18 h 18"/>
                <a:gd name="T38" fmla="*/ 1 w 15"/>
                <a:gd name="T39" fmla="*/ 16 h 18"/>
                <a:gd name="T40" fmla="*/ 1 w 15"/>
                <a:gd name="T41" fmla="*/ 13 h 18"/>
                <a:gd name="T42" fmla="*/ 1 w 15"/>
                <a:gd name="T43" fmla="*/ 10 h 18"/>
                <a:gd name="T44" fmla="*/ 2 w 15"/>
                <a:gd name="T45" fmla="*/ 4 h 18"/>
                <a:gd name="T46" fmla="*/ 1 w 15"/>
                <a:gd name="T47" fmla="*/ 3 h 18"/>
                <a:gd name="T48" fmla="*/ 0 w 15"/>
                <a:gd name="T49" fmla="*/ 2 h 18"/>
                <a:gd name="T50" fmla="*/ 0 w 15"/>
                <a:gd name="T5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8">
                  <a:moveTo>
                    <a:pt x="0" y="1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6" y="3"/>
                  </a:lnTo>
                  <a:lnTo>
                    <a:pt x="7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0"/>
                  </a:lnTo>
                  <a:lnTo>
                    <a:pt x="13" y="11"/>
                  </a:lnTo>
                  <a:lnTo>
                    <a:pt x="11" y="13"/>
                  </a:lnTo>
                  <a:lnTo>
                    <a:pt x="9" y="14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3" y="16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2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0" name="Freeform 398"/>
            <p:cNvSpPr>
              <a:spLocks/>
            </p:cNvSpPr>
            <p:nvPr/>
          </p:nvSpPr>
          <p:spPr bwMode="auto">
            <a:xfrm>
              <a:off x="5919788" y="2397125"/>
              <a:ext cx="23813" cy="36513"/>
            </a:xfrm>
            <a:custGeom>
              <a:avLst/>
              <a:gdLst>
                <a:gd name="T0" fmla="*/ 7 w 15"/>
                <a:gd name="T1" fmla="*/ 2 h 23"/>
                <a:gd name="T2" fmla="*/ 10 w 15"/>
                <a:gd name="T3" fmla="*/ 0 h 23"/>
                <a:gd name="T4" fmla="*/ 11 w 15"/>
                <a:gd name="T5" fmla="*/ 1 h 23"/>
                <a:gd name="T6" fmla="*/ 15 w 15"/>
                <a:gd name="T7" fmla="*/ 1 h 23"/>
                <a:gd name="T8" fmla="*/ 15 w 15"/>
                <a:gd name="T9" fmla="*/ 3 h 23"/>
                <a:gd name="T10" fmla="*/ 14 w 15"/>
                <a:gd name="T11" fmla="*/ 6 h 23"/>
                <a:gd name="T12" fmla="*/ 13 w 15"/>
                <a:gd name="T13" fmla="*/ 7 h 23"/>
                <a:gd name="T14" fmla="*/ 13 w 15"/>
                <a:gd name="T15" fmla="*/ 9 h 23"/>
                <a:gd name="T16" fmla="*/ 10 w 15"/>
                <a:gd name="T17" fmla="*/ 14 h 23"/>
                <a:gd name="T18" fmla="*/ 10 w 15"/>
                <a:gd name="T19" fmla="*/ 16 h 23"/>
                <a:gd name="T20" fmla="*/ 10 w 15"/>
                <a:gd name="T21" fmla="*/ 18 h 23"/>
                <a:gd name="T22" fmla="*/ 11 w 15"/>
                <a:gd name="T23" fmla="*/ 19 h 23"/>
                <a:gd name="T24" fmla="*/ 11 w 15"/>
                <a:gd name="T25" fmla="*/ 22 h 23"/>
                <a:gd name="T26" fmla="*/ 9 w 15"/>
                <a:gd name="T27" fmla="*/ 23 h 23"/>
                <a:gd name="T28" fmla="*/ 6 w 15"/>
                <a:gd name="T29" fmla="*/ 21 h 23"/>
                <a:gd name="T30" fmla="*/ 5 w 15"/>
                <a:gd name="T31" fmla="*/ 19 h 23"/>
                <a:gd name="T32" fmla="*/ 3 w 15"/>
                <a:gd name="T33" fmla="*/ 19 h 23"/>
                <a:gd name="T34" fmla="*/ 1 w 15"/>
                <a:gd name="T35" fmla="*/ 17 h 23"/>
                <a:gd name="T36" fmla="*/ 0 w 15"/>
                <a:gd name="T37" fmla="*/ 15 h 23"/>
                <a:gd name="T38" fmla="*/ 1 w 15"/>
                <a:gd name="T39" fmla="*/ 13 h 23"/>
                <a:gd name="T40" fmla="*/ 5 w 15"/>
                <a:gd name="T41" fmla="*/ 11 h 23"/>
                <a:gd name="T42" fmla="*/ 6 w 15"/>
                <a:gd name="T43" fmla="*/ 9 h 23"/>
                <a:gd name="T44" fmla="*/ 6 w 15"/>
                <a:gd name="T45" fmla="*/ 6 h 23"/>
                <a:gd name="T46" fmla="*/ 7 w 15"/>
                <a:gd name="T47" fmla="*/ 3 h 23"/>
                <a:gd name="T48" fmla="*/ 7 w 15"/>
                <a:gd name="T4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23">
                  <a:moveTo>
                    <a:pt x="7" y="2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4" y="6"/>
                  </a:lnTo>
                  <a:lnTo>
                    <a:pt x="13" y="7"/>
                  </a:lnTo>
                  <a:lnTo>
                    <a:pt x="13" y="9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8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9" y="23"/>
                  </a:lnTo>
                  <a:lnTo>
                    <a:pt x="6" y="21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5" y="11"/>
                  </a:lnTo>
                  <a:lnTo>
                    <a:pt x="6" y="9"/>
                  </a:lnTo>
                  <a:lnTo>
                    <a:pt x="6" y="6"/>
                  </a:lnTo>
                  <a:lnTo>
                    <a:pt x="7" y="3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1" name="Freeform 400"/>
            <p:cNvSpPr>
              <a:spLocks/>
            </p:cNvSpPr>
            <p:nvPr/>
          </p:nvSpPr>
          <p:spPr bwMode="auto">
            <a:xfrm>
              <a:off x="5959475" y="2386013"/>
              <a:ext cx="19050" cy="28575"/>
            </a:xfrm>
            <a:custGeom>
              <a:avLst/>
              <a:gdLst>
                <a:gd name="T0" fmla="*/ 0 w 12"/>
                <a:gd name="T1" fmla="*/ 0 h 18"/>
                <a:gd name="T2" fmla="*/ 1 w 12"/>
                <a:gd name="T3" fmla="*/ 1 h 18"/>
                <a:gd name="T4" fmla="*/ 2 w 12"/>
                <a:gd name="T5" fmla="*/ 2 h 18"/>
                <a:gd name="T6" fmla="*/ 3 w 12"/>
                <a:gd name="T7" fmla="*/ 1 h 18"/>
                <a:gd name="T8" fmla="*/ 4 w 12"/>
                <a:gd name="T9" fmla="*/ 2 h 18"/>
                <a:gd name="T10" fmla="*/ 7 w 12"/>
                <a:gd name="T11" fmla="*/ 2 h 18"/>
                <a:gd name="T12" fmla="*/ 9 w 12"/>
                <a:gd name="T13" fmla="*/ 4 h 18"/>
                <a:gd name="T14" fmla="*/ 9 w 12"/>
                <a:gd name="T15" fmla="*/ 9 h 18"/>
                <a:gd name="T16" fmla="*/ 11 w 12"/>
                <a:gd name="T17" fmla="*/ 11 h 18"/>
                <a:gd name="T18" fmla="*/ 12 w 12"/>
                <a:gd name="T19" fmla="*/ 14 h 18"/>
                <a:gd name="T20" fmla="*/ 12 w 12"/>
                <a:gd name="T21" fmla="*/ 15 h 18"/>
                <a:gd name="T22" fmla="*/ 11 w 12"/>
                <a:gd name="T23" fmla="*/ 16 h 18"/>
                <a:gd name="T24" fmla="*/ 9 w 12"/>
                <a:gd name="T25" fmla="*/ 15 h 18"/>
                <a:gd name="T26" fmla="*/ 9 w 12"/>
                <a:gd name="T27" fmla="*/ 18 h 18"/>
                <a:gd name="T28" fmla="*/ 7 w 12"/>
                <a:gd name="T29" fmla="*/ 17 h 18"/>
                <a:gd name="T30" fmla="*/ 6 w 12"/>
                <a:gd name="T31" fmla="*/ 15 h 18"/>
                <a:gd name="T32" fmla="*/ 6 w 12"/>
                <a:gd name="T33" fmla="*/ 9 h 18"/>
                <a:gd name="T34" fmla="*/ 5 w 12"/>
                <a:gd name="T35" fmla="*/ 7 h 18"/>
                <a:gd name="T36" fmla="*/ 2 w 12"/>
                <a:gd name="T37" fmla="*/ 7 h 18"/>
                <a:gd name="T38" fmla="*/ 2 w 12"/>
                <a:gd name="T39" fmla="*/ 5 h 18"/>
                <a:gd name="T40" fmla="*/ 1 w 12"/>
                <a:gd name="T41" fmla="*/ 2 h 18"/>
                <a:gd name="T42" fmla="*/ 1 w 12"/>
                <a:gd name="T43" fmla="*/ 1 h 18"/>
                <a:gd name="T44" fmla="*/ 0 w 12"/>
                <a:gd name="T4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8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2"/>
                  </a:lnTo>
                  <a:lnTo>
                    <a:pt x="7" y="2"/>
                  </a:lnTo>
                  <a:lnTo>
                    <a:pt x="9" y="4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9" y="15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9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2" name="Freeform 401"/>
            <p:cNvSpPr>
              <a:spLocks/>
            </p:cNvSpPr>
            <p:nvPr/>
          </p:nvSpPr>
          <p:spPr bwMode="auto">
            <a:xfrm>
              <a:off x="5959475" y="2386013"/>
              <a:ext cx="19050" cy="28575"/>
            </a:xfrm>
            <a:custGeom>
              <a:avLst/>
              <a:gdLst>
                <a:gd name="T0" fmla="*/ 0 w 12"/>
                <a:gd name="T1" fmla="*/ 0 h 18"/>
                <a:gd name="T2" fmla="*/ 1 w 12"/>
                <a:gd name="T3" fmla="*/ 1 h 18"/>
                <a:gd name="T4" fmla="*/ 2 w 12"/>
                <a:gd name="T5" fmla="*/ 2 h 18"/>
                <a:gd name="T6" fmla="*/ 3 w 12"/>
                <a:gd name="T7" fmla="*/ 1 h 18"/>
                <a:gd name="T8" fmla="*/ 4 w 12"/>
                <a:gd name="T9" fmla="*/ 2 h 18"/>
                <a:gd name="T10" fmla="*/ 7 w 12"/>
                <a:gd name="T11" fmla="*/ 2 h 18"/>
                <a:gd name="T12" fmla="*/ 9 w 12"/>
                <a:gd name="T13" fmla="*/ 4 h 18"/>
                <a:gd name="T14" fmla="*/ 9 w 12"/>
                <a:gd name="T15" fmla="*/ 9 h 18"/>
                <a:gd name="T16" fmla="*/ 11 w 12"/>
                <a:gd name="T17" fmla="*/ 11 h 18"/>
                <a:gd name="T18" fmla="*/ 12 w 12"/>
                <a:gd name="T19" fmla="*/ 14 h 18"/>
                <a:gd name="T20" fmla="*/ 12 w 12"/>
                <a:gd name="T21" fmla="*/ 15 h 18"/>
                <a:gd name="T22" fmla="*/ 11 w 12"/>
                <a:gd name="T23" fmla="*/ 16 h 18"/>
                <a:gd name="T24" fmla="*/ 9 w 12"/>
                <a:gd name="T25" fmla="*/ 15 h 18"/>
                <a:gd name="T26" fmla="*/ 9 w 12"/>
                <a:gd name="T27" fmla="*/ 18 h 18"/>
                <a:gd name="T28" fmla="*/ 7 w 12"/>
                <a:gd name="T29" fmla="*/ 17 h 18"/>
                <a:gd name="T30" fmla="*/ 6 w 12"/>
                <a:gd name="T31" fmla="*/ 15 h 18"/>
                <a:gd name="T32" fmla="*/ 6 w 12"/>
                <a:gd name="T33" fmla="*/ 9 h 18"/>
                <a:gd name="T34" fmla="*/ 5 w 12"/>
                <a:gd name="T35" fmla="*/ 7 h 18"/>
                <a:gd name="T36" fmla="*/ 2 w 12"/>
                <a:gd name="T37" fmla="*/ 7 h 18"/>
                <a:gd name="T38" fmla="*/ 2 w 12"/>
                <a:gd name="T39" fmla="*/ 5 h 18"/>
                <a:gd name="T40" fmla="*/ 1 w 12"/>
                <a:gd name="T41" fmla="*/ 2 h 18"/>
                <a:gd name="T42" fmla="*/ 1 w 12"/>
                <a:gd name="T43" fmla="*/ 1 h 18"/>
                <a:gd name="T44" fmla="*/ 0 w 12"/>
                <a:gd name="T4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8">
                  <a:moveTo>
                    <a:pt x="0" y="0"/>
                  </a:moveTo>
                  <a:lnTo>
                    <a:pt x="1" y="1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2"/>
                  </a:lnTo>
                  <a:lnTo>
                    <a:pt x="7" y="2"/>
                  </a:lnTo>
                  <a:lnTo>
                    <a:pt x="9" y="4"/>
                  </a:lnTo>
                  <a:lnTo>
                    <a:pt x="9" y="9"/>
                  </a:lnTo>
                  <a:lnTo>
                    <a:pt x="11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9" y="15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9"/>
                  </a:lnTo>
                  <a:lnTo>
                    <a:pt x="5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3" name="Freeform 402"/>
            <p:cNvSpPr>
              <a:spLocks/>
            </p:cNvSpPr>
            <p:nvPr/>
          </p:nvSpPr>
          <p:spPr bwMode="auto">
            <a:xfrm>
              <a:off x="5940425" y="2393950"/>
              <a:ext cx="14288" cy="30163"/>
            </a:xfrm>
            <a:custGeom>
              <a:avLst/>
              <a:gdLst>
                <a:gd name="T0" fmla="*/ 9 w 9"/>
                <a:gd name="T1" fmla="*/ 0 h 19"/>
                <a:gd name="T2" fmla="*/ 9 w 9"/>
                <a:gd name="T3" fmla="*/ 0 h 19"/>
                <a:gd name="T4" fmla="*/ 9 w 9"/>
                <a:gd name="T5" fmla="*/ 1 h 19"/>
                <a:gd name="T6" fmla="*/ 9 w 9"/>
                <a:gd name="T7" fmla="*/ 2 h 19"/>
                <a:gd name="T8" fmla="*/ 9 w 9"/>
                <a:gd name="T9" fmla="*/ 6 h 19"/>
                <a:gd name="T10" fmla="*/ 9 w 9"/>
                <a:gd name="T11" fmla="*/ 9 h 19"/>
                <a:gd name="T12" fmla="*/ 6 w 9"/>
                <a:gd name="T13" fmla="*/ 11 h 19"/>
                <a:gd name="T14" fmla="*/ 4 w 9"/>
                <a:gd name="T15" fmla="*/ 15 h 19"/>
                <a:gd name="T16" fmla="*/ 3 w 9"/>
                <a:gd name="T17" fmla="*/ 17 h 19"/>
                <a:gd name="T18" fmla="*/ 2 w 9"/>
                <a:gd name="T19" fmla="*/ 19 h 19"/>
                <a:gd name="T20" fmla="*/ 1 w 9"/>
                <a:gd name="T21" fmla="*/ 19 h 19"/>
                <a:gd name="T22" fmla="*/ 0 w 9"/>
                <a:gd name="T23" fmla="*/ 17 h 19"/>
                <a:gd name="T24" fmla="*/ 0 w 9"/>
                <a:gd name="T25" fmla="*/ 15 h 19"/>
                <a:gd name="T26" fmla="*/ 2 w 9"/>
                <a:gd name="T27" fmla="*/ 11 h 19"/>
                <a:gd name="T28" fmla="*/ 4 w 9"/>
                <a:gd name="T29" fmla="*/ 8 h 19"/>
                <a:gd name="T30" fmla="*/ 6 w 9"/>
                <a:gd name="T31" fmla="*/ 4 h 19"/>
                <a:gd name="T32" fmla="*/ 8 w 9"/>
                <a:gd name="T33" fmla="*/ 1 h 19"/>
                <a:gd name="T34" fmla="*/ 9 w 9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9">
                  <a:moveTo>
                    <a:pt x="9" y="0"/>
                  </a:moveTo>
                  <a:lnTo>
                    <a:pt x="9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6"/>
                  </a:lnTo>
                  <a:lnTo>
                    <a:pt x="9" y="9"/>
                  </a:lnTo>
                  <a:lnTo>
                    <a:pt x="6" y="11"/>
                  </a:lnTo>
                  <a:lnTo>
                    <a:pt x="4" y="15"/>
                  </a:lnTo>
                  <a:lnTo>
                    <a:pt x="3" y="17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4" y="8"/>
                  </a:lnTo>
                  <a:lnTo>
                    <a:pt x="6" y="4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4" name="Freeform 403"/>
            <p:cNvSpPr>
              <a:spLocks/>
            </p:cNvSpPr>
            <p:nvPr/>
          </p:nvSpPr>
          <p:spPr bwMode="auto">
            <a:xfrm>
              <a:off x="5940425" y="2393950"/>
              <a:ext cx="14288" cy="30163"/>
            </a:xfrm>
            <a:custGeom>
              <a:avLst/>
              <a:gdLst>
                <a:gd name="T0" fmla="*/ 9 w 9"/>
                <a:gd name="T1" fmla="*/ 0 h 19"/>
                <a:gd name="T2" fmla="*/ 9 w 9"/>
                <a:gd name="T3" fmla="*/ 0 h 19"/>
                <a:gd name="T4" fmla="*/ 9 w 9"/>
                <a:gd name="T5" fmla="*/ 1 h 19"/>
                <a:gd name="T6" fmla="*/ 9 w 9"/>
                <a:gd name="T7" fmla="*/ 2 h 19"/>
                <a:gd name="T8" fmla="*/ 9 w 9"/>
                <a:gd name="T9" fmla="*/ 6 h 19"/>
                <a:gd name="T10" fmla="*/ 9 w 9"/>
                <a:gd name="T11" fmla="*/ 9 h 19"/>
                <a:gd name="T12" fmla="*/ 6 w 9"/>
                <a:gd name="T13" fmla="*/ 11 h 19"/>
                <a:gd name="T14" fmla="*/ 4 w 9"/>
                <a:gd name="T15" fmla="*/ 15 h 19"/>
                <a:gd name="T16" fmla="*/ 3 w 9"/>
                <a:gd name="T17" fmla="*/ 17 h 19"/>
                <a:gd name="T18" fmla="*/ 2 w 9"/>
                <a:gd name="T19" fmla="*/ 19 h 19"/>
                <a:gd name="T20" fmla="*/ 1 w 9"/>
                <a:gd name="T21" fmla="*/ 19 h 19"/>
                <a:gd name="T22" fmla="*/ 0 w 9"/>
                <a:gd name="T23" fmla="*/ 17 h 19"/>
                <a:gd name="T24" fmla="*/ 0 w 9"/>
                <a:gd name="T25" fmla="*/ 15 h 19"/>
                <a:gd name="T26" fmla="*/ 2 w 9"/>
                <a:gd name="T27" fmla="*/ 11 h 19"/>
                <a:gd name="T28" fmla="*/ 4 w 9"/>
                <a:gd name="T29" fmla="*/ 8 h 19"/>
                <a:gd name="T30" fmla="*/ 6 w 9"/>
                <a:gd name="T31" fmla="*/ 4 h 19"/>
                <a:gd name="T32" fmla="*/ 8 w 9"/>
                <a:gd name="T33" fmla="*/ 1 h 19"/>
                <a:gd name="T34" fmla="*/ 9 w 9"/>
                <a:gd name="T3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9">
                  <a:moveTo>
                    <a:pt x="9" y="0"/>
                  </a:moveTo>
                  <a:lnTo>
                    <a:pt x="9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6"/>
                  </a:lnTo>
                  <a:lnTo>
                    <a:pt x="9" y="9"/>
                  </a:lnTo>
                  <a:lnTo>
                    <a:pt x="6" y="11"/>
                  </a:lnTo>
                  <a:lnTo>
                    <a:pt x="4" y="15"/>
                  </a:lnTo>
                  <a:lnTo>
                    <a:pt x="3" y="17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1"/>
                  </a:lnTo>
                  <a:lnTo>
                    <a:pt x="4" y="8"/>
                  </a:lnTo>
                  <a:lnTo>
                    <a:pt x="6" y="4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5" name="Freeform 404"/>
            <p:cNvSpPr>
              <a:spLocks/>
            </p:cNvSpPr>
            <p:nvPr/>
          </p:nvSpPr>
          <p:spPr bwMode="auto">
            <a:xfrm>
              <a:off x="5949950" y="2408238"/>
              <a:ext cx="15875" cy="14288"/>
            </a:xfrm>
            <a:custGeom>
              <a:avLst/>
              <a:gdLst>
                <a:gd name="T0" fmla="*/ 0 w 10"/>
                <a:gd name="T1" fmla="*/ 6 h 9"/>
                <a:gd name="T2" fmla="*/ 0 w 10"/>
                <a:gd name="T3" fmla="*/ 5 h 9"/>
                <a:gd name="T4" fmla="*/ 0 w 10"/>
                <a:gd name="T5" fmla="*/ 5 h 9"/>
                <a:gd name="T6" fmla="*/ 2 w 10"/>
                <a:gd name="T7" fmla="*/ 4 h 9"/>
                <a:gd name="T8" fmla="*/ 3 w 10"/>
                <a:gd name="T9" fmla="*/ 2 h 9"/>
                <a:gd name="T10" fmla="*/ 5 w 10"/>
                <a:gd name="T11" fmla="*/ 0 h 9"/>
                <a:gd name="T12" fmla="*/ 8 w 10"/>
                <a:gd name="T13" fmla="*/ 2 h 9"/>
                <a:gd name="T14" fmla="*/ 10 w 10"/>
                <a:gd name="T15" fmla="*/ 1 h 9"/>
                <a:gd name="T16" fmla="*/ 10 w 10"/>
                <a:gd name="T17" fmla="*/ 4 h 9"/>
                <a:gd name="T18" fmla="*/ 10 w 10"/>
                <a:gd name="T19" fmla="*/ 6 h 9"/>
                <a:gd name="T20" fmla="*/ 10 w 10"/>
                <a:gd name="T21" fmla="*/ 7 h 9"/>
                <a:gd name="T22" fmla="*/ 9 w 10"/>
                <a:gd name="T23" fmla="*/ 8 h 9"/>
                <a:gd name="T24" fmla="*/ 5 w 10"/>
                <a:gd name="T25" fmla="*/ 9 h 9"/>
                <a:gd name="T26" fmla="*/ 2 w 10"/>
                <a:gd name="T27" fmla="*/ 9 h 9"/>
                <a:gd name="T28" fmla="*/ 1 w 10"/>
                <a:gd name="T29" fmla="*/ 8 h 9"/>
                <a:gd name="T30" fmla="*/ 0 w 10"/>
                <a:gd name="T3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9">
                  <a:moveTo>
                    <a:pt x="0" y="6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9" y="8"/>
                  </a:lnTo>
                  <a:lnTo>
                    <a:pt x="5" y="9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6" name="Freeform 405"/>
            <p:cNvSpPr>
              <a:spLocks/>
            </p:cNvSpPr>
            <p:nvPr/>
          </p:nvSpPr>
          <p:spPr bwMode="auto">
            <a:xfrm>
              <a:off x="5949950" y="2408238"/>
              <a:ext cx="15875" cy="14288"/>
            </a:xfrm>
            <a:custGeom>
              <a:avLst/>
              <a:gdLst>
                <a:gd name="T0" fmla="*/ 0 w 10"/>
                <a:gd name="T1" fmla="*/ 6 h 9"/>
                <a:gd name="T2" fmla="*/ 0 w 10"/>
                <a:gd name="T3" fmla="*/ 5 h 9"/>
                <a:gd name="T4" fmla="*/ 0 w 10"/>
                <a:gd name="T5" fmla="*/ 5 h 9"/>
                <a:gd name="T6" fmla="*/ 2 w 10"/>
                <a:gd name="T7" fmla="*/ 4 h 9"/>
                <a:gd name="T8" fmla="*/ 3 w 10"/>
                <a:gd name="T9" fmla="*/ 2 h 9"/>
                <a:gd name="T10" fmla="*/ 5 w 10"/>
                <a:gd name="T11" fmla="*/ 0 h 9"/>
                <a:gd name="T12" fmla="*/ 8 w 10"/>
                <a:gd name="T13" fmla="*/ 2 h 9"/>
                <a:gd name="T14" fmla="*/ 10 w 10"/>
                <a:gd name="T15" fmla="*/ 1 h 9"/>
                <a:gd name="T16" fmla="*/ 10 w 10"/>
                <a:gd name="T17" fmla="*/ 4 h 9"/>
                <a:gd name="T18" fmla="*/ 10 w 10"/>
                <a:gd name="T19" fmla="*/ 6 h 9"/>
                <a:gd name="T20" fmla="*/ 10 w 10"/>
                <a:gd name="T21" fmla="*/ 7 h 9"/>
                <a:gd name="T22" fmla="*/ 9 w 10"/>
                <a:gd name="T23" fmla="*/ 8 h 9"/>
                <a:gd name="T24" fmla="*/ 5 w 10"/>
                <a:gd name="T25" fmla="*/ 9 h 9"/>
                <a:gd name="T26" fmla="*/ 2 w 10"/>
                <a:gd name="T27" fmla="*/ 9 h 9"/>
                <a:gd name="T28" fmla="*/ 1 w 10"/>
                <a:gd name="T29" fmla="*/ 8 h 9"/>
                <a:gd name="T30" fmla="*/ 0 w 10"/>
                <a:gd name="T31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9">
                  <a:moveTo>
                    <a:pt x="0" y="6"/>
                  </a:move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2"/>
                  </a:lnTo>
                  <a:lnTo>
                    <a:pt x="10" y="1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9" y="8"/>
                  </a:lnTo>
                  <a:lnTo>
                    <a:pt x="5" y="9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7" name="Freeform 407"/>
            <p:cNvSpPr>
              <a:spLocks/>
            </p:cNvSpPr>
            <p:nvPr/>
          </p:nvSpPr>
          <p:spPr bwMode="auto">
            <a:xfrm>
              <a:off x="5910262" y="2420938"/>
              <a:ext cx="96838" cy="77788"/>
            </a:xfrm>
            <a:custGeom>
              <a:avLst/>
              <a:gdLst>
                <a:gd name="T0" fmla="*/ 46 w 61"/>
                <a:gd name="T1" fmla="*/ 0 h 49"/>
                <a:gd name="T2" fmla="*/ 50 w 61"/>
                <a:gd name="T3" fmla="*/ 3 h 49"/>
                <a:gd name="T4" fmla="*/ 54 w 61"/>
                <a:gd name="T5" fmla="*/ 6 h 49"/>
                <a:gd name="T6" fmla="*/ 56 w 61"/>
                <a:gd name="T7" fmla="*/ 8 h 49"/>
                <a:gd name="T8" fmla="*/ 58 w 61"/>
                <a:gd name="T9" fmla="*/ 11 h 49"/>
                <a:gd name="T10" fmla="*/ 58 w 61"/>
                <a:gd name="T11" fmla="*/ 16 h 49"/>
                <a:gd name="T12" fmla="*/ 59 w 61"/>
                <a:gd name="T13" fmla="*/ 19 h 49"/>
                <a:gd name="T14" fmla="*/ 60 w 61"/>
                <a:gd name="T15" fmla="*/ 24 h 49"/>
                <a:gd name="T16" fmla="*/ 61 w 61"/>
                <a:gd name="T17" fmla="*/ 31 h 49"/>
                <a:gd name="T18" fmla="*/ 59 w 61"/>
                <a:gd name="T19" fmla="*/ 33 h 49"/>
                <a:gd name="T20" fmla="*/ 57 w 61"/>
                <a:gd name="T21" fmla="*/ 40 h 49"/>
                <a:gd name="T22" fmla="*/ 55 w 61"/>
                <a:gd name="T23" fmla="*/ 36 h 49"/>
                <a:gd name="T24" fmla="*/ 53 w 61"/>
                <a:gd name="T25" fmla="*/ 31 h 49"/>
                <a:gd name="T26" fmla="*/ 51 w 61"/>
                <a:gd name="T27" fmla="*/ 29 h 49"/>
                <a:gd name="T28" fmla="*/ 46 w 61"/>
                <a:gd name="T29" fmla="*/ 34 h 49"/>
                <a:gd name="T30" fmla="*/ 48 w 61"/>
                <a:gd name="T31" fmla="*/ 39 h 49"/>
                <a:gd name="T32" fmla="*/ 50 w 61"/>
                <a:gd name="T33" fmla="*/ 44 h 49"/>
                <a:gd name="T34" fmla="*/ 47 w 61"/>
                <a:gd name="T35" fmla="*/ 49 h 49"/>
                <a:gd name="T36" fmla="*/ 44 w 61"/>
                <a:gd name="T37" fmla="*/ 46 h 49"/>
                <a:gd name="T38" fmla="*/ 42 w 61"/>
                <a:gd name="T39" fmla="*/ 46 h 49"/>
                <a:gd name="T40" fmla="*/ 38 w 61"/>
                <a:gd name="T41" fmla="*/ 46 h 49"/>
                <a:gd name="T42" fmla="*/ 30 w 61"/>
                <a:gd name="T43" fmla="*/ 41 h 49"/>
                <a:gd name="T44" fmla="*/ 29 w 61"/>
                <a:gd name="T45" fmla="*/ 37 h 49"/>
                <a:gd name="T46" fmla="*/ 27 w 61"/>
                <a:gd name="T47" fmla="*/ 33 h 49"/>
                <a:gd name="T48" fmla="*/ 30 w 61"/>
                <a:gd name="T49" fmla="*/ 28 h 49"/>
                <a:gd name="T50" fmla="*/ 25 w 61"/>
                <a:gd name="T51" fmla="*/ 24 h 49"/>
                <a:gd name="T52" fmla="*/ 22 w 61"/>
                <a:gd name="T53" fmla="*/ 23 h 49"/>
                <a:gd name="T54" fmla="*/ 20 w 61"/>
                <a:gd name="T55" fmla="*/ 27 h 49"/>
                <a:gd name="T56" fmla="*/ 17 w 61"/>
                <a:gd name="T57" fmla="*/ 26 h 49"/>
                <a:gd name="T58" fmla="*/ 14 w 61"/>
                <a:gd name="T59" fmla="*/ 28 h 49"/>
                <a:gd name="T60" fmla="*/ 12 w 61"/>
                <a:gd name="T61" fmla="*/ 27 h 49"/>
                <a:gd name="T62" fmla="*/ 10 w 61"/>
                <a:gd name="T63" fmla="*/ 25 h 49"/>
                <a:gd name="T64" fmla="*/ 4 w 61"/>
                <a:gd name="T65" fmla="*/ 33 h 49"/>
                <a:gd name="T66" fmla="*/ 1 w 61"/>
                <a:gd name="T67" fmla="*/ 34 h 49"/>
                <a:gd name="T68" fmla="*/ 2 w 61"/>
                <a:gd name="T69" fmla="*/ 26 h 49"/>
                <a:gd name="T70" fmla="*/ 6 w 61"/>
                <a:gd name="T71" fmla="*/ 20 h 49"/>
                <a:gd name="T72" fmla="*/ 14 w 61"/>
                <a:gd name="T73" fmla="*/ 17 h 49"/>
                <a:gd name="T74" fmla="*/ 18 w 61"/>
                <a:gd name="T75" fmla="*/ 14 h 49"/>
                <a:gd name="T76" fmla="*/ 24 w 61"/>
                <a:gd name="T77" fmla="*/ 14 h 49"/>
                <a:gd name="T78" fmla="*/ 24 w 61"/>
                <a:gd name="T79" fmla="*/ 21 h 49"/>
                <a:gd name="T80" fmla="*/ 31 w 61"/>
                <a:gd name="T81" fmla="*/ 15 h 49"/>
                <a:gd name="T82" fmla="*/ 35 w 61"/>
                <a:gd name="T83" fmla="*/ 15 h 49"/>
                <a:gd name="T84" fmla="*/ 37 w 61"/>
                <a:gd name="T85" fmla="*/ 11 h 49"/>
                <a:gd name="T86" fmla="*/ 41 w 61"/>
                <a:gd name="T87" fmla="*/ 10 h 49"/>
                <a:gd name="T88" fmla="*/ 46 w 61"/>
                <a:gd name="T89" fmla="*/ 10 h 49"/>
                <a:gd name="T90" fmla="*/ 47 w 61"/>
                <a:gd name="T91" fmla="*/ 6 h 49"/>
                <a:gd name="T92" fmla="*/ 46 w 61"/>
                <a:gd name="T93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1" h="49">
                  <a:moveTo>
                    <a:pt x="46" y="1"/>
                  </a:moveTo>
                  <a:lnTo>
                    <a:pt x="46" y="0"/>
                  </a:lnTo>
                  <a:lnTo>
                    <a:pt x="48" y="0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6" y="8"/>
                  </a:lnTo>
                  <a:lnTo>
                    <a:pt x="58" y="10"/>
                  </a:lnTo>
                  <a:lnTo>
                    <a:pt x="58" y="11"/>
                  </a:lnTo>
                  <a:lnTo>
                    <a:pt x="56" y="14"/>
                  </a:lnTo>
                  <a:lnTo>
                    <a:pt x="58" y="16"/>
                  </a:lnTo>
                  <a:lnTo>
                    <a:pt x="58" y="18"/>
                  </a:lnTo>
                  <a:lnTo>
                    <a:pt x="59" y="19"/>
                  </a:lnTo>
                  <a:lnTo>
                    <a:pt x="60" y="23"/>
                  </a:lnTo>
                  <a:lnTo>
                    <a:pt x="60" y="24"/>
                  </a:lnTo>
                  <a:lnTo>
                    <a:pt x="61" y="27"/>
                  </a:lnTo>
                  <a:lnTo>
                    <a:pt x="61" y="31"/>
                  </a:lnTo>
                  <a:lnTo>
                    <a:pt x="60" y="33"/>
                  </a:lnTo>
                  <a:lnTo>
                    <a:pt x="59" y="33"/>
                  </a:lnTo>
                  <a:lnTo>
                    <a:pt x="57" y="35"/>
                  </a:lnTo>
                  <a:lnTo>
                    <a:pt x="57" y="40"/>
                  </a:lnTo>
                  <a:lnTo>
                    <a:pt x="56" y="39"/>
                  </a:lnTo>
                  <a:lnTo>
                    <a:pt x="55" y="36"/>
                  </a:lnTo>
                  <a:lnTo>
                    <a:pt x="55" y="33"/>
                  </a:lnTo>
                  <a:lnTo>
                    <a:pt x="53" y="31"/>
                  </a:lnTo>
                  <a:lnTo>
                    <a:pt x="52" y="29"/>
                  </a:lnTo>
                  <a:lnTo>
                    <a:pt x="51" y="29"/>
                  </a:lnTo>
                  <a:lnTo>
                    <a:pt x="50" y="30"/>
                  </a:lnTo>
                  <a:lnTo>
                    <a:pt x="46" y="34"/>
                  </a:lnTo>
                  <a:lnTo>
                    <a:pt x="46" y="37"/>
                  </a:lnTo>
                  <a:lnTo>
                    <a:pt x="48" y="39"/>
                  </a:lnTo>
                  <a:lnTo>
                    <a:pt x="49" y="41"/>
                  </a:lnTo>
                  <a:lnTo>
                    <a:pt x="50" y="44"/>
                  </a:lnTo>
                  <a:lnTo>
                    <a:pt x="50" y="45"/>
                  </a:lnTo>
                  <a:lnTo>
                    <a:pt x="47" y="49"/>
                  </a:lnTo>
                  <a:lnTo>
                    <a:pt x="45" y="48"/>
                  </a:lnTo>
                  <a:lnTo>
                    <a:pt x="44" y="46"/>
                  </a:lnTo>
                  <a:lnTo>
                    <a:pt x="44" y="45"/>
                  </a:lnTo>
                  <a:lnTo>
                    <a:pt x="42" y="46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9" y="40"/>
                  </a:lnTo>
                  <a:lnTo>
                    <a:pt x="29" y="37"/>
                  </a:lnTo>
                  <a:lnTo>
                    <a:pt x="28" y="35"/>
                  </a:lnTo>
                  <a:lnTo>
                    <a:pt x="27" y="33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5"/>
                  </a:lnTo>
                  <a:lnTo>
                    <a:pt x="25" y="24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0" y="26"/>
                  </a:lnTo>
                  <a:lnTo>
                    <a:pt x="20" y="27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7" y="25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2" y="27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4" y="33"/>
                  </a:lnTo>
                  <a:lnTo>
                    <a:pt x="2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3" y="23"/>
                  </a:lnTo>
                  <a:lnTo>
                    <a:pt x="6" y="20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5" y="15"/>
                  </a:lnTo>
                  <a:lnTo>
                    <a:pt x="18" y="14"/>
                  </a:lnTo>
                  <a:lnTo>
                    <a:pt x="19" y="13"/>
                  </a:lnTo>
                  <a:lnTo>
                    <a:pt x="24" y="14"/>
                  </a:lnTo>
                  <a:lnTo>
                    <a:pt x="25" y="17"/>
                  </a:lnTo>
                  <a:lnTo>
                    <a:pt x="24" y="21"/>
                  </a:lnTo>
                  <a:lnTo>
                    <a:pt x="29" y="19"/>
                  </a:lnTo>
                  <a:lnTo>
                    <a:pt x="31" y="15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7" y="13"/>
                  </a:lnTo>
                  <a:lnTo>
                    <a:pt x="37" y="11"/>
                  </a:lnTo>
                  <a:lnTo>
                    <a:pt x="38" y="10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7" y="6"/>
                  </a:lnTo>
                  <a:lnTo>
                    <a:pt x="46" y="2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8" name="Freeform 409"/>
            <p:cNvSpPr>
              <a:spLocks/>
            </p:cNvSpPr>
            <p:nvPr/>
          </p:nvSpPr>
          <p:spPr bwMode="auto">
            <a:xfrm>
              <a:off x="5748337" y="2508250"/>
              <a:ext cx="30163" cy="19050"/>
            </a:xfrm>
            <a:custGeom>
              <a:avLst/>
              <a:gdLst>
                <a:gd name="T0" fmla="*/ 17 w 19"/>
                <a:gd name="T1" fmla="*/ 2 h 12"/>
                <a:gd name="T2" fmla="*/ 18 w 19"/>
                <a:gd name="T3" fmla="*/ 3 h 12"/>
                <a:gd name="T4" fmla="*/ 19 w 19"/>
                <a:gd name="T5" fmla="*/ 4 h 12"/>
                <a:gd name="T6" fmla="*/ 19 w 19"/>
                <a:gd name="T7" fmla="*/ 5 h 12"/>
                <a:gd name="T8" fmla="*/ 19 w 19"/>
                <a:gd name="T9" fmla="*/ 7 h 12"/>
                <a:gd name="T10" fmla="*/ 19 w 19"/>
                <a:gd name="T11" fmla="*/ 8 h 12"/>
                <a:gd name="T12" fmla="*/ 17 w 19"/>
                <a:gd name="T13" fmla="*/ 8 h 12"/>
                <a:gd name="T14" fmla="*/ 16 w 19"/>
                <a:gd name="T15" fmla="*/ 7 h 12"/>
                <a:gd name="T16" fmla="*/ 15 w 19"/>
                <a:gd name="T17" fmla="*/ 6 h 12"/>
                <a:gd name="T18" fmla="*/ 15 w 19"/>
                <a:gd name="T19" fmla="*/ 4 h 12"/>
                <a:gd name="T20" fmla="*/ 14 w 19"/>
                <a:gd name="T21" fmla="*/ 3 h 12"/>
                <a:gd name="T22" fmla="*/ 13 w 19"/>
                <a:gd name="T23" fmla="*/ 3 h 12"/>
                <a:gd name="T24" fmla="*/ 11 w 19"/>
                <a:gd name="T25" fmla="*/ 4 h 12"/>
                <a:gd name="T26" fmla="*/ 11 w 19"/>
                <a:gd name="T27" fmla="*/ 5 h 12"/>
                <a:gd name="T28" fmla="*/ 10 w 19"/>
                <a:gd name="T29" fmla="*/ 10 h 12"/>
                <a:gd name="T30" fmla="*/ 10 w 19"/>
                <a:gd name="T31" fmla="*/ 12 h 12"/>
                <a:gd name="T32" fmla="*/ 8 w 19"/>
                <a:gd name="T33" fmla="*/ 12 h 12"/>
                <a:gd name="T34" fmla="*/ 7 w 19"/>
                <a:gd name="T35" fmla="*/ 12 h 12"/>
                <a:gd name="T36" fmla="*/ 6 w 19"/>
                <a:gd name="T37" fmla="*/ 11 h 12"/>
                <a:gd name="T38" fmla="*/ 5 w 19"/>
                <a:gd name="T39" fmla="*/ 10 h 12"/>
                <a:gd name="T40" fmla="*/ 4 w 19"/>
                <a:gd name="T41" fmla="*/ 9 h 12"/>
                <a:gd name="T42" fmla="*/ 2 w 19"/>
                <a:gd name="T43" fmla="*/ 6 h 12"/>
                <a:gd name="T44" fmla="*/ 1 w 19"/>
                <a:gd name="T45" fmla="*/ 6 h 12"/>
                <a:gd name="T46" fmla="*/ 0 w 19"/>
                <a:gd name="T47" fmla="*/ 6 h 12"/>
                <a:gd name="T48" fmla="*/ 1 w 19"/>
                <a:gd name="T49" fmla="*/ 5 h 12"/>
                <a:gd name="T50" fmla="*/ 3 w 19"/>
                <a:gd name="T51" fmla="*/ 5 h 12"/>
                <a:gd name="T52" fmla="*/ 6 w 19"/>
                <a:gd name="T53" fmla="*/ 4 h 12"/>
                <a:gd name="T54" fmla="*/ 8 w 19"/>
                <a:gd name="T55" fmla="*/ 3 h 12"/>
                <a:gd name="T56" fmla="*/ 13 w 19"/>
                <a:gd name="T57" fmla="*/ 0 h 12"/>
                <a:gd name="T58" fmla="*/ 14 w 19"/>
                <a:gd name="T59" fmla="*/ 2 h 12"/>
                <a:gd name="T60" fmla="*/ 17 w 19"/>
                <a:gd name="T6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12">
                  <a:moveTo>
                    <a:pt x="17" y="2"/>
                  </a:moveTo>
                  <a:lnTo>
                    <a:pt x="18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3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4" y="9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5"/>
                  </a:lnTo>
                  <a:lnTo>
                    <a:pt x="6" y="4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9" name="Freeform 410"/>
            <p:cNvSpPr>
              <a:spLocks/>
            </p:cNvSpPr>
            <p:nvPr/>
          </p:nvSpPr>
          <p:spPr bwMode="auto">
            <a:xfrm>
              <a:off x="5748337" y="2508250"/>
              <a:ext cx="30163" cy="19050"/>
            </a:xfrm>
            <a:custGeom>
              <a:avLst/>
              <a:gdLst>
                <a:gd name="T0" fmla="*/ 17 w 19"/>
                <a:gd name="T1" fmla="*/ 2 h 12"/>
                <a:gd name="T2" fmla="*/ 18 w 19"/>
                <a:gd name="T3" fmla="*/ 3 h 12"/>
                <a:gd name="T4" fmla="*/ 19 w 19"/>
                <a:gd name="T5" fmla="*/ 4 h 12"/>
                <a:gd name="T6" fmla="*/ 19 w 19"/>
                <a:gd name="T7" fmla="*/ 5 h 12"/>
                <a:gd name="T8" fmla="*/ 19 w 19"/>
                <a:gd name="T9" fmla="*/ 7 h 12"/>
                <a:gd name="T10" fmla="*/ 19 w 19"/>
                <a:gd name="T11" fmla="*/ 8 h 12"/>
                <a:gd name="T12" fmla="*/ 17 w 19"/>
                <a:gd name="T13" fmla="*/ 8 h 12"/>
                <a:gd name="T14" fmla="*/ 16 w 19"/>
                <a:gd name="T15" fmla="*/ 7 h 12"/>
                <a:gd name="T16" fmla="*/ 15 w 19"/>
                <a:gd name="T17" fmla="*/ 6 h 12"/>
                <a:gd name="T18" fmla="*/ 15 w 19"/>
                <a:gd name="T19" fmla="*/ 4 h 12"/>
                <a:gd name="T20" fmla="*/ 14 w 19"/>
                <a:gd name="T21" fmla="*/ 3 h 12"/>
                <a:gd name="T22" fmla="*/ 13 w 19"/>
                <a:gd name="T23" fmla="*/ 3 h 12"/>
                <a:gd name="T24" fmla="*/ 11 w 19"/>
                <a:gd name="T25" fmla="*/ 4 h 12"/>
                <a:gd name="T26" fmla="*/ 11 w 19"/>
                <a:gd name="T27" fmla="*/ 5 h 12"/>
                <a:gd name="T28" fmla="*/ 10 w 19"/>
                <a:gd name="T29" fmla="*/ 10 h 12"/>
                <a:gd name="T30" fmla="*/ 10 w 19"/>
                <a:gd name="T31" fmla="*/ 12 h 12"/>
                <a:gd name="T32" fmla="*/ 8 w 19"/>
                <a:gd name="T33" fmla="*/ 12 h 12"/>
                <a:gd name="T34" fmla="*/ 7 w 19"/>
                <a:gd name="T35" fmla="*/ 12 h 12"/>
                <a:gd name="T36" fmla="*/ 6 w 19"/>
                <a:gd name="T37" fmla="*/ 11 h 12"/>
                <a:gd name="T38" fmla="*/ 5 w 19"/>
                <a:gd name="T39" fmla="*/ 10 h 12"/>
                <a:gd name="T40" fmla="*/ 4 w 19"/>
                <a:gd name="T41" fmla="*/ 9 h 12"/>
                <a:gd name="T42" fmla="*/ 2 w 19"/>
                <a:gd name="T43" fmla="*/ 6 h 12"/>
                <a:gd name="T44" fmla="*/ 1 w 19"/>
                <a:gd name="T45" fmla="*/ 6 h 12"/>
                <a:gd name="T46" fmla="*/ 0 w 19"/>
                <a:gd name="T47" fmla="*/ 6 h 12"/>
                <a:gd name="T48" fmla="*/ 1 w 19"/>
                <a:gd name="T49" fmla="*/ 5 h 12"/>
                <a:gd name="T50" fmla="*/ 3 w 19"/>
                <a:gd name="T51" fmla="*/ 5 h 12"/>
                <a:gd name="T52" fmla="*/ 6 w 19"/>
                <a:gd name="T53" fmla="*/ 4 h 12"/>
                <a:gd name="T54" fmla="*/ 8 w 19"/>
                <a:gd name="T55" fmla="*/ 3 h 12"/>
                <a:gd name="T56" fmla="*/ 13 w 19"/>
                <a:gd name="T57" fmla="*/ 0 h 12"/>
                <a:gd name="T58" fmla="*/ 14 w 19"/>
                <a:gd name="T59" fmla="*/ 2 h 12"/>
                <a:gd name="T60" fmla="*/ 17 w 19"/>
                <a:gd name="T6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12">
                  <a:moveTo>
                    <a:pt x="17" y="2"/>
                  </a:moveTo>
                  <a:lnTo>
                    <a:pt x="18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7" y="8"/>
                  </a:lnTo>
                  <a:lnTo>
                    <a:pt x="16" y="7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3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0" y="10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4" y="9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3" y="5"/>
                  </a:lnTo>
                  <a:lnTo>
                    <a:pt x="6" y="4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0" name="Freeform 411"/>
            <p:cNvSpPr>
              <a:spLocks/>
            </p:cNvSpPr>
            <p:nvPr/>
          </p:nvSpPr>
          <p:spPr bwMode="auto">
            <a:xfrm>
              <a:off x="5792787" y="2662238"/>
              <a:ext cx="4763" cy="15875"/>
            </a:xfrm>
            <a:custGeom>
              <a:avLst/>
              <a:gdLst>
                <a:gd name="T0" fmla="*/ 2 w 3"/>
                <a:gd name="T1" fmla="*/ 1 h 10"/>
                <a:gd name="T2" fmla="*/ 2 w 3"/>
                <a:gd name="T3" fmla="*/ 0 h 10"/>
                <a:gd name="T4" fmla="*/ 2 w 3"/>
                <a:gd name="T5" fmla="*/ 3 h 10"/>
                <a:gd name="T6" fmla="*/ 3 w 3"/>
                <a:gd name="T7" fmla="*/ 6 h 10"/>
                <a:gd name="T8" fmla="*/ 3 w 3"/>
                <a:gd name="T9" fmla="*/ 8 h 10"/>
                <a:gd name="T10" fmla="*/ 2 w 3"/>
                <a:gd name="T11" fmla="*/ 10 h 10"/>
                <a:gd name="T12" fmla="*/ 1 w 3"/>
                <a:gd name="T13" fmla="*/ 10 h 10"/>
                <a:gd name="T14" fmla="*/ 0 w 3"/>
                <a:gd name="T15" fmla="*/ 6 h 10"/>
                <a:gd name="T16" fmla="*/ 0 w 3"/>
                <a:gd name="T17" fmla="*/ 3 h 10"/>
                <a:gd name="T18" fmla="*/ 1 w 3"/>
                <a:gd name="T19" fmla="*/ 1 h 10"/>
                <a:gd name="T20" fmla="*/ 2 w 3"/>
                <a:gd name="T21" fmla="*/ 0 h 10"/>
                <a:gd name="T22" fmla="*/ 2 w 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0">
                  <a:moveTo>
                    <a:pt x="2" y="1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3" y="6"/>
                  </a:lnTo>
                  <a:lnTo>
                    <a:pt x="3" y="8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1" name="Freeform 412"/>
            <p:cNvSpPr>
              <a:spLocks/>
            </p:cNvSpPr>
            <p:nvPr/>
          </p:nvSpPr>
          <p:spPr bwMode="auto">
            <a:xfrm>
              <a:off x="5792787" y="2662238"/>
              <a:ext cx="4763" cy="15875"/>
            </a:xfrm>
            <a:custGeom>
              <a:avLst/>
              <a:gdLst>
                <a:gd name="T0" fmla="*/ 2 w 3"/>
                <a:gd name="T1" fmla="*/ 1 h 10"/>
                <a:gd name="T2" fmla="*/ 2 w 3"/>
                <a:gd name="T3" fmla="*/ 0 h 10"/>
                <a:gd name="T4" fmla="*/ 2 w 3"/>
                <a:gd name="T5" fmla="*/ 3 h 10"/>
                <a:gd name="T6" fmla="*/ 3 w 3"/>
                <a:gd name="T7" fmla="*/ 6 h 10"/>
                <a:gd name="T8" fmla="*/ 3 w 3"/>
                <a:gd name="T9" fmla="*/ 8 h 10"/>
                <a:gd name="T10" fmla="*/ 2 w 3"/>
                <a:gd name="T11" fmla="*/ 10 h 10"/>
                <a:gd name="T12" fmla="*/ 1 w 3"/>
                <a:gd name="T13" fmla="*/ 10 h 10"/>
                <a:gd name="T14" fmla="*/ 0 w 3"/>
                <a:gd name="T15" fmla="*/ 6 h 10"/>
                <a:gd name="T16" fmla="*/ 0 w 3"/>
                <a:gd name="T17" fmla="*/ 3 h 10"/>
                <a:gd name="T18" fmla="*/ 1 w 3"/>
                <a:gd name="T19" fmla="*/ 1 h 10"/>
                <a:gd name="T20" fmla="*/ 2 w 3"/>
                <a:gd name="T21" fmla="*/ 0 h 10"/>
                <a:gd name="T22" fmla="*/ 2 w 3"/>
                <a:gd name="T2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0">
                  <a:moveTo>
                    <a:pt x="2" y="1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3" y="6"/>
                  </a:lnTo>
                  <a:lnTo>
                    <a:pt x="3" y="8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2" name="Freeform 413"/>
            <p:cNvSpPr>
              <a:spLocks/>
            </p:cNvSpPr>
            <p:nvPr/>
          </p:nvSpPr>
          <p:spPr bwMode="auto">
            <a:xfrm>
              <a:off x="5970587" y="2755900"/>
              <a:ext cx="49213" cy="22225"/>
            </a:xfrm>
            <a:custGeom>
              <a:avLst/>
              <a:gdLst>
                <a:gd name="T0" fmla="*/ 0 w 31"/>
                <a:gd name="T1" fmla="*/ 9 h 14"/>
                <a:gd name="T2" fmla="*/ 0 w 31"/>
                <a:gd name="T3" fmla="*/ 8 h 14"/>
                <a:gd name="T4" fmla="*/ 2 w 31"/>
                <a:gd name="T5" fmla="*/ 6 h 14"/>
                <a:gd name="T6" fmla="*/ 4 w 31"/>
                <a:gd name="T7" fmla="*/ 4 h 14"/>
                <a:gd name="T8" fmla="*/ 6 w 31"/>
                <a:gd name="T9" fmla="*/ 3 h 14"/>
                <a:gd name="T10" fmla="*/ 13 w 31"/>
                <a:gd name="T11" fmla="*/ 2 h 14"/>
                <a:gd name="T12" fmla="*/ 14 w 31"/>
                <a:gd name="T13" fmla="*/ 1 h 14"/>
                <a:gd name="T14" fmla="*/ 16 w 31"/>
                <a:gd name="T15" fmla="*/ 2 h 14"/>
                <a:gd name="T16" fmla="*/ 23 w 31"/>
                <a:gd name="T17" fmla="*/ 1 h 14"/>
                <a:gd name="T18" fmla="*/ 25 w 31"/>
                <a:gd name="T19" fmla="*/ 0 h 14"/>
                <a:gd name="T20" fmla="*/ 27 w 31"/>
                <a:gd name="T21" fmla="*/ 0 h 14"/>
                <a:gd name="T22" fmla="*/ 29 w 31"/>
                <a:gd name="T23" fmla="*/ 0 h 14"/>
                <a:gd name="T24" fmla="*/ 30 w 31"/>
                <a:gd name="T25" fmla="*/ 0 h 14"/>
                <a:gd name="T26" fmla="*/ 31 w 31"/>
                <a:gd name="T27" fmla="*/ 1 h 14"/>
                <a:gd name="T28" fmla="*/ 30 w 31"/>
                <a:gd name="T29" fmla="*/ 4 h 14"/>
                <a:gd name="T30" fmla="*/ 26 w 31"/>
                <a:gd name="T31" fmla="*/ 5 h 14"/>
                <a:gd name="T32" fmla="*/ 20 w 31"/>
                <a:gd name="T33" fmla="*/ 8 h 14"/>
                <a:gd name="T34" fmla="*/ 17 w 31"/>
                <a:gd name="T35" fmla="*/ 9 h 14"/>
                <a:gd name="T36" fmla="*/ 14 w 31"/>
                <a:gd name="T37" fmla="*/ 10 h 14"/>
                <a:gd name="T38" fmla="*/ 9 w 31"/>
                <a:gd name="T39" fmla="*/ 11 h 14"/>
                <a:gd name="T40" fmla="*/ 5 w 31"/>
                <a:gd name="T41" fmla="*/ 14 h 14"/>
                <a:gd name="T42" fmla="*/ 4 w 31"/>
                <a:gd name="T43" fmla="*/ 13 h 14"/>
                <a:gd name="T44" fmla="*/ 0 w 31"/>
                <a:gd name="T4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14">
                  <a:moveTo>
                    <a:pt x="0" y="9"/>
                  </a:moveTo>
                  <a:lnTo>
                    <a:pt x="0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3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0" y="4"/>
                  </a:lnTo>
                  <a:lnTo>
                    <a:pt x="26" y="5"/>
                  </a:lnTo>
                  <a:lnTo>
                    <a:pt x="20" y="8"/>
                  </a:lnTo>
                  <a:lnTo>
                    <a:pt x="17" y="9"/>
                  </a:lnTo>
                  <a:lnTo>
                    <a:pt x="14" y="10"/>
                  </a:lnTo>
                  <a:lnTo>
                    <a:pt x="9" y="11"/>
                  </a:lnTo>
                  <a:lnTo>
                    <a:pt x="5" y="14"/>
                  </a:lnTo>
                  <a:lnTo>
                    <a:pt x="4" y="1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3" name="Freeform 415"/>
            <p:cNvSpPr>
              <a:spLocks/>
            </p:cNvSpPr>
            <p:nvPr/>
          </p:nvSpPr>
          <p:spPr bwMode="auto">
            <a:xfrm>
              <a:off x="5943600" y="2771775"/>
              <a:ext cx="31750" cy="25400"/>
            </a:xfrm>
            <a:custGeom>
              <a:avLst/>
              <a:gdLst>
                <a:gd name="T0" fmla="*/ 20 w 20"/>
                <a:gd name="T1" fmla="*/ 4 h 16"/>
                <a:gd name="T2" fmla="*/ 20 w 20"/>
                <a:gd name="T3" fmla="*/ 5 h 16"/>
                <a:gd name="T4" fmla="*/ 19 w 20"/>
                <a:gd name="T5" fmla="*/ 8 h 16"/>
                <a:gd name="T6" fmla="*/ 16 w 20"/>
                <a:gd name="T7" fmla="*/ 10 h 16"/>
                <a:gd name="T8" fmla="*/ 15 w 20"/>
                <a:gd name="T9" fmla="*/ 12 h 16"/>
                <a:gd name="T10" fmla="*/ 12 w 20"/>
                <a:gd name="T11" fmla="*/ 13 h 16"/>
                <a:gd name="T12" fmla="*/ 11 w 20"/>
                <a:gd name="T13" fmla="*/ 13 h 16"/>
                <a:gd name="T14" fmla="*/ 9 w 20"/>
                <a:gd name="T15" fmla="*/ 14 h 16"/>
                <a:gd name="T16" fmla="*/ 7 w 20"/>
                <a:gd name="T17" fmla="*/ 15 h 16"/>
                <a:gd name="T18" fmla="*/ 5 w 20"/>
                <a:gd name="T19" fmla="*/ 16 h 16"/>
                <a:gd name="T20" fmla="*/ 3 w 20"/>
                <a:gd name="T21" fmla="*/ 16 h 16"/>
                <a:gd name="T22" fmla="*/ 1 w 20"/>
                <a:gd name="T23" fmla="*/ 16 h 16"/>
                <a:gd name="T24" fmla="*/ 0 w 20"/>
                <a:gd name="T25" fmla="*/ 15 h 16"/>
                <a:gd name="T26" fmla="*/ 2 w 20"/>
                <a:gd name="T27" fmla="*/ 13 h 16"/>
                <a:gd name="T28" fmla="*/ 2 w 20"/>
                <a:gd name="T29" fmla="*/ 12 h 16"/>
                <a:gd name="T30" fmla="*/ 1 w 20"/>
                <a:gd name="T31" fmla="*/ 10 h 16"/>
                <a:gd name="T32" fmla="*/ 2 w 20"/>
                <a:gd name="T33" fmla="*/ 7 h 16"/>
                <a:gd name="T34" fmla="*/ 3 w 20"/>
                <a:gd name="T35" fmla="*/ 5 h 16"/>
                <a:gd name="T36" fmla="*/ 5 w 20"/>
                <a:gd name="T37" fmla="*/ 4 h 16"/>
                <a:gd name="T38" fmla="*/ 7 w 20"/>
                <a:gd name="T39" fmla="*/ 3 h 16"/>
                <a:gd name="T40" fmla="*/ 9 w 20"/>
                <a:gd name="T41" fmla="*/ 2 h 16"/>
                <a:gd name="T42" fmla="*/ 11 w 20"/>
                <a:gd name="T43" fmla="*/ 1 h 16"/>
                <a:gd name="T44" fmla="*/ 12 w 20"/>
                <a:gd name="T45" fmla="*/ 1 h 16"/>
                <a:gd name="T46" fmla="*/ 14 w 20"/>
                <a:gd name="T47" fmla="*/ 1 h 16"/>
                <a:gd name="T48" fmla="*/ 15 w 20"/>
                <a:gd name="T49" fmla="*/ 0 h 16"/>
                <a:gd name="T50" fmla="*/ 20 w 20"/>
                <a:gd name="T5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" h="16">
                  <a:moveTo>
                    <a:pt x="20" y="4"/>
                  </a:moveTo>
                  <a:lnTo>
                    <a:pt x="20" y="5"/>
                  </a:lnTo>
                  <a:lnTo>
                    <a:pt x="19" y="8"/>
                  </a:lnTo>
                  <a:lnTo>
                    <a:pt x="16" y="10"/>
                  </a:lnTo>
                  <a:lnTo>
                    <a:pt x="15" y="12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4"/>
                  </a:lnTo>
                  <a:lnTo>
                    <a:pt x="7" y="3"/>
                  </a:lnTo>
                  <a:lnTo>
                    <a:pt x="9" y="2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4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4" name="Freeform 417"/>
            <p:cNvSpPr>
              <a:spLocks/>
            </p:cNvSpPr>
            <p:nvPr/>
          </p:nvSpPr>
          <p:spPr bwMode="auto">
            <a:xfrm>
              <a:off x="6037262" y="2654300"/>
              <a:ext cx="55563" cy="20638"/>
            </a:xfrm>
            <a:custGeom>
              <a:avLst/>
              <a:gdLst>
                <a:gd name="T0" fmla="*/ 1 w 35"/>
                <a:gd name="T1" fmla="*/ 8 h 13"/>
                <a:gd name="T2" fmla="*/ 0 w 35"/>
                <a:gd name="T3" fmla="*/ 8 h 13"/>
                <a:gd name="T4" fmla="*/ 0 w 35"/>
                <a:gd name="T5" fmla="*/ 5 h 13"/>
                <a:gd name="T6" fmla="*/ 0 w 35"/>
                <a:gd name="T7" fmla="*/ 4 h 13"/>
                <a:gd name="T8" fmla="*/ 2 w 35"/>
                <a:gd name="T9" fmla="*/ 3 h 13"/>
                <a:gd name="T10" fmla="*/ 3 w 35"/>
                <a:gd name="T11" fmla="*/ 2 h 13"/>
                <a:gd name="T12" fmla="*/ 4 w 35"/>
                <a:gd name="T13" fmla="*/ 0 h 13"/>
                <a:gd name="T14" fmla="*/ 9 w 35"/>
                <a:gd name="T15" fmla="*/ 1 h 13"/>
                <a:gd name="T16" fmla="*/ 12 w 35"/>
                <a:gd name="T17" fmla="*/ 1 h 13"/>
                <a:gd name="T18" fmla="*/ 14 w 35"/>
                <a:gd name="T19" fmla="*/ 0 h 13"/>
                <a:gd name="T20" fmla="*/ 15 w 35"/>
                <a:gd name="T21" fmla="*/ 1 h 13"/>
                <a:gd name="T22" fmla="*/ 19 w 35"/>
                <a:gd name="T23" fmla="*/ 0 h 13"/>
                <a:gd name="T24" fmla="*/ 21 w 35"/>
                <a:gd name="T25" fmla="*/ 1 h 13"/>
                <a:gd name="T26" fmla="*/ 23 w 35"/>
                <a:gd name="T27" fmla="*/ 2 h 13"/>
                <a:gd name="T28" fmla="*/ 25 w 35"/>
                <a:gd name="T29" fmla="*/ 3 h 13"/>
                <a:gd name="T30" fmla="*/ 27 w 35"/>
                <a:gd name="T31" fmla="*/ 3 h 13"/>
                <a:gd name="T32" fmla="*/ 28 w 35"/>
                <a:gd name="T33" fmla="*/ 2 h 13"/>
                <a:gd name="T34" fmla="*/ 30 w 35"/>
                <a:gd name="T35" fmla="*/ 3 h 13"/>
                <a:gd name="T36" fmla="*/ 32 w 35"/>
                <a:gd name="T37" fmla="*/ 7 h 13"/>
                <a:gd name="T38" fmla="*/ 33 w 35"/>
                <a:gd name="T39" fmla="*/ 8 h 13"/>
                <a:gd name="T40" fmla="*/ 34 w 35"/>
                <a:gd name="T41" fmla="*/ 8 h 13"/>
                <a:gd name="T42" fmla="*/ 35 w 35"/>
                <a:gd name="T43" fmla="*/ 11 h 13"/>
                <a:gd name="T44" fmla="*/ 34 w 35"/>
                <a:gd name="T45" fmla="*/ 13 h 13"/>
                <a:gd name="T46" fmla="*/ 32 w 35"/>
                <a:gd name="T47" fmla="*/ 12 h 13"/>
                <a:gd name="T48" fmla="*/ 23 w 35"/>
                <a:gd name="T49" fmla="*/ 7 h 13"/>
                <a:gd name="T50" fmla="*/ 21 w 35"/>
                <a:gd name="T51" fmla="*/ 7 h 13"/>
                <a:gd name="T52" fmla="*/ 19 w 35"/>
                <a:gd name="T53" fmla="*/ 7 h 13"/>
                <a:gd name="T54" fmla="*/ 19 w 35"/>
                <a:gd name="T55" fmla="*/ 8 h 13"/>
                <a:gd name="T56" fmla="*/ 18 w 35"/>
                <a:gd name="T57" fmla="*/ 8 h 13"/>
                <a:gd name="T58" fmla="*/ 15 w 35"/>
                <a:gd name="T59" fmla="*/ 8 h 13"/>
                <a:gd name="T60" fmla="*/ 13 w 35"/>
                <a:gd name="T61" fmla="*/ 7 h 13"/>
                <a:gd name="T62" fmla="*/ 12 w 35"/>
                <a:gd name="T63" fmla="*/ 6 h 13"/>
                <a:gd name="T64" fmla="*/ 10 w 35"/>
                <a:gd name="T65" fmla="*/ 7 h 13"/>
                <a:gd name="T66" fmla="*/ 9 w 35"/>
                <a:gd name="T67" fmla="*/ 8 h 13"/>
                <a:gd name="T68" fmla="*/ 7 w 35"/>
                <a:gd name="T69" fmla="*/ 8 h 13"/>
                <a:gd name="T70" fmla="*/ 5 w 35"/>
                <a:gd name="T71" fmla="*/ 7 h 13"/>
                <a:gd name="T72" fmla="*/ 3 w 35"/>
                <a:gd name="T73" fmla="*/ 4 h 13"/>
                <a:gd name="T74" fmla="*/ 3 w 35"/>
                <a:gd name="T75" fmla="*/ 5 h 13"/>
                <a:gd name="T76" fmla="*/ 1 w 35"/>
                <a:gd name="T7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13">
                  <a:moveTo>
                    <a:pt x="1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30" y="3"/>
                  </a:lnTo>
                  <a:lnTo>
                    <a:pt x="32" y="7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5" y="11"/>
                  </a:lnTo>
                  <a:lnTo>
                    <a:pt x="34" y="13"/>
                  </a:lnTo>
                  <a:lnTo>
                    <a:pt x="32" y="12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2" y="6"/>
                  </a:lnTo>
                  <a:lnTo>
                    <a:pt x="10" y="7"/>
                  </a:lnTo>
                  <a:lnTo>
                    <a:pt x="9" y="8"/>
                  </a:lnTo>
                  <a:lnTo>
                    <a:pt x="7" y="8"/>
                  </a:lnTo>
                  <a:lnTo>
                    <a:pt x="5" y="7"/>
                  </a:lnTo>
                  <a:lnTo>
                    <a:pt x="3" y="4"/>
                  </a:lnTo>
                  <a:lnTo>
                    <a:pt x="3" y="5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5" name="Freeform 418"/>
            <p:cNvSpPr>
              <a:spLocks/>
            </p:cNvSpPr>
            <p:nvPr/>
          </p:nvSpPr>
          <p:spPr bwMode="auto">
            <a:xfrm>
              <a:off x="6037262" y="2654300"/>
              <a:ext cx="55563" cy="20638"/>
            </a:xfrm>
            <a:custGeom>
              <a:avLst/>
              <a:gdLst>
                <a:gd name="T0" fmla="*/ 1 w 35"/>
                <a:gd name="T1" fmla="*/ 8 h 13"/>
                <a:gd name="T2" fmla="*/ 0 w 35"/>
                <a:gd name="T3" fmla="*/ 8 h 13"/>
                <a:gd name="T4" fmla="*/ 0 w 35"/>
                <a:gd name="T5" fmla="*/ 5 h 13"/>
                <a:gd name="T6" fmla="*/ 0 w 35"/>
                <a:gd name="T7" fmla="*/ 4 h 13"/>
                <a:gd name="T8" fmla="*/ 2 w 35"/>
                <a:gd name="T9" fmla="*/ 3 h 13"/>
                <a:gd name="T10" fmla="*/ 3 w 35"/>
                <a:gd name="T11" fmla="*/ 2 h 13"/>
                <a:gd name="T12" fmla="*/ 4 w 35"/>
                <a:gd name="T13" fmla="*/ 0 h 13"/>
                <a:gd name="T14" fmla="*/ 9 w 35"/>
                <a:gd name="T15" fmla="*/ 1 h 13"/>
                <a:gd name="T16" fmla="*/ 12 w 35"/>
                <a:gd name="T17" fmla="*/ 1 h 13"/>
                <a:gd name="T18" fmla="*/ 14 w 35"/>
                <a:gd name="T19" fmla="*/ 0 h 13"/>
                <a:gd name="T20" fmla="*/ 15 w 35"/>
                <a:gd name="T21" fmla="*/ 1 h 13"/>
                <a:gd name="T22" fmla="*/ 19 w 35"/>
                <a:gd name="T23" fmla="*/ 0 h 13"/>
                <a:gd name="T24" fmla="*/ 21 w 35"/>
                <a:gd name="T25" fmla="*/ 1 h 13"/>
                <a:gd name="T26" fmla="*/ 23 w 35"/>
                <a:gd name="T27" fmla="*/ 2 h 13"/>
                <a:gd name="T28" fmla="*/ 25 w 35"/>
                <a:gd name="T29" fmla="*/ 3 h 13"/>
                <a:gd name="T30" fmla="*/ 27 w 35"/>
                <a:gd name="T31" fmla="*/ 3 h 13"/>
                <a:gd name="T32" fmla="*/ 28 w 35"/>
                <a:gd name="T33" fmla="*/ 2 h 13"/>
                <a:gd name="T34" fmla="*/ 30 w 35"/>
                <a:gd name="T35" fmla="*/ 3 h 13"/>
                <a:gd name="T36" fmla="*/ 32 w 35"/>
                <a:gd name="T37" fmla="*/ 7 h 13"/>
                <a:gd name="T38" fmla="*/ 33 w 35"/>
                <a:gd name="T39" fmla="*/ 8 h 13"/>
                <a:gd name="T40" fmla="*/ 34 w 35"/>
                <a:gd name="T41" fmla="*/ 8 h 13"/>
                <a:gd name="T42" fmla="*/ 35 w 35"/>
                <a:gd name="T43" fmla="*/ 11 h 13"/>
                <a:gd name="T44" fmla="*/ 34 w 35"/>
                <a:gd name="T45" fmla="*/ 13 h 13"/>
                <a:gd name="T46" fmla="*/ 32 w 35"/>
                <a:gd name="T47" fmla="*/ 12 h 13"/>
                <a:gd name="T48" fmla="*/ 23 w 35"/>
                <a:gd name="T49" fmla="*/ 7 h 13"/>
                <a:gd name="T50" fmla="*/ 21 w 35"/>
                <a:gd name="T51" fmla="*/ 7 h 13"/>
                <a:gd name="T52" fmla="*/ 19 w 35"/>
                <a:gd name="T53" fmla="*/ 7 h 13"/>
                <a:gd name="T54" fmla="*/ 19 w 35"/>
                <a:gd name="T55" fmla="*/ 8 h 13"/>
                <a:gd name="T56" fmla="*/ 18 w 35"/>
                <a:gd name="T57" fmla="*/ 8 h 13"/>
                <a:gd name="T58" fmla="*/ 15 w 35"/>
                <a:gd name="T59" fmla="*/ 8 h 13"/>
                <a:gd name="T60" fmla="*/ 13 w 35"/>
                <a:gd name="T61" fmla="*/ 7 h 13"/>
                <a:gd name="T62" fmla="*/ 12 w 35"/>
                <a:gd name="T63" fmla="*/ 6 h 13"/>
                <a:gd name="T64" fmla="*/ 10 w 35"/>
                <a:gd name="T65" fmla="*/ 7 h 13"/>
                <a:gd name="T66" fmla="*/ 9 w 35"/>
                <a:gd name="T67" fmla="*/ 8 h 13"/>
                <a:gd name="T68" fmla="*/ 7 w 35"/>
                <a:gd name="T69" fmla="*/ 8 h 13"/>
                <a:gd name="T70" fmla="*/ 5 w 35"/>
                <a:gd name="T71" fmla="*/ 7 h 13"/>
                <a:gd name="T72" fmla="*/ 3 w 35"/>
                <a:gd name="T73" fmla="*/ 4 h 13"/>
                <a:gd name="T74" fmla="*/ 3 w 35"/>
                <a:gd name="T75" fmla="*/ 5 h 13"/>
                <a:gd name="T76" fmla="*/ 1 w 35"/>
                <a:gd name="T7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" h="13">
                  <a:moveTo>
                    <a:pt x="1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lnTo>
                    <a:pt x="9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30" y="3"/>
                  </a:lnTo>
                  <a:lnTo>
                    <a:pt x="32" y="7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5" y="11"/>
                  </a:lnTo>
                  <a:lnTo>
                    <a:pt x="34" y="13"/>
                  </a:lnTo>
                  <a:lnTo>
                    <a:pt x="32" y="12"/>
                  </a:lnTo>
                  <a:lnTo>
                    <a:pt x="23" y="7"/>
                  </a:lnTo>
                  <a:lnTo>
                    <a:pt x="21" y="7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2" y="6"/>
                  </a:lnTo>
                  <a:lnTo>
                    <a:pt x="10" y="7"/>
                  </a:lnTo>
                  <a:lnTo>
                    <a:pt x="9" y="8"/>
                  </a:lnTo>
                  <a:lnTo>
                    <a:pt x="7" y="8"/>
                  </a:lnTo>
                  <a:lnTo>
                    <a:pt x="5" y="7"/>
                  </a:lnTo>
                  <a:lnTo>
                    <a:pt x="3" y="4"/>
                  </a:lnTo>
                  <a:lnTo>
                    <a:pt x="3" y="5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6" name="Freeform 419"/>
            <p:cNvSpPr>
              <a:spLocks/>
            </p:cNvSpPr>
            <p:nvPr/>
          </p:nvSpPr>
          <p:spPr bwMode="auto">
            <a:xfrm>
              <a:off x="5851525" y="2568575"/>
              <a:ext cx="127000" cy="138113"/>
            </a:xfrm>
            <a:custGeom>
              <a:avLst/>
              <a:gdLst>
                <a:gd name="T0" fmla="*/ 33 w 80"/>
                <a:gd name="T1" fmla="*/ 7 h 87"/>
                <a:gd name="T2" fmla="*/ 38 w 80"/>
                <a:gd name="T3" fmla="*/ 7 h 87"/>
                <a:gd name="T4" fmla="*/ 43 w 80"/>
                <a:gd name="T5" fmla="*/ 8 h 87"/>
                <a:gd name="T6" fmla="*/ 48 w 80"/>
                <a:gd name="T7" fmla="*/ 10 h 87"/>
                <a:gd name="T8" fmla="*/ 53 w 80"/>
                <a:gd name="T9" fmla="*/ 9 h 87"/>
                <a:gd name="T10" fmla="*/ 67 w 80"/>
                <a:gd name="T11" fmla="*/ 9 h 87"/>
                <a:gd name="T12" fmla="*/ 76 w 80"/>
                <a:gd name="T13" fmla="*/ 2 h 87"/>
                <a:gd name="T14" fmla="*/ 80 w 80"/>
                <a:gd name="T15" fmla="*/ 1 h 87"/>
                <a:gd name="T16" fmla="*/ 79 w 80"/>
                <a:gd name="T17" fmla="*/ 7 h 87"/>
                <a:gd name="T18" fmla="*/ 71 w 80"/>
                <a:gd name="T19" fmla="*/ 15 h 87"/>
                <a:gd name="T20" fmla="*/ 62 w 80"/>
                <a:gd name="T21" fmla="*/ 17 h 87"/>
                <a:gd name="T22" fmla="*/ 51 w 80"/>
                <a:gd name="T23" fmla="*/ 15 h 87"/>
                <a:gd name="T24" fmla="*/ 38 w 80"/>
                <a:gd name="T25" fmla="*/ 16 h 87"/>
                <a:gd name="T26" fmla="*/ 34 w 80"/>
                <a:gd name="T27" fmla="*/ 15 h 87"/>
                <a:gd name="T28" fmla="*/ 28 w 80"/>
                <a:gd name="T29" fmla="*/ 16 h 87"/>
                <a:gd name="T30" fmla="*/ 20 w 80"/>
                <a:gd name="T31" fmla="*/ 15 h 87"/>
                <a:gd name="T32" fmla="*/ 15 w 80"/>
                <a:gd name="T33" fmla="*/ 23 h 87"/>
                <a:gd name="T34" fmla="*/ 20 w 80"/>
                <a:gd name="T35" fmla="*/ 32 h 87"/>
                <a:gd name="T36" fmla="*/ 29 w 80"/>
                <a:gd name="T37" fmla="*/ 35 h 87"/>
                <a:gd name="T38" fmla="*/ 35 w 80"/>
                <a:gd name="T39" fmla="*/ 31 h 87"/>
                <a:gd name="T40" fmla="*/ 40 w 80"/>
                <a:gd name="T41" fmla="*/ 32 h 87"/>
                <a:gd name="T42" fmla="*/ 50 w 80"/>
                <a:gd name="T43" fmla="*/ 30 h 87"/>
                <a:gd name="T44" fmla="*/ 57 w 80"/>
                <a:gd name="T45" fmla="*/ 27 h 87"/>
                <a:gd name="T46" fmla="*/ 57 w 80"/>
                <a:gd name="T47" fmla="*/ 32 h 87"/>
                <a:gd name="T48" fmla="*/ 46 w 80"/>
                <a:gd name="T49" fmla="*/ 37 h 87"/>
                <a:gd name="T50" fmla="*/ 39 w 80"/>
                <a:gd name="T51" fmla="*/ 41 h 87"/>
                <a:gd name="T52" fmla="*/ 32 w 80"/>
                <a:gd name="T53" fmla="*/ 42 h 87"/>
                <a:gd name="T54" fmla="*/ 42 w 80"/>
                <a:gd name="T55" fmla="*/ 54 h 87"/>
                <a:gd name="T56" fmla="*/ 46 w 80"/>
                <a:gd name="T57" fmla="*/ 58 h 87"/>
                <a:gd name="T58" fmla="*/ 43 w 80"/>
                <a:gd name="T59" fmla="*/ 61 h 87"/>
                <a:gd name="T60" fmla="*/ 47 w 80"/>
                <a:gd name="T61" fmla="*/ 66 h 87"/>
                <a:gd name="T62" fmla="*/ 50 w 80"/>
                <a:gd name="T63" fmla="*/ 69 h 87"/>
                <a:gd name="T64" fmla="*/ 49 w 80"/>
                <a:gd name="T65" fmla="*/ 72 h 87"/>
                <a:gd name="T66" fmla="*/ 41 w 80"/>
                <a:gd name="T67" fmla="*/ 76 h 87"/>
                <a:gd name="T68" fmla="*/ 34 w 80"/>
                <a:gd name="T69" fmla="*/ 75 h 87"/>
                <a:gd name="T70" fmla="*/ 33 w 80"/>
                <a:gd name="T71" fmla="*/ 67 h 87"/>
                <a:gd name="T72" fmla="*/ 26 w 80"/>
                <a:gd name="T73" fmla="*/ 60 h 87"/>
                <a:gd name="T74" fmla="*/ 28 w 80"/>
                <a:gd name="T75" fmla="*/ 53 h 87"/>
                <a:gd name="T76" fmla="*/ 21 w 80"/>
                <a:gd name="T77" fmla="*/ 53 h 87"/>
                <a:gd name="T78" fmla="*/ 19 w 80"/>
                <a:gd name="T79" fmla="*/ 60 h 87"/>
                <a:gd name="T80" fmla="*/ 20 w 80"/>
                <a:gd name="T81" fmla="*/ 76 h 87"/>
                <a:gd name="T82" fmla="*/ 20 w 80"/>
                <a:gd name="T83" fmla="*/ 85 h 87"/>
                <a:gd name="T84" fmla="*/ 13 w 80"/>
                <a:gd name="T85" fmla="*/ 87 h 87"/>
                <a:gd name="T86" fmla="*/ 6 w 80"/>
                <a:gd name="T87" fmla="*/ 82 h 87"/>
                <a:gd name="T88" fmla="*/ 10 w 80"/>
                <a:gd name="T89" fmla="*/ 68 h 87"/>
                <a:gd name="T90" fmla="*/ 5 w 80"/>
                <a:gd name="T91" fmla="*/ 61 h 87"/>
                <a:gd name="T92" fmla="*/ 0 w 80"/>
                <a:gd name="T93" fmla="*/ 56 h 87"/>
                <a:gd name="T94" fmla="*/ 4 w 80"/>
                <a:gd name="T95" fmla="*/ 45 h 87"/>
                <a:gd name="T96" fmla="*/ 8 w 80"/>
                <a:gd name="T97" fmla="*/ 31 h 87"/>
                <a:gd name="T98" fmla="*/ 12 w 80"/>
                <a:gd name="T99" fmla="*/ 30 h 87"/>
                <a:gd name="T100" fmla="*/ 10 w 80"/>
                <a:gd name="T101" fmla="*/ 21 h 87"/>
                <a:gd name="T102" fmla="*/ 13 w 80"/>
                <a:gd name="T103" fmla="*/ 17 h 87"/>
                <a:gd name="T104" fmla="*/ 17 w 80"/>
                <a:gd name="T105" fmla="*/ 10 h 87"/>
                <a:gd name="T106" fmla="*/ 22 w 80"/>
                <a:gd name="T107" fmla="*/ 11 h 87"/>
                <a:gd name="T108" fmla="*/ 26 w 80"/>
                <a:gd name="T109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0" h="87">
                  <a:moveTo>
                    <a:pt x="28" y="5"/>
                  </a:moveTo>
                  <a:lnTo>
                    <a:pt x="32" y="5"/>
                  </a:lnTo>
                  <a:lnTo>
                    <a:pt x="33" y="7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5" y="8"/>
                  </a:lnTo>
                  <a:lnTo>
                    <a:pt x="47" y="8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3" y="9"/>
                  </a:lnTo>
                  <a:lnTo>
                    <a:pt x="55" y="9"/>
                  </a:lnTo>
                  <a:lnTo>
                    <a:pt x="64" y="10"/>
                  </a:lnTo>
                  <a:lnTo>
                    <a:pt x="67" y="9"/>
                  </a:lnTo>
                  <a:lnTo>
                    <a:pt x="72" y="5"/>
                  </a:lnTo>
                  <a:lnTo>
                    <a:pt x="74" y="4"/>
                  </a:lnTo>
                  <a:lnTo>
                    <a:pt x="76" y="2"/>
                  </a:lnTo>
                  <a:lnTo>
                    <a:pt x="78" y="0"/>
                  </a:lnTo>
                  <a:lnTo>
                    <a:pt x="79" y="1"/>
                  </a:lnTo>
                  <a:lnTo>
                    <a:pt x="80" y="1"/>
                  </a:lnTo>
                  <a:lnTo>
                    <a:pt x="80" y="3"/>
                  </a:lnTo>
                  <a:lnTo>
                    <a:pt x="80" y="5"/>
                  </a:lnTo>
                  <a:lnTo>
                    <a:pt x="79" y="7"/>
                  </a:lnTo>
                  <a:lnTo>
                    <a:pt x="75" y="10"/>
                  </a:lnTo>
                  <a:lnTo>
                    <a:pt x="73" y="13"/>
                  </a:lnTo>
                  <a:lnTo>
                    <a:pt x="71" y="15"/>
                  </a:lnTo>
                  <a:lnTo>
                    <a:pt x="68" y="16"/>
                  </a:lnTo>
                  <a:lnTo>
                    <a:pt x="65" y="16"/>
                  </a:lnTo>
                  <a:lnTo>
                    <a:pt x="62" y="17"/>
                  </a:lnTo>
                  <a:lnTo>
                    <a:pt x="57" y="17"/>
                  </a:lnTo>
                  <a:lnTo>
                    <a:pt x="54" y="15"/>
                  </a:lnTo>
                  <a:lnTo>
                    <a:pt x="51" y="15"/>
                  </a:lnTo>
                  <a:lnTo>
                    <a:pt x="47" y="15"/>
                  </a:lnTo>
                  <a:lnTo>
                    <a:pt x="41" y="15"/>
                  </a:lnTo>
                  <a:lnTo>
                    <a:pt x="38" y="16"/>
                  </a:lnTo>
                  <a:lnTo>
                    <a:pt x="36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6"/>
                  </a:lnTo>
                  <a:lnTo>
                    <a:pt x="25" y="16"/>
                  </a:lnTo>
                  <a:lnTo>
                    <a:pt x="23" y="15"/>
                  </a:lnTo>
                  <a:lnTo>
                    <a:pt x="20" y="15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15" y="23"/>
                  </a:lnTo>
                  <a:lnTo>
                    <a:pt x="15" y="30"/>
                  </a:lnTo>
                  <a:lnTo>
                    <a:pt x="17" y="31"/>
                  </a:lnTo>
                  <a:lnTo>
                    <a:pt x="20" y="32"/>
                  </a:lnTo>
                  <a:lnTo>
                    <a:pt x="23" y="37"/>
                  </a:lnTo>
                  <a:lnTo>
                    <a:pt x="28" y="37"/>
                  </a:lnTo>
                  <a:lnTo>
                    <a:pt x="29" y="35"/>
                  </a:lnTo>
                  <a:lnTo>
                    <a:pt x="31" y="34"/>
                  </a:lnTo>
                  <a:lnTo>
                    <a:pt x="33" y="31"/>
                  </a:lnTo>
                  <a:lnTo>
                    <a:pt x="35" y="31"/>
                  </a:lnTo>
                  <a:lnTo>
                    <a:pt x="37" y="31"/>
                  </a:lnTo>
                  <a:lnTo>
                    <a:pt x="38" y="31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5" y="30"/>
                  </a:lnTo>
                  <a:lnTo>
                    <a:pt x="50" y="30"/>
                  </a:lnTo>
                  <a:lnTo>
                    <a:pt x="51" y="28"/>
                  </a:lnTo>
                  <a:lnTo>
                    <a:pt x="54" y="27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1"/>
                  </a:lnTo>
                  <a:lnTo>
                    <a:pt x="57" y="32"/>
                  </a:lnTo>
                  <a:lnTo>
                    <a:pt x="54" y="31"/>
                  </a:lnTo>
                  <a:lnTo>
                    <a:pt x="51" y="31"/>
                  </a:lnTo>
                  <a:lnTo>
                    <a:pt x="46" y="37"/>
                  </a:lnTo>
                  <a:lnTo>
                    <a:pt x="44" y="39"/>
                  </a:lnTo>
                  <a:lnTo>
                    <a:pt x="40" y="40"/>
                  </a:lnTo>
                  <a:lnTo>
                    <a:pt x="39" y="41"/>
                  </a:lnTo>
                  <a:lnTo>
                    <a:pt x="36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5" y="46"/>
                  </a:lnTo>
                  <a:lnTo>
                    <a:pt x="42" y="54"/>
                  </a:lnTo>
                  <a:lnTo>
                    <a:pt x="43" y="54"/>
                  </a:lnTo>
                  <a:lnTo>
                    <a:pt x="44" y="57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3"/>
                  </a:lnTo>
                  <a:lnTo>
                    <a:pt x="46" y="65"/>
                  </a:lnTo>
                  <a:lnTo>
                    <a:pt x="47" y="66"/>
                  </a:lnTo>
                  <a:lnTo>
                    <a:pt x="47" y="68"/>
                  </a:lnTo>
                  <a:lnTo>
                    <a:pt x="49" y="69"/>
                  </a:lnTo>
                  <a:lnTo>
                    <a:pt x="50" y="69"/>
                  </a:lnTo>
                  <a:lnTo>
                    <a:pt x="51" y="70"/>
                  </a:lnTo>
                  <a:lnTo>
                    <a:pt x="50" y="71"/>
                  </a:lnTo>
                  <a:lnTo>
                    <a:pt x="49" y="72"/>
                  </a:lnTo>
                  <a:lnTo>
                    <a:pt x="46" y="72"/>
                  </a:lnTo>
                  <a:lnTo>
                    <a:pt x="42" y="73"/>
                  </a:lnTo>
                  <a:lnTo>
                    <a:pt x="41" y="76"/>
                  </a:lnTo>
                  <a:lnTo>
                    <a:pt x="39" y="77"/>
                  </a:lnTo>
                  <a:lnTo>
                    <a:pt x="35" y="77"/>
                  </a:lnTo>
                  <a:lnTo>
                    <a:pt x="34" y="75"/>
                  </a:lnTo>
                  <a:lnTo>
                    <a:pt x="34" y="71"/>
                  </a:lnTo>
                  <a:lnTo>
                    <a:pt x="34" y="69"/>
                  </a:lnTo>
                  <a:lnTo>
                    <a:pt x="33" y="67"/>
                  </a:lnTo>
                  <a:lnTo>
                    <a:pt x="30" y="65"/>
                  </a:lnTo>
                  <a:lnTo>
                    <a:pt x="28" y="63"/>
                  </a:lnTo>
                  <a:lnTo>
                    <a:pt x="26" y="60"/>
                  </a:lnTo>
                  <a:lnTo>
                    <a:pt x="28" y="57"/>
                  </a:lnTo>
                  <a:lnTo>
                    <a:pt x="28" y="54"/>
                  </a:lnTo>
                  <a:lnTo>
                    <a:pt x="28" y="53"/>
                  </a:lnTo>
                  <a:lnTo>
                    <a:pt x="27" y="51"/>
                  </a:lnTo>
                  <a:lnTo>
                    <a:pt x="24" y="51"/>
                  </a:lnTo>
                  <a:lnTo>
                    <a:pt x="21" y="53"/>
                  </a:lnTo>
                  <a:lnTo>
                    <a:pt x="19" y="54"/>
                  </a:lnTo>
                  <a:lnTo>
                    <a:pt x="18" y="57"/>
                  </a:lnTo>
                  <a:lnTo>
                    <a:pt x="19" y="60"/>
                  </a:lnTo>
                  <a:lnTo>
                    <a:pt x="19" y="63"/>
                  </a:lnTo>
                  <a:lnTo>
                    <a:pt x="19" y="74"/>
                  </a:lnTo>
                  <a:lnTo>
                    <a:pt x="20" y="76"/>
                  </a:lnTo>
                  <a:lnTo>
                    <a:pt x="19" y="79"/>
                  </a:lnTo>
                  <a:lnTo>
                    <a:pt x="19" y="82"/>
                  </a:lnTo>
                  <a:lnTo>
                    <a:pt x="20" y="85"/>
                  </a:lnTo>
                  <a:lnTo>
                    <a:pt x="19" y="86"/>
                  </a:lnTo>
                  <a:lnTo>
                    <a:pt x="15" y="86"/>
                  </a:lnTo>
                  <a:lnTo>
                    <a:pt x="13" y="87"/>
                  </a:lnTo>
                  <a:lnTo>
                    <a:pt x="10" y="86"/>
                  </a:lnTo>
                  <a:lnTo>
                    <a:pt x="8" y="85"/>
                  </a:lnTo>
                  <a:lnTo>
                    <a:pt x="6" y="82"/>
                  </a:lnTo>
                  <a:lnTo>
                    <a:pt x="8" y="78"/>
                  </a:lnTo>
                  <a:lnTo>
                    <a:pt x="8" y="75"/>
                  </a:lnTo>
                  <a:lnTo>
                    <a:pt x="10" y="68"/>
                  </a:lnTo>
                  <a:lnTo>
                    <a:pt x="9" y="67"/>
                  </a:lnTo>
                  <a:lnTo>
                    <a:pt x="8" y="61"/>
                  </a:lnTo>
                  <a:lnTo>
                    <a:pt x="5" y="61"/>
                  </a:lnTo>
                  <a:lnTo>
                    <a:pt x="2" y="61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3" y="49"/>
                  </a:lnTo>
                  <a:lnTo>
                    <a:pt x="4" y="45"/>
                  </a:lnTo>
                  <a:lnTo>
                    <a:pt x="6" y="42"/>
                  </a:lnTo>
                  <a:lnTo>
                    <a:pt x="5" y="36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1" y="28"/>
                  </a:lnTo>
                  <a:lnTo>
                    <a:pt x="12" y="30"/>
                  </a:lnTo>
                  <a:lnTo>
                    <a:pt x="12" y="27"/>
                  </a:lnTo>
                  <a:lnTo>
                    <a:pt x="12" y="23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4" y="13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20" y="11"/>
                  </a:lnTo>
                  <a:lnTo>
                    <a:pt x="22" y="11"/>
                  </a:lnTo>
                  <a:lnTo>
                    <a:pt x="24" y="9"/>
                  </a:lnTo>
                  <a:lnTo>
                    <a:pt x="24" y="6"/>
                  </a:lnTo>
                  <a:lnTo>
                    <a:pt x="26" y="5"/>
                  </a:lnTo>
                  <a:lnTo>
                    <a:pt x="28" y="5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7" name="Freeform 421"/>
            <p:cNvSpPr>
              <a:spLocks/>
            </p:cNvSpPr>
            <p:nvPr/>
          </p:nvSpPr>
          <p:spPr bwMode="auto">
            <a:xfrm>
              <a:off x="6024562" y="2560638"/>
              <a:ext cx="28575" cy="55563"/>
            </a:xfrm>
            <a:custGeom>
              <a:avLst/>
              <a:gdLst>
                <a:gd name="T0" fmla="*/ 7 w 18"/>
                <a:gd name="T1" fmla="*/ 0 h 35"/>
                <a:gd name="T2" fmla="*/ 7 w 18"/>
                <a:gd name="T3" fmla="*/ 0 h 35"/>
                <a:gd name="T4" fmla="*/ 7 w 18"/>
                <a:gd name="T5" fmla="*/ 0 h 35"/>
                <a:gd name="T6" fmla="*/ 8 w 18"/>
                <a:gd name="T7" fmla="*/ 1 h 35"/>
                <a:gd name="T8" fmla="*/ 7 w 18"/>
                <a:gd name="T9" fmla="*/ 3 h 35"/>
                <a:gd name="T10" fmla="*/ 6 w 18"/>
                <a:gd name="T11" fmla="*/ 3 h 35"/>
                <a:gd name="T12" fmla="*/ 6 w 18"/>
                <a:gd name="T13" fmla="*/ 4 h 35"/>
                <a:gd name="T14" fmla="*/ 7 w 18"/>
                <a:gd name="T15" fmla="*/ 5 h 35"/>
                <a:gd name="T16" fmla="*/ 7 w 18"/>
                <a:gd name="T17" fmla="*/ 7 h 35"/>
                <a:gd name="T18" fmla="*/ 8 w 18"/>
                <a:gd name="T19" fmla="*/ 9 h 35"/>
                <a:gd name="T20" fmla="*/ 7 w 18"/>
                <a:gd name="T21" fmla="*/ 11 h 35"/>
                <a:gd name="T22" fmla="*/ 5 w 18"/>
                <a:gd name="T23" fmla="*/ 13 h 35"/>
                <a:gd name="T24" fmla="*/ 3 w 18"/>
                <a:gd name="T25" fmla="*/ 15 h 35"/>
                <a:gd name="T26" fmla="*/ 3 w 18"/>
                <a:gd name="T27" fmla="*/ 15 h 35"/>
                <a:gd name="T28" fmla="*/ 5 w 18"/>
                <a:gd name="T29" fmla="*/ 15 h 35"/>
                <a:gd name="T30" fmla="*/ 6 w 18"/>
                <a:gd name="T31" fmla="*/ 14 h 35"/>
                <a:gd name="T32" fmla="*/ 8 w 18"/>
                <a:gd name="T33" fmla="*/ 13 h 35"/>
                <a:gd name="T34" fmla="*/ 11 w 18"/>
                <a:gd name="T35" fmla="*/ 9 h 35"/>
                <a:gd name="T36" fmla="*/ 13 w 18"/>
                <a:gd name="T37" fmla="*/ 8 h 35"/>
                <a:gd name="T38" fmla="*/ 15 w 18"/>
                <a:gd name="T39" fmla="*/ 8 h 35"/>
                <a:gd name="T40" fmla="*/ 16 w 18"/>
                <a:gd name="T41" fmla="*/ 8 h 35"/>
                <a:gd name="T42" fmla="*/ 17 w 18"/>
                <a:gd name="T43" fmla="*/ 10 h 35"/>
                <a:gd name="T44" fmla="*/ 17 w 18"/>
                <a:gd name="T45" fmla="*/ 13 h 35"/>
                <a:gd name="T46" fmla="*/ 12 w 18"/>
                <a:gd name="T47" fmla="*/ 16 h 35"/>
                <a:gd name="T48" fmla="*/ 12 w 18"/>
                <a:gd name="T49" fmla="*/ 17 h 35"/>
                <a:gd name="T50" fmla="*/ 16 w 18"/>
                <a:gd name="T51" fmla="*/ 19 h 35"/>
                <a:gd name="T52" fmla="*/ 16 w 18"/>
                <a:gd name="T53" fmla="*/ 21 h 35"/>
                <a:gd name="T54" fmla="*/ 17 w 18"/>
                <a:gd name="T55" fmla="*/ 21 h 35"/>
                <a:gd name="T56" fmla="*/ 18 w 18"/>
                <a:gd name="T57" fmla="*/ 22 h 35"/>
                <a:gd name="T58" fmla="*/ 16 w 18"/>
                <a:gd name="T59" fmla="*/ 22 h 35"/>
                <a:gd name="T60" fmla="*/ 14 w 18"/>
                <a:gd name="T61" fmla="*/ 21 h 35"/>
                <a:gd name="T62" fmla="*/ 11 w 18"/>
                <a:gd name="T63" fmla="*/ 21 h 35"/>
                <a:gd name="T64" fmla="*/ 8 w 18"/>
                <a:gd name="T65" fmla="*/ 20 h 35"/>
                <a:gd name="T66" fmla="*/ 7 w 18"/>
                <a:gd name="T67" fmla="*/ 21 h 35"/>
                <a:gd name="T68" fmla="*/ 7 w 18"/>
                <a:gd name="T69" fmla="*/ 24 h 35"/>
                <a:gd name="T70" fmla="*/ 7 w 18"/>
                <a:gd name="T71" fmla="*/ 28 h 35"/>
                <a:gd name="T72" fmla="*/ 8 w 18"/>
                <a:gd name="T73" fmla="*/ 30 h 35"/>
                <a:gd name="T74" fmla="*/ 10 w 18"/>
                <a:gd name="T75" fmla="*/ 33 h 35"/>
                <a:gd name="T76" fmla="*/ 12 w 18"/>
                <a:gd name="T77" fmla="*/ 35 h 35"/>
                <a:gd name="T78" fmla="*/ 11 w 18"/>
                <a:gd name="T79" fmla="*/ 35 h 35"/>
                <a:gd name="T80" fmla="*/ 9 w 18"/>
                <a:gd name="T81" fmla="*/ 33 h 35"/>
                <a:gd name="T82" fmla="*/ 4 w 18"/>
                <a:gd name="T83" fmla="*/ 28 h 35"/>
                <a:gd name="T84" fmla="*/ 3 w 18"/>
                <a:gd name="T85" fmla="*/ 22 h 35"/>
                <a:gd name="T86" fmla="*/ 2 w 18"/>
                <a:gd name="T87" fmla="*/ 19 h 35"/>
                <a:gd name="T88" fmla="*/ 2 w 18"/>
                <a:gd name="T89" fmla="*/ 17 h 35"/>
                <a:gd name="T90" fmla="*/ 2 w 18"/>
                <a:gd name="T91" fmla="*/ 15 h 35"/>
                <a:gd name="T92" fmla="*/ 1 w 18"/>
                <a:gd name="T93" fmla="*/ 14 h 35"/>
                <a:gd name="T94" fmla="*/ 0 w 18"/>
                <a:gd name="T95" fmla="*/ 12 h 35"/>
                <a:gd name="T96" fmla="*/ 0 w 18"/>
                <a:gd name="T97" fmla="*/ 10 h 35"/>
                <a:gd name="T98" fmla="*/ 0 w 18"/>
                <a:gd name="T99" fmla="*/ 10 h 35"/>
                <a:gd name="T100" fmla="*/ 2 w 18"/>
                <a:gd name="T101" fmla="*/ 5 h 35"/>
                <a:gd name="T102" fmla="*/ 3 w 18"/>
                <a:gd name="T103" fmla="*/ 3 h 35"/>
                <a:gd name="T104" fmla="*/ 7 w 18"/>
                <a:gd name="T10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" h="3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5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6" y="14"/>
                  </a:lnTo>
                  <a:lnTo>
                    <a:pt x="8" y="13"/>
                  </a:lnTo>
                  <a:lnTo>
                    <a:pt x="11" y="9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10" y="33"/>
                  </a:lnTo>
                  <a:lnTo>
                    <a:pt x="12" y="35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4" y="28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5"/>
                  </a:lnTo>
                  <a:lnTo>
                    <a:pt x="3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8" name="Freeform 422"/>
            <p:cNvSpPr>
              <a:spLocks/>
            </p:cNvSpPr>
            <p:nvPr/>
          </p:nvSpPr>
          <p:spPr bwMode="auto">
            <a:xfrm>
              <a:off x="6024562" y="2560638"/>
              <a:ext cx="28575" cy="55563"/>
            </a:xfrm>
            <a:custGeom>
              <a:avLst/>
              <a:gdLst>
                <a:gd name="T0" fmla="*/ 7 w 18"/>
                <a:gd name="T1" fmla="*/ 0 h 35"/>
                <a:gd name="T2" fmla="*/ 7 w 18"/>
                <a:gd name="T3" fmla="*/ 0 h 35"/>
                <a:gd name="T4" fmla="*/ 7 w 18"/>
                <a:gd name="T5" fmla="*/ 0 h 35"/>
                <a:gd name="T6" fmla="*/ 8 w 18"/>
                <a:gd name="T7" fmla="*/ 1 h 35"/>
                <a:gd name="T8" fmla="*/ 7 w 18"/>
                <a:gd name="T9" fmla="*/ 3 h 35"/>
                <a:gd name="T10" fmla="*/ 6 w 18"/>
                <a:gd name="T11" fmla="*/ 3 h 35"/>
                <a:gd name="T12" fmla="*/ 6 w 18"/>
                <a:gd name="T13" fmla="*/ 4 h 35"/>
                <a:gd name="T14" fmla="*/ 7 w 18"/>
                <a:gd name="T15" fmla="*/ 5 h 35"/>
                <a:gd name="T16" fmla="*/ 7 w 18"/>
                <a:gd name="T17" fmla="*/ 7 h 35"/>
                <a:gd name="T18" fmla="*/ 8 w 18"/>
                <a:gd name="T19" fmla="*/ 9 h 35"/>
                <a:gd name="T20" fmla="*/ 7 w 18"/>
                <a:gd name="T21" fmla="*/ 11 h 35"/>
                <a:gd name="T22" fmla="*/ 5 w 18"/>
                <a:gd name="T23" fmla="*/ 13 h 35"/>
                <a:gd name="T24" fmla="*/ 3 w 18"/>
                <a:gd name="T25" fmla="*/ 15 h 35"/>
                <a:gd name="T26" fmla="*/ 3 w 18"/>
                <a:gd name="T27" fmla="*/ 15 h 35"/>
                <a:gd name="T28" fmla="*/ 5 w 18"/>
                <a:gd name="T29" fmla="*/ 15 h 35"/>
                <a:gd name="T30" fmla="*/ 6 w 18"/>
                <a:gd name="T31" fmla="*/ 14 h 35"/>
                <a:gd name="T32" fmla="*/ 8 w 18"/>
                <a:gd name="T33" fmla="*/ 13 h 35"/>
                <a:gd name="T34" fmla="*/ 11 w 18"/>
                <a:gd name="T35" fmla="*/ 9 h 35"/>
                <a:gd name="T36" fmla="*/ 13 w 18"/>
                <a:gd name="T37" fmla="*/ 8 h 35"/>
                <a:gd name="T38" fmla="*/ 15 w 18"/>
                <a:gd name="T39" fmla="*/ 8 h 35"/>
                <a:gd name="T40" fmla="*/ 16 w 18"/>
                <a:gd name="T41" fmla="*/ 8 h 35"/>
                <a:gd name="T42" fmla="*/ 17 w 18"/>
                <a:gd name="T43" fmla="*/ 10 h 35"/>
                <a:gd name="T44" fmla="*/ 17 w 18"/>
                <a:gd name="T45" fmla="*/ 13 h 35"/>
                <a:gd name="T46" fmla="*/ 12 w 18"/>
                <a:gd name="T47" fmla="*/ 16 h 35"/>
                <a:gd name="T48" fmla="*/ 12 w 18"/>
                <a:gd name="T49" fmla="*/ 17 h 35"/>
                <a:gd name="T50" fmla="*/ 16 w 18"/>
                <a:gd name="T51" fmla="*/ 19 h 35"/>
                <a:gd name="T52" fmla="*/ 16 w 18"/>
                <a:gd name="T53" fmla="*/ 21 h 35"/>
                <a:gd name="T54" fmla="*/ 17 w 18"/>
                <a:gd name="T55" fmla="*/ 21 h 35"/>
                <a:gd name="T56" fmla="*/ 18 w 18"/>
                <a:gd name="T57" fmla="*/ 22 h 35"/>
                <a:gd name="T58" fmla="*/ 16 w 18"/>
                <a:gd name="T59" fmla="*/ 22 h 35"/>
                <a:gd name="T60" fmla="*/ 14 w 18"/>
                <a:gd name="T61" fmla="*/ 21 h 35"/>
                <a:gd name="T62" fmla="*/ 11 w 18"/>
                <a:gd name="T63" fmla="*/ 21 h 35"/>
                <a:gd name="T64" fmla="*/ 8 w 18"/>
                <a:gd name="T65" fmla="*/ 20 h 35"/>
                <a:gd name="T66" fmla="*/ 7 w 18"/>
                <a:gd name="T67" fmla="*/ 21 h 35"/>
                <a:gd name="T68" fmla="*/ 7 w 18"/>
                <a:gd name="T69" fmla="*/ 24 h 35"/>
                <a:gd name="T70" fmla="*/ 7 w 18"/>
                <a:gd name="T71" fmla="*/ 28 h 35"/>
                <a:gd name="T72" fmla="*/ 8 w 18"/>
                <a:gd name="T73" fmla="*/ 30 h 35"/>
                <a:gd name="T74" fmla="*/ 10 w 18"/>
                <a:gd name="T75" fmla="*/ 33 h 35"/>
                <a:gd name="T76" fmla="*/ 12 w 18"/>
                <a:gd name="T77" fmla="*/ 35 h 35"/>
                <a:gd name="T78" fmla="*/ 11 w 18"/>
                <a:gd name="T79" fmla="*/ 35 h 35"/>
                <a:gd name="T80" fmla="*/ 9 w 18"/>
                <a:gd name="T81" fmla="*/ 33 h 35"/>
                <a:gd name="T82" fmla="*/ 4 w 18"/>
                <a:gd name="T83" fmla="*/ 28 h 35"/>
                <a:gd name="T84" fmla="*/ 3 w 18"/>
                <a:gd name="T85" fmla="*/ 22 h 35"/>
                <a:gd name="T86" fmla="*/ 2 w 18"/>
                <a:gd name="T87" fmla="*/ 19 h 35"/>
                <a:gd name="T88" fmla="*/ 2 w 18"/>
                <a:gd name="T89" fmla="*/ 17 h 35"/>
                <a:gd name="T90" fmla="*/ 2 w 18"/>
                <a:gd name="T91" fmla="*/ 15 h 35"/>
                <a:gd name="T92" fmla="*/ 1 w 18"/>
                <a:gd name="T93" fmla="*/ 14 h 35"/>
                <a:gd name="T94" fmla="*/ 0 w 18"/>
                <a:gd name="T95" fmla="*/ 12 h 35"/>
                <a:gd name="T96" fmla="*/ 0 w 18"/>
                <a:gd name="T97" fmla="*/ 10 h 35"/>
                <a:gd name="T98" fmla="*/ 0 w 18"/>
                <a:gd name="T99" fmla="*/ 10 h 35"/>
                <a:gd name="T100" fmla="*/ 2 w 18"/>
                <a:gd name="T101" fmla="*/ 5 h 35"/>
                <a:gd name="T102" fmla="*/ 3 w 18"/>
                <a:gd name="T103" fmla="*/ 3 h 35"/>
                <a:gd name="T104" fmla="*/ 7 w 18"/>
                <a:gd name="T10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" h="3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5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6" y="14"/>
                  </a:lnTo>
                  <a:lnTo>
                    <a:pt x="8" y="13"/>
                  </a:lnTo>
                  <a:lnTo>
                    <a:pt x="11" y="9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7" y="21"/>
                  </a:lnTo>
                  <a:lnTo>
                    <a:pt x="7" y="24"/>
                  </a:lnTo>
                  <a:lnTo>
                    <a:pt x="7" y="28"/>
                  </a:lnTo>
                  <a:lnTo>
                    <a:pt x="8" y="30"/>
                  </a:lnTo>
                  <a:lnTo>
                    <a:pt x="10" y="33"/>
                  </a:lnTo>
                  <a:lnTo>
                    <a:pt x="12" y="35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4" y="28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5"/>
                  </a:lnTo>
                  <a:lnTo>
                    <a:pt x="3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9" name="Freeform 423"/>
            <p:cNvSpPr>
              <a:spLocks/>
            </p:cNvSpPr>
            <p:nvPr/>
          </p:nvSpPr>
          <p:spPr bwMode="auto">
            <a:xfrm>
              <a:off x="6094412" y="2608263"/>
              <a:ext cx="212725" cy="163513"/>
            </a:xfrm>
            <a:custGeom>
              <a:avLst/>
              <a:gdLst>
                <a:gd name="T0" fmla="*/ 129 w 134"/>
                <a:gd name="T1" fmla="*/ 101 h 103"/>
                <a:gd name="T2" fmla="*/ 118 w 134"/>
                <a:gd name="T3" fmla="*/ 92 h 103"/>
                <a:gd name="T4" fmla="*/ 112 w 134"/>
                <a:gd name="T5" fmla="*/ 92 h 103"/>
                <a:gd name="T6" fmla="*/ 104 w 134"/>
                <a:gd name="T7" fmla="*/ 93 h 103"/>
                <a:gd name="T8" fmla="*/ 100 w 134"/>
                <a:gd name="T9" fmla="*/ 93 h 103"/>
                <a:gd name="T10" fmla="*/ 89 w 134"/>
                <a:gd name="T11" fmla="*/ 93 h 103"/>
                <a:gd name="T12" fmla="*/ 99 w 134"/>
                <a:gd name="T13" fmla="*/ 82 h 103"/>
                <a:gd name="T14" fmla="*/ 105 w 134"/>
                <a:gd name="T15" fmla="*/ 82 h 103"/>
                <a:gd name="T16" fmla="*/ 101 w 134"/>
                <a:gd name="T17" fmla="*/ 79 h 103"/>
                <a:gd name="T18" fmla="*/ 99 w 134"/>
                <a:gd name="T19" fmla="*/ 72 h 103"/>
                <a:gd name="T20" fmla="*/ 96 w 134"/>
                <a:gd name="T21" fmla="*/ 63 h 103"/>
                <a:gd name="T22" fmla="*/ 89 w 134"/>
                <a:gd name="T23" fmla="*/ 58 h 103"/>
                <a:gd name="T24" fmla="*/ 81 w 134"/>
                <a:gd name="T25" fmla="*/ 54 h 103"/>
                <a:gd name="T26" fmla="*/ 68 w 134"/>
                <a:gd name="T27" fmla="*/ 50 h 103"/>
                <a:gd name="T28" fmla="*/ 54 w 134"/>
                <a:gd name="T29" fmla="*/ 48 h 103"/>
                <a:gd name="T30" fmla="*/ 50 w 134"/>
                <a:gd name="T31" fmla="*/ 44 h 103"/>
                <a:gd name="T32" fmla="*/ 45 w 134"/>
                <a:gd name="T33" fmla="*/ 44 h 103"/>
                <a:gd name="T34" fmla="*/ 40 w 134"/>
                <a:gd name="T35" fmla="*/ 39 h 103"/>
                <a:gd name="T36" fmla="*/ 38 w 134"/>
                <a:gd name="T37" fmla="*/ 32 h 103"/>
                <a:gd name="T38" fmla="*/ 36 w 134"/>
                <a:gd name="T39" fmla="*/ 36 h 103"/>
                <a:gd name="T40" fmla="*/ 31 w 134"/>
                <a:gd name="T41" fmla="*/ 44 h 103"/>
                <a:gd name="T42" fmla="*/ 25 w 134"/>
                <a:gd name="T43" fmla="*/ 41 h 103"/>
                <a:gd name="T44" fmla="*/ 23 w 134"/>
                <a:gd name="T45" fmla="*/ 35 h 103"/>
                <a:gd name="T46" fmla="*/ 14 w 134"/>
                <a:gd name="T47" fmla="*/ 30 h 103"/>
                <a:gd name="T48" fmla="*/ 23 w 134"/>
                <a:gd name="T49" fmla="*/ 28 h 103"/>
                <a:gd name="T50" fmla="*/ 35 w 134"/>
                <a:gd name="T51" fmla="*/ 25 h 103"/>
                <a:gd name="T52" fmla="*/ 38 w 134"/>
                <a:gd name="T53" fmla="*/ 20 h 103"/>
                <a:gd name="T54" fmla="*/ 23 w 134"/>
                <a:gd name="T55" fmla="*/ 23 h 103"/>
                <a:gd name="T56" fmla="*/ 13 w 134"/>
                <a:gd name="T57" fmla="*/ 18 h 103"/>
                <a:gd name="T58" fmla="*/ 7 w 134"/>
                <a:gd name="T59" fmla="*/ 13 h 103"/>
                <a:gd name="T60" fmla="*/ 1 w 134"/>
                <a:gd name="T61" fmla="*/ 11 h 103"/>
                <a:gd name="T62" fmla="*/ 7 w 134"/>
                <a:gd name="T63" fmla="*/ 5 h 103"/>
                <a:gd name="T64" fmla="*/ 19 w 134"/>
                <a:gd name="T65" fmla="*/ 0 h 103"/>
                <a:gd name="T66" fmla="*/ 30 w 134"/>
                <a:gd name="T67" fmla="*/ 4 h 103"/>
                <a:gd name="T68" fmla="*/ 42 w 134"/>
                <a:gd name="T69" fmla="*/ 10 h 103"/>
                <a:gd name="T70" fmla="*/ 42 w 134"/>
                <a:gd name="T71" fmla="*/ 24 h 103"/>
                <a:gd name="T72" fmla="*/ 49 w 134"/>
                <a:gd name="T73" fmla="*/ 26 h 103"/>
                <a:gd name="T74" fmla="*/ 55 w 134"/>
                <a:gd name="T75" fmla="*/ 35 h 103"/>
                <a:gd name="T76" fmla="*/ 64 w 134"/>
                <a:gd name="T77" fmla="*/ 32 h 103"/>
                <a:gd name="T78" fmla="*/ 71 w 134"/>
                <a:gd name="T79" fmla="*/ 22 h 103"/>
                <a:gd name="T80" fmla="*/ 81 w 134"/>
                <a:gd name="T81" fmla="*/ 19 h 103"/>
                <a:gd name="T82" fmla="*/ 90 w 134"/>
                <a:gd name="T83" fmla="*/ 12 h 103"/>
                <a:gd name="T84" fmla="*/ 99 w 134"/>
                <a:gd name="T85" fmla="*/ 16 h 103"/>
                <a:gd name="T86" fmla="*/ 111 w 134"/>
                <a:gd name="T87" fmla="*/ 21 h 103"/>
                <a:gd name="T88" fmla="*/ 119 w 134"/>
                <a:gd name="T89" fmla="*/ 22 h 103"/>
                <a:gd name="T90" fmla="*/ 126 w 134"/>
                <a:gd name="T91" fmla="*/ 24 h 103"/>
                <a:gd name="T92" fmla="*/ 128 w 134"/>
                <a:gd name="T93" fmla="*/ 26 h 103"/>
                <a:gd name="T94" fmla="*/ 131 w 134"/>
                <a:gd name="T95" fmla="*/ 28 h 103"/>
                <a:gd name="T96" fmla="*/ 131 w 134"/>
                <a:gd name="T97" fmla="*/ 75 h 103"/>
                <a:gd name="T98" fmla="*/ 134 w 134"/>
                <a:gd name="T9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4" h="103">
                  <a:moveTo>
                    <a:pt x="134" y="103"/>
                  </a:moveTo>
                  <a:lnTo>
                    <a:pt x="134" y="103"/>
                  </a:lnTo>
                  <a:lnTo>
                    <a:pt x="131" y="102"/>
                  </a:lnTo>
                  <a:lnTo>
                    <a:pt x="129" y="101"/>
                  </a:lnTo>
                  <a:lnTo>
                    <a:pt x="125" y="98"/>
                  </a:lnTo>
                  <a:lnTo>
                    <a:pt x="123" y="95"/>
                  </a:lnTo>
                  <a:lnTo>
                    <a:pt x="121" y="93"/>
                  </a:lnTo>
                  <a:lnTo>
                    <a:pt x="118" y="92"/>
                  </a:lnTo>
                  <a:lnTo>
                    <a:pt x="118" y="91"/>
                  </a:lnTo>
                  <a:lnTo>
                    <a:pt x="117" y="90"/>
                  </a:lnTo>
                  <a:lnTo>
                    <a:pt x="114" y="91"/>
                  </a:lnTo>
                  <a:lnTo>
                    <a:pt x="112" y="92"/>
                  </a:lnTo>
                  <a:lnTo>
                    <a:pt x="107" y="91"/>
                  </a:lnTo>
                  <a:lnTo>
                    <a:pt x="105" y="93"/>
                  </a:lnTo>
                  <a:lnTo>
                    <a:pt x="104" y="91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3" y="94"/>
                  </a:lnTo>
                  <a:lnTo>
                    <a:pt x="101" y="94"/>
                  </a:lnTo>
                  <a:lnTo>
                    <a:pt x="100" y="93"/>
                  </a:lnTo>
                  <a:lnTo>
                    <a:pt x="95" y="94"/>
                  </a:lnTo>
                  <a:lnTo>
                    <a:pt x="91" y="94"/>
                  </a:lnTo>
                  <a:lnTo>
                    <a:pt x="89" y="94"/>
                  </a:lnTo>
                  <a:lnTo>
                    <a:pt x="89" y="93"/>
                  </a:lnTo>
                  <a:lnTo>
                    <a:pt x="90" y="90"/>
                  </a:lnTo>
                  <a:lnTo>
                    <a:pt x="92" y="87"/>
                  </a:lnTo>
                  <a:lnTo>
                    <a:pt x="96" y="83"/>
                  </a:lnTo>
                  <a:lnTo>
                    <a:pt x="99" y="82"/>
                  </a:lnTo>
                  <a:lnTo>
                    <a:pt x="101" y="82"/>
                  </a:lnTo>
                  <a:lnTo>
                    <a:pt x="103" y="84"/>
                  </a:lnTo>
                  <a:lnTo>
                    <a:pt x="105" y="84"/>
                  </a:lnTo>
                  <a:lnTo>
                    <a:pt x="105" y="82"/>
                  </a:lnTo>
                  <a:lnTo>
                    <a:pt x="102" y="81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1" y="79"/>
                  </a:lnTo>
                  <a:lnTo>
                    <a:pt x="99" y="77"/>
                  </a:lnTo>
                  <a:lnTo>
                    <a:pt x="100" y="77"/>
                  </a:lnTo>
                  <a:lnTo>
                    <a:pt x="101" y="73"/>
                  </a:lnTo>
                  <a:lnTo>
                    <a:pt x="99" y="72"/>
                  </a:lnTo>
                  <a:lnTo>
                    <a:pt x="98" y="69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96" y="63"/>
                  </a:lnTo>
                  <a:lnTo>
                    <a:pt x="93" y="59"/>
                  </a:lnTo>
                  <a:lnTo>
                    <a:pt x="92" y="59"/>
                  </a:lnTo>
                  <a:lnTo>
                    <a:pt x="90" y="59"/>
                  </a:lnTo>
                  <a:lnTo>
                    <a:pt x="89" y="58"/>
                  </a:lnTo>
                  <a:lnTo>
                    <a:pt x="89" y="58"/>
                  </a:lnTo>
                  <a:lnTo>
                    <a:pt x="88" y="56"/>
                  </a:lnTo>
                  <a:lnTo>
                    <a:pt x="85" y="56"/>
                  </a:lnTo>
                  <a:lnTo>
                    <a:pt x="81" y="54"/>
                  </a:lnTo>
                  <a:lnTo>
                    <a:pt x="79" y="54"/>
                  </a:lnTo>
                  <a:lnTo>
                    <a:pt x="74" y="51"/>
                  </a:lnTo>
                  <a:lnTo>
                    <a:pt x="71" y="51"/>
                  </a:lnTo>
                  <a:lnTo>
                    <a:pt x="68" y="50"/>
                  </a:lnTo>
                  <a:lnTo>
                    <a:pt x="64" y="49"/>
                  </a:lnTo>
                  <a:lnTo>
                    <a:pt x="61" y="49"/>
                  </a:lnTo>
                  <a:lnTo>
                    <a:pt x="57" y="48"/>
                  </a:lnTo>
                  <a:lnTo>
                    <a:pt x="54" y="48"/>
                  </a:lnTo>
                  <a:lnTo>
                    <a:pt x="54" y="47"/>
                  </a:lnTo>
                  <a:lnTo>
                    <a:pt x="53" y="47"/>
                  </a:lnTo>
                  <a:lnTo>
                    <a:pt x="51" y="46"/>
                  </a:lnTo>
                  <a:lnTo>
                    <a:pt x="50" y="44"/>
                  </a:lnTo>
                  <a:lnTo>
                    <a:pt x="49" y="43"/>
                  </a:lnTo>
                  <a:lnTo>
                    <a:pt x="47" y="43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4" y="42"/>
                  </a:lnTo>
                  <a:lnTo>
                    <a:pt x="42" y="41"/>
                  </a:lnTo>
                  <a:lnTo>
                    <a:pt x="40" y="40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7" y="36"/>
                  </a:lnTo>
                  <a:lnTo>
                    <a:pt x="37" y="35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7" y="32"/>
                  </a:lnTo>
                  <a:lnTo>
                    <a:pt x="37" y="34"/>
                  </a:lnTo>
                  <a:lnTo>
                    <a:pt x="36" y="36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33" y="42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6" y="44"/>
                  </a:lnTo>
                  <a:lnTo>
                    <a:pt x="25" y="43"/>
                  </a:lnTo>
                  <a:lnTo>
                    <a:pt x="25" y="41"/>
                  </a:lnTo>
                  <a:lnTo>
                    <a:pt x="24" y="38"/>
                  </a:lnTo>
                  <a:lnTo>
                    <a:pt x="25" y="37"/>
                  </a:lnTo>
                  <a:lnTo>
                    <a:pt x="25" y="35"/>
                  </a:lnTo>
                  <a:lnTo>
                    <a:pt x="23" y="35"/>
                  </a:lnTo>
                  <a:lnTo>
                    <a:pt x="21" y="32"/>
                  </a:lnTo>
                  <a:lnTo>
                    <a:pt x="19" y="31"/>
                  </a:lnTo>
                  <a:lnTo>
                    <a:pt x="16" y="31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6" y="27"/>
                  </a:lnTo>
                  <a:lnTo>
                    <a:pt x="19" y="27"/>
                  </a:lnTo>
                  <a:lnTo>
                    <a:pt x="23" y="28"/>
                  </a:lnTo>
                  <a:lnTo>
                    <a:pt x="27" y="25"/>
                  </a:lnTo>
                  <a:lnTo>
                    <a:pt x="30" y="25"/>
                  </a:lnTo>
                  <a:lnTo>
                    <a:pt x="32" y="25"/>
                  </a:lnTo>
                  <a:lnTo>
                    <a:pt x="35" y="25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8" y="21"/>
                  </a:lnTo>
                  <a:lnTo>
                    <a:pt x="38" y="20"/>
                  </a:lnTo>
                  <a:lnTo>
                    <a:pt x="36" y="21"/>
                  </a:lnTo>
                  <a:lnTo>
                    <a:pt x="31" y="21"/>
                  </a:lnTo>
                  <a:lnTo>
                    <a:pt x="26" y="23"/>
                  </a:lnTo>
                  <a:lnTo>
                    <a:pt x="23" y="23"/>
                  </a:lnTo>
                  <a:lnTo>
                    <a:pt x="21" y="22"/>
                  </a:lnTo>
                  <a:lnTo>
                    <a:pt x="19" y="23"/>
                  </a:lnTo>
                  <a:lnTo>
                    <a:pt x="15" y="21"/>
                  </a:lnTo>
                  <a:lnTo>
                    <a:pt x="13" y="18"/>
                  </a:lnTo>
                  <a:lnTo>
                    <a:pt x="13" y="15"/>
                  </a:lnTo>
                  <a:lnTo>
                    <a:pt x="11" y="14"/>
                  </a:lnTo>
                  <a:lnTo>
                    <a:pt x="9" y="13"/>
                  </a:lnTo>
                  <a:lnTo>
                    <a:pt x="7" y="13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4" y="6"/>
                  </a:lnTo>
                  <a:lnTo>
                    <a:pt x="5" y="5"/>
                  </a:lnTo>
                  <a:lnTo>
                    <a:pt x="7" y="5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5"/>
                  </a:lnTo>
                  <a:lnTo>
                    <a:pt x="40" y="5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42" y="14"/>
                  </a:lnTo>
                  <a:lnTo>
                    <a:pt x="42" y="16"/>
                  </a:lnTo>
                  <a:lnTo>
                    <a:pt x="41" y="19"/>
                  </a:lnTo>
                  <a:lnTo>
                    <a:pt x="42" y="24"/>
                  </a:lnTo>
                  <a:lnTo>
                    <a:pt x="46" y="28"/>
                  </a:lnTo>
                  <a:lnTo>
                    <a:pt x="46" y="27"/>
                  </a:lnTo>
                  <a:lnTo>
                    <a:pt x="46" y="25"/>
                  </a:lnTo>
                  <a:lnTo>
                    <a:pt x="49" y="26"/>
                  </a:lnTo>
                  <a:lnTo>
                    <a:pt x="50" y="29"/>
                  </a:lnTo>
                  <a:lnTo>
                    <a:pt x="50" y="30"/>
                  </a:lnTo>
                  <a:lnTo>
                    <a:pt x="52" y="33"/>
                  </a:lnTo>
                  <a:lnTo>
                    <a:pt x="55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2"/>
                  </a:lnTo>
                  <a:lnTo>
                    <a:pt x="64" y="32"/>
                  </a:lnTo>
                  <a:lnTo>
                    <a:pt x="65" y="31"/>
                  </a:lnTo>
                  <a:lnTo>
                    <a:pt x="65" y="29"/>
                  </a:lnTo>
                  <a:lnTo>
                    <a:pt x="70" y="25"/>
                  </a:lnTo>
                  <a:lnTo>
                    <a:pt x="71" y="22"/>
                  </a:lnTo>
                  <a:lnTo>
                    <a:pt x="73" y="21"/>
                  </a:lnTo>
                  <a:lnTo>
                    <a:pt x="75" y="21"/>
                  </a:lnTo>
                  <a:lnTo>
                    <a:pt x="79" y="21"/>
                  </a:lnTo>
                  <a:lnTo>
                    <a:pt x="81" y="19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5" y="14"/>
                  </a:lnTo>
                  <a:lnTo>
                    <a:pt x="90" y="12"/>
                  </a:lnTo>
                  <a:lnTo>
                    <a:pt x="91" y="13"/>
                  </a:lnTo>
                  <a:lnTo>
                    <a:pt x="92" y="14"/>
                  </a:lnTo>
                  <a:lnTo>
                    <a:pt x="97" y="15"/>
                  </a:lnTo>
                  <a:lnTo>
                    <a:pt x="99" y="16"/>
                  </a:lnTo>
                  <a:lnTo>
                    <a:pt x="101" y="17"/>
                  </a:lnTo>
                  <a:lnTo>
                    <a:pt x="102" y="18"/>
                  </a:lnTo>
                  <a:lnTo>
                    <a:pt x="107" y="19"/>
                  </a:lnTo>
                  <a:lnTo>
                    <a:pt x="111" y="21"/>
                  </a:lnTo>
                  <a:lnTo>
                    <a:pt x="113" y="22"/>
                  </a:lnTo>
                  <a:lnTo>
                    <a:pt x="116" y="23"/>
                  </a:lnTo>
                  <a:lnTo>
                    <a:pt x="118" y="23"/>
                  </a:lnTo>
                  <a:lnTo>
                    <a:pt x="119" y="22"/>
                  </a:lnTo>
                  <a:lnTo>
                    <a:pt x="121" y="23"/>
                  </a:lnTo>
                  <a:lnTo>
                    <a:pt x="122" y="23"/>
                  </a:lnTo>
                  <a:lnTo>
                    <a:pt x="123" y="23"/>
                  </a:lnTo>
                  <a:lnTo>
                    <a:pt x="126" y="24"/>
                  </a:lnTo>
                  <a:lnTo>
                    <a:pt x="127" y="24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8" y="26"/>
                  </a:lnTo>
                  <a:lnTo>
                    <a:pt x="129" y="26"/>
                  </a:lnTo>
                  <a:lnTo>
                    <a:pt x="130" y="25"/>
                  </a:lnTo>
                  <a:lnTo>
                    <a:pt x="131" y="25"/>
                  </a:lnTo>
                  <a:lnTo>
                    <a:pt x="131" y="28"/>
                  </a:lnTo>
                  <a:lnTo>
                    <a:pt x="132" y="54"/>
                  </a:lnTo>
                  <a:lnTo>
                    <a:pt x="132" y="70"/>
                  </a:lnTo>
                  <a:lnTo>
                    <a:pt x="131" y="74"/>
                  </a:lnTo>
                  <a:lnTo>
                    <a:pt x="131" y="75"/>
                  </a:lnTo>
                  <a:lnTo>
                    <a:pt x="132" y="79"/>
                  </a:lnTo>
                  <a:lnTo>
                    <a:pt x="132" y="88"/>
                  </a:lnTo>
                  <a:lnTo>
                    <a:pt x="133" y="100"/>
                  </a:lnTo>
                  <a:lnTo>
                    <a:pt x="134" y="103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0" name="Freeform 425"/>
            <p:cNvSpPr>
              <a:spLocks/>
            </p:cNvSpPr>
            <p:nvPr/>
          </p:nvSpPr>
          <p:spPr bwMode="auto">
            <a:xfrm>
              <a:off x="6500812" y="2646363"/>
              <a:ext cx="49213" cy="44450"/>
            </a:xfrm>
            <a:custGeom>
              <a:avLst/>
              <a:gdLst>
                <a:gd name="T0" fmla="*/ 0 w 31"/>
                <a:gd name="T1" fmla="*/ 1 h 28"/>
                <a:gd name="T2" fmla="*/ 1 w 31"/>
                <a:gd name="T3" fmla="*/ 0 h 28"/>
                <a:gd name="T4" fmla="*/ 5 w 31"/>
                <a:gd name="T5" fmla="*/ 3 h 28"/>
                <a:gd name="T6" fmla="*/ 7 w 31"/>
                <a:gd name="T7" fmla="*/ 4 h 28"/>
                <a:gd name="T8" fmla="*/ 9 w 31"/>
                <a:gd name="T9" fmla="*/ 5 h 28"/>
                <a:gd name="T10" fmla="*/ 13 w 31"/>
                <a:gd name="T11" fmla="*/ 9 h 28"/>
                <a:gd name="T12" fmla="*/ 16 w 31"/>
                <a:gd name="T13" fmla="*/ 9 h 28"/>
                <a:gd name="T14" fmla="*/ 18 w 31"/>
                <a:gd name="T15" fmla="*/ 10 h 28"/>
                <a:gd name="T16" fmla="*/ 20 w 31"/>
                <a:gd name="T17" fmla="*/ 12 h 28"/>
                <a:gd name="T18" fmla="*/ 23 w 31"/>
                <a:gd name="T19" fmla="*/ 14 h 28"/>
                <a:gd name="T20" fmla="*/ 25 w 31"/>
                <a:gd name="T21" fmla="*/ 16 h 28"/>
                <a:gd name="T22" fmla="*/ 26 w 31"/>
                <a:gd name="T23" fmla="*/ 17 h 28"/>
                <a:gd name="T24" fmla="*/ 28 w 31"/>
                <a:gd name="T25" fmla="*/ 18 h 28"/>
                <a:gd name="T26" fmla="*/ 29 w 31"/>
                <a:gd name="T27" fmla="*/ 19 h 28"/>
                <a:gd name="T28" fmla="*/ 30 w 31"/>
                <a:gd name="T29" fmla="*/ 21 h 28"/>
                <a:gd name="T30" fmla="*/ 31 w 31"/>
                <a:gd name="T31" fmla="*/ 22 h 28"/>
                <a:gd name="T32" fmla="*/ 31 w 31"/>
                <a:gd name="T33" fmla="*/ 24 h 28"/>
                <a:gd name="T34" fmla="*/ 30 w 31"/>
                <a:gd name="T35" fmla="*/ 25 h 28"/>
                <a:gd name="T36" fmla="*/ 29 w 31"/>
                <a:gd name="T37" fmla="*/ 28 h 28"/>
                <a:gd name="T38" fmla="*/ 27 w 31"/>
                <a:gd name="T39" fmla="*/ 28 h 28"/>
                <a:gd name="T40" fmla="*/ 26 w 31"/>
                <a:gd name="T41" fmla="*/ 22 h 28"/>
                <a:gd name="T42" fmla="*/ 24 w 31"/>
                <a:gd name="T43" fmla="*/ 17 h 28"/>
                <a:gd name="T44" fmla="*/ 21 w 31"/>
                <a:gd name="T45" fmla="*/ 13 h 28"/>
                <a:gd name="T46" fmla="*/ 20 w 31"/>
                <a:gd name="T47" fmla="*/ 12 h 28"/>
                <a:gd name="T48" fmla="*/ 16 w 31"/>
                <a:gd name="T49" fmla="*/ 11 h 28"/>
                <a:gd name="T50" fmla="*/ 13 w 31"/>
                <a:gd name="T51" fmla="*/ 9 h 28"/>
                <a:gd name="T52" fmla="*/ 12 w 31"/>
                <a:gd name="T53" fmla="*/ 8 h 28"/>
                <a:gd name="T54" fmla="*/ 10 w 31"/>
                <a:gd name="T55" fmla="*/ 7 h 28"/>
                <a:gd name="T56" fmla="*/ 8 w 31"/>
                <a:gd name="T57" fmla="*/ 6 h 28"/>
                <a:gd name="T58" fmla="*/ 7 w 31"/>
                <a:gd name="T59" fmla="*/ 5 h 28"/>
                <a:gd name="T60" fmla="*/ 3 w 31"/>
                <a:gd name="T61" fmla="*/ 3 h 28"/>
                <a:gd name="T62" fmla="*/ 0 w 31"/>
                <a:gd name="T63" fmla="*/ 2 h 28"/>
                <a:gd name="T64" fmla="*/ 0 w 31"/>
                <a:gd name="T6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28">
                  <a:moveTo>
                    <a:pt x="0" y="1"/>
                  </a:moveTo>
                  <a:lnTo>
                    <a:pt x="1" y="0"/>
                  </a:lnTo>
                  <a:lnTo>
                    <a:pt x="5" y="3"/>
                  </a:lnTo>
                  <a:lnTo>
                    <a:pt x="7" y="4"/>
                  </a:lnTo>
                  <a:lnTo>
                    <a:pt x="9" y="5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8" y="10"/>
                  </a:lnTo>
                  <a:lnTo>
                    <a:pt x="20" y="12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6" y="17"/>
                  </a:lnTo>
                  <a:lnTo>
                    <a:pt x="28" y="18"/>
                  </a:lnTo>
                  <a:lnTo>
                    <a:pt x="29" y="19"/>
                  </a:lnTo>
                  <a:lnTo>
                    <a:pt x="30" y="21"/>
                  </a:lnTo>
                  <a:lnTo>
                    <a:pt x="31" y="22"/>
                  </a:lnTo>
                  <a:lnTo>
                    <a:pt x="31" y="24"/>
                  </a:lnTo>
                  <a:lnTo>
                    <a:pt x="30" y="25"/>
                  </a:lnTo>
                  <a:lnTo>
                    <a:pt x="29" y="28"/>
                  </a:lnTo>
                  <a:lnTo>
                    <a:pt x="27" y="28"/>
                  </a:lnTo>
                  <a:lnTo>
                    <a:pt x="26" y="22"/>
                  </a:lnTo>
                  <a:lnTo>
                    <a:pt x="24" y="17"/>
                  </a:lnTo>
                  <a:lnTo>
                    <a:pt x="21" y="13"/>
                  </a:lnTo>
                  <a:lnTo>
                    <a:pt x="20" y="12"/>
                  </a:lnTo>
                  <a:lnTo>
                    <a:pt x="16" y="11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8" y="6"/>
                  </a:lnTo>
                  <a:lnTo>
                    <a:pt x="7" y="5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1" name="Freeform 426"/>
            <p:cNvSpPr>
              <a:spLocks/>
            </p:cNvSpPr>
            <p:nvPr/>
          </p:nvSpPr>
          <p:spPr bwMode="auto">
            <a:xfrm>
              <a:off x="6500812" y="2646363"/>
              <a:ext cx="49213" cy="44450"/>
            </a:xfrm>
            <a:custGeom>
              <a:avLst/>
              <a:gdLst>
                <a:gd name="T0" fmla="*/ 0 w 31"/>
                <a:gd name="T1" fmla="*/ 1 h 28"/>
                <a:gd name="T2" fmla="*/ 1 w 31"/>
                <a:gd name="T3" fmla="*/ 0 h 28"/>
                <a:gd name="T4" fmla="*/ 5 w 31"/>
                <a:gd name="T5" fmla="*/ 3 h 28"/>
                <a:gd name="T6" fmla="*/ 7 w 31"/>
                <a:gd name="T7" fmla="*/ 4 h 28"/>
                <a:gd name="T8" fmla="*/ 9 w 31"/>
                <a:gd name="T9" fmla="*/ 5 h 28"/>
                <a:gd name="T10" fmla="*/ 13 w 31"/>
                <a:gd name="T11" fmla="*/ 9 h 28"/>
                <a:gd name="T12" fmla="*/ 16 w 31"/>
                <a:gd name="T13" fmla="*/ 9 h 28"/>
                <a:gd name="T14" fmla="*/ 18 w 31"/>
                <a:gd name="T15" fmla="*/ 10 h 28"/>
                <a:gd name="T16" fmla="*/ 20 w 31"/>
                <a:gd name="T17" fmla="*/ 12 h 28"/>
                <a:gd name="T18" fmla="*/ 23 w 31"/>
                <a:gd name="T19" fmla="*/ 14 h 28"/>
                <a:gd name="T20" fmla="*/ 25 w 31"/>
                <a:gd name="T21" fmla="*/ 16 h 28"/>
                <a:gd name="T22" fmla="*/ 26 w 31"/>
                <a:gd name="T23" fmla="*/ 17 h 28"/>
                <a:gd name="T24" fmla="*/ 28 w 31"/>
                <a:gd name="T25" fmla="*/ 18 h 28"/>
                <a:gd name="T26" fmla="*/ 29 w 31"/>
                <a:gd name="T27" fmla="*/ 19 h 28"/>
                <a:gd name="T28" fmla="*/ 30 w 31"/>
                <a:gd name="T29" fmla="*/ 21 h 28"/>
                <a:gd name="T30" fmla="*/ 31 w 31"/>
                <a:gd name="T31" fmla="*/ 22 h 28"/>
                <a:gd name="T32" fmla="*/ 31 w 31"/>
                <a:gd name="T33" fmla="*/ 24 h 28"/>
                <a:gd name="T34" fmla="*/ 30 w 31"/>
                <a:gd name="T35" fmla="*/ 25 h 28"/>
                <a:gd name="T36" fmla="*/ 29 w 31"/>
                <a:gd name="T37" fmla="*/ 28 h 28"/>
                <a:gd name="T38" fmla="*/ 27 w 31"/>
                <a:gd name="T39" fmla="*/ 28 h 28"/>
                <a:gd name="T40" fmla="*/ 26 w 31"/>
                <a:gd name="T41" fmla="*/ 22 h 28"/>
                <a:gd name="T42" fmla="*/ 24 w 31"/>
                <a:gd name="T43" fmla="*/ 17 h 28"/>
                <a:gd name="T44" fmla="*/ 21 w 31"/>
                <a:gd name="T45" fmla="*/ 13 h 28"/>
                <a:gd name="T46" fmla="*/ 20 w 31"/>
                <a:gd name="T47" fmla="*/ 12 h 28"/>
                <a:gd name="T48" fmla="*/ 16 w 31"/>
                <a:gd name="T49" fmla="*/ 11 h 28"/>
                <a:gd name="T50" fmla="*/ 13 w 31"/>
                <a:gd name="T51" fmla="*/ 9 h 28"/>
                <a:gd name="T52" fmla="*/ 12 w 31"/>
                <a:gd name="T53" fmla="*/ 8 h 28"/>
                <a:gd name="T54" fmla="*/ 10 w 31"/>
                <a:gd name="T55" fmla="*/ 7 h 28"/>
                <a:gd name="T56" fmla="*/ 8 w 31"/>
                <a:gd name="T57" fmla="*/ 6 h 28"/>
                <a:gd name="T58" fmla="*/ 7 w 31"/>
                <a:gd name="T59" fmla="*/ 5 h 28"/>
                <a:gd name="T60" fmla="*/ 3 w 31"/>
                <a:gd name="T61" fmla="*/ 3 h 28"/>
                <a:gd name="T62" fmla="*/ 0 w 31"/>
                <a:gd name="T63" fmla="*/ 2 h 28"/>
                <a:gd name="T64" fmla="*/ 0 w 31"/>
                <a:gd name="T6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" h="28">
                  <a:moveTo>
                    <a:pt x="0" y="1"/>
                  </a:moveTo>
                  <a:lnTo>
                    <a:pt x="1" y="0"/>
                  </a:lnTo>
                  <a:lnTo>
                    <a:pt x="5" y="3"/>
                  </a:lnTo>
                  <a:lnTo>
                    <a:pt x="7" y="4"/>
                  </a:lnTo>
                  <a:lnTo>
                    <a:pt x="9" y="5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8" y="10"/>
                  </a:lnTo>
                  <a:lnTo>
                    <a:pt x="20" y="12"/>
                  </a:lnTo>
                  <a:lnTo>
                    <a:pt x="23" y="14"/>
                  </a:lnTo>
                  <a:lnTo>
                    <a:pt x="25" y="16"/>
                  </a:lnTo>
                  <a:lnTo>
                    <a:pt x="26" y="17"/>
                  </a:lnTo>
                  <a:lnTo>
                    <a:pt x="28" y="18"/>
                  </a:lnTo>
                  <a:lnTo>
                    <a:pt x="29" y="19"/>
                  </a:lnTo>
                  <a:lnTo>
                    <a:pt x="30" y="21"/>
                  </a:lnTo>
                  <a:lnTo>
                    <a:pt x="31" y="22"/>
                  </a:lnTo>
                  <a:lnTo>
                    <a:pt x="31" y="24"/>
                  </a:lnTo>
                  <a:lnTo>
                    <a:pt x="30" y="25"/>
                  </a:lnTo>
                  <a:lnTo>
                    <a:pt x="29" y="28"/>
                  </a:lnTo>
                  <a:lnTo>
                    <a:pt x="27" y="28"/>
                  </a:lnTo>
                  <a:lnTo>
                    <a:pt x="26" y="22"/>
                  </a:lnTo>
                  <a:lnTo>
                    <a:pt x="24" y="17"/>
                  </a:lnTo>
                  <a:lnTo>
                    <a:pt x="21" y="13"/>
                  </a:lnTo>
                  <a:lnTo>
                    <a:pt x="20" y="12"/>
                  </a:lnTo>
                  <a:lnTo>
                    <a:pt x="16" y="11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8" y="6"/>
                  </a:lnTo>
                  <a:lnTo>
                    <a:pt x="7" y="5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2" name="Freeform 427"/>
            <p:cNvSpPr>
              <a:spLocks/>
            </p:cNvSpPr>
            <p:nvPr/>
          </p:nvSpPr>
          <p:spPr bwMode="auto">
            <a:xfrm>
              <a:off x="5508625" y="2159000"/>
              <a:ext cx="147638" cy="284163"/>
            </a:xfrm>
            <a:custGeom>
              <a:avLst/>
              <a:gdLst>
                <a:gd name="T0" fmla="*/ 56 w 93"/>
                <a:gd name="T1" fmla="*/ 163 h 179"/>
                <a:gd name="T2" fmla="*/ 59 w 93"/>
                <a:gd name="T3" fmla="*/ 161 h 179"/>
                <a:gd name="T4" fmla="*/ 64 w 93"/>
                <a:gd name="T5" fmla="*/ 156 h 179"/>
                <a:gd name="T6" fmla="*/ 76 w 93"/>
                <a:gd name="T7" fmla="*/ 153 h 179"/>
                <a:gd name="T8" fmla="*/ 89 w 93"/>
                <a:gd name="T9" fmla="*/ 146 h 179"/>
                <a:gd name="T10" fmla="*/ 91 w 93"/>
                <a:gd name="T11" fmla="*/ 140 h 179"/>
                <a:gd name="T12" fmla="*/ 91 w 93"/>
                <a:gd name="T13" fmla="*/ 138 h 179"/>
                <a:gd name="T14" fmla="*/ 91 w 93"/>
                <a:gd name="T15" fmla="*/ 130 h 179"/>
                <a:gd name="T16" fmla="*/ 93 w 93"/>
                <a:gd name="T17" fmla="*/ 128 h 179"/>
                <a:gd name="T18" fmla="*/ 92 w 93"/>
                <a:gd name="T19" fmla="*/ 120 h 179"/>
                <a:gd name="T20" fmla="*/ 90 w 93"/>
                <a:gd name="T21" fmla="*/ 109 h 179"/>
                <a:gd name="T22" fmla="*/ 79 w 93"/>
                <a:gd name="T23" fmla="*/ 88 h 179"/>
                <a:gd name="T24" fmla="*/ 76 w 93"/>
                <a:gd name="T25" fmla="*/ 86 h 179"/>
                <a:gd name="T26" fmla="*/ 66 w 93"/>
                <a:gd name="T27" fmla="*/ 80 h 179"/>
                <a:gd name="T28" fmla="*/ 60 w 93"/>
                <a:gd name="T29" fmla="*/ 74 h 179"/>
                <a:gd name="T30" fmla="*/ 54 w 93"/>
                <a:gd name="T31" fmla="*/ 64 h 179"/>
                <a:gd name="T32" fmla="*/ 46 w 93"/>
                <a:gd name="T33" fmla="*/ 53 h 179"/>
                <a:gd name="T34" fmla="*/ 56 w 93"/>
                <a:gd name="T35" fmla="*/ 37 h 179"/>
                <a:gd name="T36" fmla="*/ 61 w 93"/>
                <a:gd name="T37" fmla="*/ 30 h 179"/>
                <a:gd name="T38" fmla="*/ 72 w 93"/>
                <a:gd name="T39" fmla="*/ 23 h 179"/>
                <a:gd name="T40" fmla="*/ 74 w 93"/>
                <a:gd name="T41" fmla="*/ 21 h 179"/>
                <a:gd name="T42" fmla="*/ 60 w 93"/>
                <a:gd name="T43" fmla="*/ 17 h 179"/>
                <a:gd name="T44" fmla="*/ 58 w 93"/>
                <a:gd name="T45" fmla="*/ 6 h 179"/>
                <a:gd name="T46" fmla="*/ 43 w 93"/>
                <a:gd name="T47" fmla="*/ 2 h 179"/>
                <a:gd name="T48" fmla="*/ 34 w 93"/>
                <a:gd name="T49" fmla="*/ 4 h 179"/>
                <a:gd name="T50" fmla="*/ 25 w 93"/>
                <a:gd name="T51" fmla="*/ 8 h 179"/>
                <a:gd name="T52" fmla="*/ 17 w 93"/>
                <a:gd name="T53" fmla="*/ 7 h 179"/>
                <a:gd name="T54" fmla="*/ 9 w 93"/>
                <a:gd name="T55" fmla="*/ 8 h 179"/>
                <a:gd name="T56" fmla="*/ 3 w 93"/>
                <a:gd name="T57" fmla="*/ 8 h 179"/>
                <a:gd name="T58" fmla="*/ 3 w 93"/>
                <a:gd name="T59" fmla="*/ 13 h 179"/>
                <a:gd name="T60" fmla="*/ 10 w 93"/>
                <a:gd name="T61" fmla="*/ 24 h 179"/>
                <a:gd name="T62" fmla="*/ 23 w 93"/>
                <a:gd name="T63" fmla="*/ 29 h 179"/>
                <a:gd name="T64" fmla="*/ 31 w 93"/>
                <a:gd name="T65" fmla="*/ 35 h 179"/>
                <a:gd name="T66" fmla="*/ 35 w 93"/>
                <a:gd name="T67" fmla="*/ 42 h 179"/>
                <a:gd name="T68" fmla="*/ 25 w 93"/>
                <a:gd name="T69" fmla="*/ 45 h 179"/>
                <a:gd name="T70" fmla="*/ 25 w 93"/>
                <a:gd name="T71" fmla="*/ 50 h 179"/>
                <a:gd name="T72" fmla="*/ 39 w 93"/>
                <a:gd name="T73" fmla="*/ 60 h 179"/>
                <a:gd name="T74" fmla="*/ 50 w 93"/>
                <a:gd name="T75" fmla="*/ 72 h 179"/>
                <a:gd name="T76" fmla="*/ 56 w 93"/>
                <a:gd name="T77" fmla="*/ 80 h 179"/>
                <a:gd name="T78" fmla="*/ 63 w 93"/>
                <a:gd name="T79" fmla="*/ 85 h 179"/>
                <a:gd name="T80" fmla="*/ 69 w 93"/>
                <a:gd name="T81" fmla="*/ 98 h 179"/>
                <a:gd name="T82" fmla="*/ 71 w 93"/>
                <a:gd name="T83" fmla="*/ 120 h 179"/>
                <a:gd name="T84" fmla="*/ 66 w 93"/>
                <a:gd name="T85" fmla="*/ 134 h 179"/>
                <a:gd name="T86" fmla="*/ 56 w 93"/>
                <a:gd name="T87" fmla="*/ 139 h 179"/>
                <a:gd name="T88" fmla="*/ 49 w 93"/>
                <a:gd name="T89" fmla="*/ 145 h 179"/>
                <a:gd name="T90" fmla="*/ 46 w 93"/>
                <a:gd name="T91" fmla="*/ 150 h 179"/>
                <a:gd name="T92" fmla="*/ 37 w 93"/>
                <a:gd name="T93" fmla="*/ 151 h 179"/>
                <a:gd name="T94" fmla="*/ 32 w 93"/>
                <a:gd name="T95" fmla="*/ 156 h 179"/>
                <a:gd name="T96" fmla="*/ 38 w 93"/>
                <a:gd name="T97" fmla="*/ 161 h 179"/>
                <a:gd name="T98" fmla="*/ 35 w 93"/>
                <a:gd name="T99" fmla="*/ 171 h 179"/>
                <a:gd name="T100" fmla="*/ 36 w 93"/>
                <a:gd name="T101" fmla="*/ 179 h 179"/>
                <a:gd name="T102" fmla="*/ 46 w 93"/>
                <a:gd name="T103" fmla="*/ 171 h 179"/>
                <a:gd name="T104" fmla="*/ 54 w 93"/>
                <a:gd name="T105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" h="179">
                  <a:moveTo>
                    <a:pt x="54" y="166"/>
                  </a:moveTo>
                  <a:lnTo>
                    <a:pt x="56" y="167"/>
                  </a:lnTo>
                  <a:lnTo>
                    <a:pt x="57" y="165"/>
                  </a:lnTo>
                  <a:lnTo>
                    <a:pt x="56" y="163"/>
                  </a:lnTo>
                  <a:lnTo>
                    <a:pt x="56" y="162"/>
                  </a:lnTo>
                  <a:lnTo>
                    <a:pt x="58" y="162"/>
                  </a:lnTo>
                  <a:lnTo>
                    <a:pt x="58" y="161"/>
                  </a:lnTo>
                  <a:lnTo>
                    <a:pt x="59" y="161"/>
                  </a:lnTo>
                  <a:lnTo>
                    <a:pt x="59" y="159"/>
                  </a:lnTo>
                  <a:lnTo>
                    <a:pt x="60" y="158"/>
                  </a:lnTo>
                  <a:lnTo>
                    <a:pt x="60" y="157"/>
                  </a:lnTo>
                  <a:lnTo>
                    <a:pt x="64" y="156"/>
                  </a:lnTo>
                  <a:lnTo>
                    <a:pt x="65" y="157"/>
                  </a:lnTo>
                  <a:lnTo>
                    <a:pt x="67" y="157"/>
                  </a:lnTo>
                  <a:lnTo>
                    <a:pt x="73" y="154"/>
                  </a:lnTo>
                  <a:lnTo>
                    <a:pt x="76" y="153"/>
                  </a:lnTo>
                  <a:lnTo>
                    <a:pt x="78" y="151"/>
                  </a:lnTo>
                  <a:lnTo>
                    <a:pt x="85" y="148"/>
                  </a:lnTo>
                  <a:lnTo>
                    <a:pt x="86" y="146"/>
                  </a:lnTo>
                  <a:lnTo>
                    <a:pt x="89" y="146"/>
                  </a:lnTo>
                  <a:lnTo>
                    <a:pt x="89" y="145"/>
                  </a:lnTo>
                  <a:lnTo>
                    <a:pt x="89" y="143"/>
                  </a:lnTo>
                  <a:lnTo>
                    <a:pt x="91" y="142"/>
                  </a:lnTo>
                  <a:lnTo>
                    <a:pt x="91" y="140"/>
                  </a:lnTo>
                  <a:lnTo>
                    <a:pt x="90" y="140"/>
                  </a:lnTo>
                  <a:lnTo>
                    <a:pt x="91" y="139"/>
                  </a:lnTo>
                  <a:lnTo>
                    <a:pt x="91" y="139"/>
                  </a:lnTo>
                  <a:lnTo>
                    <a:pt x="91" y="138"/>
                  </a:lnTo>
                  <a:lnTo>
                    <a:pt x="90" y="133"/>
                  </a:lnTo>
                  <a:lnTo>
                    <a:pt x="90" y="132"/>
                  </a:lnTo>
                  <a:lnTo>
                    <a:pt x="91" y="133"/>
                  </a:lnTo>
                  <a:lnTo>
                    <a:pt x="91" y="130"/>
                  </a:lnTo>
                  <a:lnTo>
                    <a:pt x="92" y="129"/>
                  </a:lnTo>
                  <a:lnTo>
                    <a:pt x="93" y="130"/>
                  </a:lnTo>
                  <a:lnTo>
                    <a:pt x="93" y="130"/>
                  </a:lnTo>
                  <a:lnTo>
                    <a:pt x="93" y="128"/>
                  </a:lnTo>
                  <a:lnTo>
                    <a:pt x="93" y="126"/>
                  </a:lnTo>
                  <a:lnTo>
                    <a:pt x="92" y="126"/>
                  </a:lnTo>
                  <a:lnTo>
                    <a:pt x="92" y="122"/>
                  </a:lnTo>
                  <a:lnTo>
                    <a:pt x="92" y="120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5"/>
                  </a:lnTo>
                  <a:lnTo>
                    <a:pt x="90" y="109"/>
                  </a:lnTo>
                  <a:lnTo>
                    <a:pt x="86" y="98"/>
                  </a:lnTo>
                  <a:lnTo>
                    <a:pt x="81" y="93"/>
                  </a:lnTo>
                  <a:lnTo>
                    <a:pt x="79" y="91"/>
                  </a:lnTo>
                  <a:lnTo>
                    <a:pt x="79" y="88"/>
                  </a:lnTo>
                  <a:lnTo>
                    <a:pt x="79" y="89"/>
                  </a:lnTo>
                  <a:lnTo>
                    <a:pt x="78" y="89"/>
                  </a:lnTo>
                  <a:lnTo>
                    <a:pt x="78" y="88"/>
                  </a:lnTo>
                  <a:lnTo>
                    <a:pt x="76" y="86"/>
                  </a:lnTo>
                  <a:lnTo>
                    <a:pt x="72" y="86"/>
                  </a:lnTo>
                  <a:lnTo>
                    <a:pt x="70" y="83"/>
                  </a:lnTo>
                  <a:lnTo>
                    <a:pt x="68" y="81"/>
                  </a:lnTo>
                  <a:lnTo>
                    <a:pt x="66" y="80"/>
                  </a:lnTo>
                  <a:lnTo>
                    <a:pt x="65" y="78"/>
                  </a:lnTo>
                  <a:lnTo>
                    <a:pt x="64" y="77"/>
                  </a:lnTo>
                  <a:lnTo>
                    <a:pt x="63" y="76"/>
                  </a:lnTo>
                  <a:lnTo>
                    <a:pt x="60" y="74"/>
                  </a:lnTo>
                  <a:lnTo>
                    <a:pt x="59" y="72"/>
                  </a:lnTo>
                  <a:lnTo>
                    <a:pt x="56" y="70"/>
                  </a:lnTo>
                  <a:lnTo>
                    <a:pt x="55" y="67"/>
                  </a:lnTo>
                  <a:lnTo>
                    <a:pt x="54" y="64"/>
                  </a:lnTo>
                  <a:lnTo>
                    <a:pt x="51" y="63"/>
                  </a:lnTo>
                  <a:lnTo>
                    <a:pt x="46" y="58"/>
                  </a:lnTo>
                  <a:lnTo>
                    <a:pt x="45" y="56"/>
                  </a:lnTo>
                  <a:lnTo>
                    <a:pt x="46" y="53"/>
                  </a:lnTo>
                  <a:lnTo>
                    <a:pt x="46" y="51"/>
                  </a:lnTo>
                  <a:lnTo>
                    <a:pt x="47" y="48"/>
                  </a:lnTo>
                  <a:lnTo>
                    <a:pt x="50" y="42"/>
                  </a:lnTo>
                  <a:lnTo>
                    <a:pt x="56" y="37"/>
                  </a:lnTo>
                  <a:lnTo>
                    <a:pt x="57" y="36"/>
                  </a:lnTo>
                  <a:lnTo>
                    <a:pt x="58" y="33"/>
                  </a:lnTo>
                  <a:lnTo>
                    <a:pt x="60" y="31"/>
                  </a:lnTo>
                  <a:lnTo>
                    <a:pt x="61" y="30"/>
                  </a:lnTo>
                  <a:lnTo>
                    <a:pt x="65" y="29"/>
                  </a:lnTo>
                  <a:lnTo>
                    <a:pt x="67" y="27"/>
                  </a:lnTo>
                  <a:lnTo>
                    <a:pt x="68" y="25"/>
                  </a:lnTo>
                  <a:lnTo>
                    <a:pt x="72" y="23"/>
                  </a:lnTo>
                  <a:lnTo>
                    <a:pt x="74" y="24"/>
                  </a:lnTo>
                  <a:lnTo>
                    <a:pt x="75" y="23"/>
                  </a:lnTo>
                  <a:lnTo>
                    <a:pt x="75" y="22"/>
                  </a:lnTo>
                  <a:lnTo>
                    <a:pt x="74" y="21"/>
                  </a:lnTo>
                  <a:lnTo>
                    <a:pt x="69" y="21"/>
                  </a:lnTo>
                  <a:lnTo>
                    <a:pt x="67" y="21"/>
                  </a:lnTo>
                  <a:lnTo>
                    <a:pt x="66" y="20"/>
                  </a:lnTo>
                  <a:lnTo>
                    <a:pt x="60" y="17"/>
                  </a:lnTo>
                  <a:lnTo>
                    <a:pt x="59" y="14"/>
                  </a:lnTo>
                  <a:lnTo>
                    <a:pt x="57" y="11"/>
                  </a:lnTo>
                  <a:lnTo>
                    <a:pt x="59" y="8"/>
                  </a:lnTo>
                  <a:lnTo>
                    <a:pt x="58" y="6"/>
                  </a:lnTo>
                  <a:lnTo>
                    <a:pt x="53" y="6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3" y="2"/>
                  </a:lnTo>
                  <a:lnTo>
                    <a:pt x="40" y="0"/>
                  </a:lnTo>
                  <a:lnTo>
                    <a:pt x="38" y="1"/>
                  </a:lnTo>
                  <a:lnTo>
                    <a:pt x="36" y="3"/>
                  </a:lnTo>
                  <a:lnTo>
                    <a:pt x="34" y="4"/>
                  </a:lnTo>
                  <a:lnTo>
                    <a:pt x="30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8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18" y="8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9" y="8"/>
                  </a:lnTo>
                  <a:lnTo>
                    <a:pt x="6" y="7"/>
                  </a:lnTo>
                  <a:lnTo>
                    <a:pt x="5" y="6"/>
                  </a:lnTo>
                  <a:lnTo>
                    <a:pt x="4" y="7"/>
                  </a:lnTo>
                  <a:lnTo>
                    <a:pt x="3" y="8"/>
                  </a:lnTo>
                  <a:lnTo>
                    <a:pt x="2" y="10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3" y="13"/>
                  </a:lnTo>
                  <a:lnTo>
                    <a:pt x="7" y="18"/>
                  </a:lnTo>
                  <a:lnTo>
                    <a:pt x="9" y="20"/>
                  </a:lnTo>
                  <a:lnTo>
                    <a:pt x="11" y="22"/>
                  </a:lnTo>
                  <a:lnTo>
                    <a:pt x="10" y="24"/>
                  </a:lnTo>
                  <a:lnTo>
                    <a:pt x="10" y="26"/>
                  </a:lnTo>
                  <a:lnTo>
                    <a:pt x="14" y="29"/>
                  </a:lnTo>
                  <a:lnTo>
                    <a:pt x="18" y="30"/>
                  </a:lnTo>
                  <a:lnTo>
                    <a:pt x="23" y="29"/>
                  </a:lnTo>
                  <a:lnTo>
                    <a:pt x="27" y="29"/>
                  </a:lnTo>
                  <a:lnTo>
                    <a:pt x="29" y="32"/>
                  </a:lnTo>
                  <a:lnTo>
                    <a:pt x="30" y="34"/>
                  </a:lnTo>
                  <a:lnTo>
                    <a:pt x="31" y="35"/>
                  </a:lnTo>
                  <a:lnTo>
                    <a:pt x="32" y="36"/>
                  </a:lnTo>
                  <a:lnTo>
                    <a:pt x="33" y="38"/>
                  </a:lnTo>
                  <a:lnTo>
                    <a:pt x="35" y="40"/>
                  </a:lnTo>
                  <a:lnTo>
                    <a:pt x="35" y="42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27" y="44"/>
                  </a:lnTo>
                  <a:lnTo>
                    <a:pt x="25" y="45"/>
                  </a:lnTo>
                  <a:lnTo>
                    <a:pt x="24" y="46"/>
                  </a:lnTo>
                  <a:lnTo>
                    <a:pt x="24" y="48"/>
                  </a:lnTo>
                  <a:lnTo>
                    <a:pt x="24" y="49"/>
                  </a:lnTo>
                  <a:lnTo>
                    <a:pt x="25" y="50"/>
                  </a:lnTo>
                  <a:lnTo>
                    <a:pt x="27" y="51"/>
                  </a:lnTo>
                  <a:lnTo>
                    <a:pt x="32" y="53"/>
                  </a:lnTo>
                  <a:lnTo>
                    <a:pt x="38" y="58"/>
                  </a:lnTo>
                  <a:lnTo>
                    <a:pt x="39" y="60"/>
                  </a:lnTo>
                  <a:lnTo>
                    <a:pt x="44" y="65"/>
                  </a:lnTo>
                  <a:lnTo>
                    <a:pt x="45" y="67"/>
                  </a:lnTo>
                  <a:lnTo>
                    <a:pt x="49" y="71"/>
                  </a:lnTo>
                  <a:lnTo>
                    <a:pt x="50" y="72"/>
                  </a:lnTo>
                  <a:lnTo>
                    <a:pt x="55" y="74"/>
                  </a:lnTo>
                  <a:lnTo>
                    <a:pt x="56" y="77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7" y="83"/>
                  </a:lnTo>
                  <a:lnTo>
                    <a:pt x="59" y="83"/>
                  </a:lnTo>
                  <a:lnTo>
                    <a:pt x="63" y="85"/>
                  </a:lnTo>
                  <a:lnTo>
                    <a:pt x="65" y="87"/>
                  </a:lnTo>
                  <a:lnTo>
                    <a:pt x="66" y="91"/>
                  </a:lnTo>
                  <a:lnTo>
                    <a:pt x="69" y="97"/>
                  </a:lnTo>
                  <a:lnTo>
                    <a:pt x="69" y="98"/>
                  </a:lnTo>
                  <a:lnTo>
                    <a:pt x="69" y="105"/>
                  </a:lnTo>
                  <a:lnTo>
                    <a:pt x="68" y="113"/>
                  </a:lnTo>
                  <a:lnTo>
                    <a:pt x="69" y="117"/>
                  </a:lnTo>
                  <a:lnTo>
                    <a:pt x="71" y="120"/>
                  </a:lnTo>
                  <a:lnTo>
                    <a:pt x="70" y="130"/>
                  </a:lnTo>
                  <a:lnTo>
                    <a:pt x="70" y="133"/>
                  </a:lnTo>
                  <a:lnTo>
                    <a:pt x="68" y="135"/>
                  </a:lnTo>
                  <a:lnTo>
                    <a:pt x="66" y="134"/>
                  </a:lnTo>
                  <a:lnTo>
                    <a:pt x="64" y="136"/>
                  </a:lnTo>
                  <a:lnTo>
                    <a:pt x="62" y="137"/>
                  </a:lnTo>
                  <a:lnTo>
                    <a:pt x="60" y="137"/>
                  </a:lnTo>
                  <a:lnTo>
                    <a:pt x="56" y="139"/>
                  </a:lnTo>
                  <a:lnTo>
                    <a:pt x="56" y="141"/>
                  </a:lnTo>
                  <a:lnTo>
                    <a:pt x="52" y="141"/>
                  </a:lnTo>
                  <a:lnTo>
                    <a:pt x="49" y="142"/>
                  </a:lnTo>
                  <a:lnTo>
                    <a:pt x="49" y="145"/>
                  </a:lnTo>
                  <a:lnTo>
                    <a:pt x="49" y="147"/>
                  </a:lnTo>
                  <a:lnTo>
                    <a:pt x="49" y="149"/>
                  </a:lnTo>
                  <a:lnTo>
                    <a:pt x="48" y="149"/>
                  </a:lnTo>
                  <a:lnTo>
                    <a:pt x="46" y="150"/>
                  </a:lnTo>
                  <a:lnTo>
                    <a:pt x="43" y="151"/>
                  </a:lnTo>
                  <a:lnTo>
                    <a:pt x="41" y="152"/>
                  </a:lnTo>
                  <a:lnTo>
                    <a:pt x="39" y="151"/>
                  </a:lnTo>
                  <a:lnTo>
                    <a:pt x="37" y="151"/>
                  </a:lnTo>
                  <a:lnTo>
                    <a:pt x="37" y="154"/>
                  </a:lnTo>
                  <a:lnTo>
                    <a:pt x="36" y="155"/>
                  </a:lnTo>
                  <a:lnTo>
                    <a:pt x="34" y="155"/>
                  </a:lnTo>
                  <a:lnTo>
                    <a:pt x="32" y="156"/>
                  </a:lnTo>
                  <a:lnTo>
                    <a:pt x="31" y="156"/>
                  </a:lnTo>
                  <a:lnTo>
                    <a:pt x="32" y="159"/>
                  </a:lnTo>
                  <a:lnTo>
                    <a:pt x="36" y="160"/>
                  </a:lnTo>
                  <a:lnTo>
                    <a:pt x="38" y="161"/>
                  </a:lnTo>
                  <a:lnTo>
                    <a:pt x="37" y="163"/>
                  </a:lnTo>
                  <a:lnTo>
                    <a:pt x="35" y="165"/>
                  </a:lnTo>
                  <a:lnTo>
                    <a:pt x="35" y="169"/>
                  </a:lnTo>
                  <a:lnTo>
                    <a:pt x="35" y="171"/>
                  </a:lnTo>
                  <a:lnTo>
                    <a:pt x="36" y="174"/>
                  </a:lnTo>
                  <a:lnTo>
                    <a:pt x="37" y="176"/>
                  </a:lnTo>
                  <a:lnTo>
                    <a:pt x="36" y="178"/>
                  </a:lnTo>
                  <a:lnTo>
                    <a:pt x="36" y="179"/>
                  </a:lnTo>
                  <a:lnTo>
                    <a:pt x="38" y="178"/>
                  </a:lnTo>
                  <a:lnTo>
                    <a:pt x="41" y="176"/>
                  </a:lnTo>
                  <a:lnTo>
                    <a:pt x="44" y="173"/>
                  </a:lnTo>
                  <a:lnTo>
                    <a:pt x="46" y="171"/>
                  </a:lnTo>
                  <a:lnTo>
                    <a:pt x="51" y="169"/>
                  </a:lnTo>
                  <a:lnTo>
                    <a:pt x="52" y="169"/>
                  </a:lnTo>
                  <a:lnTo>
                    <a:pt x="52" y="167"/>
                  </a:lnTo>
                  <a:lnTo>
                    <a:pt x="54" y="16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3" name="Freeform 429"/>
            <p:cNvSpPr>
              <a:spLocks/>
            </p:cNvSpPr>
            <p:nvPr/>
          </p:nvSpPr>
          <p:spPr bwMode="auto">
            <a:xfrm>
              <a:off x="5662612" y="2473325"/>
              <a:ext cx="196850" cy="114300"/>
            </a:xfrm>
            <a:custGeom>
              <a:avLst/>
              <a:gdLst>
                <a:gd name="T0" fmla="*/ 58 w 124"/>
                <a:gd name="T1" fmla="*/ 29 h 72"/>
                <a:gd name="T2" fmla="*/ 63 w 124"/>
                <a:gd name="T3" fmla="*/ 34 h 72"/>
                <a:gd name="T4" fmla="*/ 66 w 124"/>
                <a:gd name="T5" fmla="*/ 34 h 72"/>
                <a:gd name="T6" fmla="*/ 68 w 124"/>
                <a:gd name="T7" fmla="*/ 26 h 72"/>
                <a:gd name="T8" fmla="*/ 71 w 124"/>
                <a:gd name="T9" fmla="*/ 27 h 72"/>
                <a:gd name="T10" fmla="*/ 73 w 124"/>
                <a:gd name="T11" fmla="*/ 30 h 72"/>
                <a:gd name="T12" fmla="*/ 75 w 124"/>
                <a:gd name="T13" fmla="*/ 28 h 72"/>
                <a:gd name="T14" fmla="*/ 73 w 124"/>
                <a:gd name="T15" fmla="*/ 24 h 72"/>
                <a:gd name="T16" fmla="*/ 77 w 124"/>
                <a:gd name="T17" fmla="*/ 21 h 72"/>
                <a:gd name="T18" fmla="*/ 76 w 124"/>
                <a:gd name="T19" fmla="*/ 18 h 72"/>
                <a:gd name="T20" fmla="*/ 82 w 124"/>
                <a:gd name="T21" fmla="*/ 14 h 72"/>
                <a:gd name="T22" fmla="*/ 90 w 124"/>
                <a:gd name="T23" fmla="*/ 5 h 72"/>
                <a:gd name="T24" fmla="*/ 92 w 124"/>
                <a:gd name="T25" fmla="*/ 0 h 72"/>
                <a:gd name="T26" fmla="*/ 93 w 124"/>
                <a:gd name="T27" fmla="*/ 3 h 72"/>
                <a:gd name="T28" fmla="*/ 95 w 124"/>
                <a:gd name="T29" fmla="*/ 2 h 72"/>
                <a:gd name="T30" fmla="*/ 98 w 124"/>
                <a:gd name="T31" fmla="*/ 1 h 72"/>
                <a:gd name="T32" fmla="*/ 102 w 124"/>
                <a:gd name="T33" fmla="*/ 5 h 72"/>
                <a:gd name="T34" fmla="*/ 104 w 124"/>
                <a:gd name="T35" fmla="*/ 10 h 72"/>
                <a:gd name="T36" fmla="*/ 105 w 124"/>
                <a:gd name="T37" fmla="*/ 13 h 72"/>
                <a:gd name="T38" fmla="*/ 109 w 124"/>
                <a:gd name="T39" fmla="*/ 12 h 72"/>
                <a:gd name="T40" fmla="*/ 108 w 124"/>
                <a:gd name="T41" fmla="*/ 15 h 72"/>
                <a:gd name="T42" fmla="*/ 111 w 124"/>
                <a:gd name="T43" fmla="*/ 14 h 72"/>
                <a:gd name="T44" fmla="*/ 118 w 124"/>
                <a:gd name="T45" fmla="*/ 18 h 72"/>
                <a:gd name="T46" fmla="*/ 124 w 124"/>
                <a:gd name="T47" fmla="*/ 21 h 72"/>
                <a:gd name="T48" fmla="*/ 120 w 124"/>
                <a:gd name="T49" fmla="*/ 24 h 72"/>
                <a:gd name="T50" fmla="*/ 113 w 124"/>
                <a:gd name="T51" fmla="*/ 24 h 72"/>
                <a:gd name="T52" fmla="*/ 112 w 124"/>
                <a:gd name="T53" fmla="*/ 28 h 72"/>
                <a:gd name="T54" fmla="*/ 116 w 124"/>
                <a:gd name="T55" fmla="*/ 30 h 72"/>
                <a:gd name="T56" fmla="*/ 109 w 124"/>
                <a:gd name="T57" fmla="*/ 33 h 72"/>
                <a:gd name="T58" fmla="*/ 105 w 124"/>
                <a:gd name="T59" fmla="*/ 31 h 72"/>
                <a:gd name="T60" fmla="*/ 103 w 124"/>
                <a:gd name="T61" fmla="*/ 33 h 72"/>
                <a:gd name="T62" fmla="*/ 97 w 124"/>
                <a:gd name="T63" fmla="*/ 31 h 72"/>
                <a:gd name="T64" fmla="*/ 79 w 124"/>
                <a:gd name="T65" fmla="*/ 33 h 72"/>
                <a:gd name="T66" fmla="*/ 76 w 124"/>
                <a:gd name="T67" fmla="*/ 44 h 72"/>
                <a:gd name="T68" fmla="*/ 66 w 124"/>
                <a:gd name="T69" fmla="*/ 60 h 72"/>
                <a:gd name="T70" fmla="*/ 62 w 124"/>
                <a:gd name="T71" fmla="*/ 65 h 72"/>
                <a:gd name="T72" fmla="*/ 54 w 124"/>
                <a:gd name="T73" fmla="*/ 67 h 72"/>
                <a:gd name="T74" fmla="*/ 44 w 124"/>
                <a:gd name="T75" fmla="*/ 66 h 72"/>
                <a:gd name="T76" fmla="*/ 42 w 124"/>
                <a:gd name="T77" fmla="*/ 64 h 72"/>
                <a:gd name="T78" fmla="*/ 33 w 124"/>
                <a:gd name="T79" fmla="*/ 66 h 72"/>
                <a:gd name="T80" fmla="*/ 24 w 124"/>
                <a:gd name="T81" fmla="*/ 71 h 72"/>
                <a:gd name="T82" fmla="*/ 18 w 124"/>
                <a:gd name="T83" fmla="*/ 70 h 72"/>
                <a:gd name="T84" fmla="*/ 9 w 124"/>
                <a:gd name="T85" fmla="*/ 70 h 72"/>
                <a:gd name="T86" fmla="*/ 0 w 124"/>
                <a:gd name="T87" fmla="*/ 58 h 72"/>
                <a:gd name="T88" fmla="*/ 2 w 124"/>
                <a:gd name="T89" fmla="*/ 57 h 72"/>
                <a:gd name="T90" fmla="*/ 6 w 124"/>
                <a:gd name="T91" fmla="*/ 61 h 72"/>
                <a:gd name="T92" fmla="*/ 12 w 124"/>
                <a:gd name="T93" fmla="*/ 62 h 72"/>
                <a:gd name="T94" fmla="*/ 20 w 124"/>
                <a:gd name="T95" fmla="*/ 64 h 72"/>
                <a:gd name="T96" fmla="*/ 21 w 124"/>
                <a:gd name="T97" fmla="*/ 58 h 72"/>
                <a:gd name="T98" fmla="*/ 22 w 124"/>
                <a:gd name="T99" fmla="*/ 54 h 72"/>
                <a:gd name="T100" fmla="*/ 24 w 124"/>
                <a:gd name="T101" fmla="*/ 52 h 72"/>
                <a:gd name="T102" fmla="*/ 27 w 124"/>
                <a:gd name="T103" fmla="*/ 48 h 72"/>
                <a:gd name="T104" fmla="*/ 32 w 124"/>
                <a:gd name="T105" fmla="*/ 47 h 72"/>
                <a:gd name="T106" fmla="*/ 38 w 124"/>
                <a:gd name="T107" fmla="*/ 47 h 72"/>
                <a:gd name="T108" fmla="*/ 45 w 124"/>
                <a:gd name="T109" fmla="*/ 44 h 72"/>
                <a:gd name="T110" fmla="*/ 50 w 124"/>
                <a:gd name="T111" fmla="*/ 36 h 72"/>
                <a:gd name="T112" fmla="*/ 56 w 124"/>
                <a:gd name="T113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" h="72">
                  <a:moveTo>
                    <a:pt x="57" y="28"/>
                  </a:moveTo>
                  <a:lnTo>
                    <a:pt x="57" y="29"/>
                  </a:lnTo>
                  <a:lnTo>
                    <a:pt x="58" y="29"/>
                  </a:lnTo>
                  <a:lnTo>
                    <a:pt x="61" y="31"/>
                  </a:lnTo>
                  <a:lnTo>
                    <a:pt x="62" y="33"/>
                  </a:lnTo>
                  <a:lnTo>
                    <a:pt x="63" y="34"/>
                  </a:lnTo>
                  <a:lnTo>
                    <a:pt x="64" y="35"/>
                  </a:lnTo>
                  <a:lnTo>
                    <a:pt x="65" y="35"/>
                  </a:lnTo>
                  <a:lnTo>
                    <a:pt x="66" y="34"/>
                  </a:lnTo>
                  <a:lnTo>
                    <a:pt x="66" y="33"/>
                  </a:lnTo>
                  <a:lnTo>
                    <a:pt x="67" y="28"/>
                  </a:lnTo>
                  <a:lnTo>
                    <a:pt x="68" y="26"/>
                  </a:lnTo>
                  <a:lnTo>
                    <a:pt x="69" y="26"/>
                  </a:lnTo>
                  <a:lnTo>
                    <a:pt x="70" y="26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72" y="30"/>
                  </a:lnTo>
                  <a:lnTo>
                    <a:pt x="73" y="30"/>
                  </a:lnTo>
                  <a:lnTo>
                    <a:pt x="75" y="30"/>
                  </a:lnTo>
                  <a:lnTo>
                    <a:pt x="75" y="29"/>
                  </a:lnTo>
                  <a:lnTo>
                    <a:pt x="75" y="28"/>
                  </a:lnTo>
                  <a:lnTo>
                    <a:pt x="75" y="27"/>
                  </a:lnTo>
                  <a:lnTo>
                    <a:pt x="74" y="25"/>
                  </a:lnTo>
                  <a:lnTo>
                    <a:pt x="73" y="24"/>
                  </a:lnTo>
                  <a:lnTo>
                    <a:pt x="74" y="24"/>
                  </a:lnTo>
                  <a:lnTo>
                    <a:pt x="75" y="23"/>
                  </a:lnTo>
                  <a:lnTo>
                    <a:pt x="77" y="21"/>
                  </a:lnTo>
                  <a:lnTo>
                    <a:pt x="76" y="21"/>
                  </a:lnTo>
                  <a:lnTo>
                    <a:pt x="75" y="19"/>
                  </a:lnTo>
                  <a:lnTo>
                    <a:pt x="76" y="18"/>
                  </a:lnTo>
                  <a:lnTo>
                    <a:pt x="77" y="17"/>
                  </a:lnTo>
                  <a:lnTo>
                    <a:pt x="80" y="17"/>
                  </a:lnTo>
                  <a:lnTo>
                    <a:pt x="82" y="14"/>
                  </a:lnTo>
                  <a:lnTo>
                    <a:pt x="84" y="12"/>
                  </a:lnTo>
                  <a:lnTo>
                    <a:pt x="84" y="10"/>
                  </a:lnTo>
                  <a:lnTo>
                    <a:pt x="90" y="5"/>
                  </a:lnTo>
                  <a:lnTo>
                    <a:pt x="91" y="3"/>
                  </a:lnTo>
                  <a:lnTo>
                    <a:pt x="91" y="2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3" y="1"/>
                  </a:lnTo>
                  <a:lnTo>
                    <a:pt x="93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5" y="2"/>
                  </a:lnTo>
                  <a:lnTo>
                    <a:pt x="96" y="1"/>
                  </a:lnTo>
                  <a:lnTo>
                    <a:pt x="97" y="1"/>
                  </a:lnTo>
                  <a:lnTo>
                    <a:pt x="98" y="1"/>
                  </a:lnTo>
                  <a:lnTo>
                    <a:pt x="99" y="4"/>
                  </a:lnTo>
                  <a:lnTo>
                    <a:pt x="101" y="5"/>
                  </a:lnTo>
                  <a:lnTo>
                    <a:pt x="102" y="5"/>
                  </a:lnTo>
                  <a:lnTo>
                    <a:pt x="104" y="7"/>
                  </a:lnTo>
                  <a:lnTo>
                    <a:pt x="105" y="9"/>
                  </a:lnTo>
                  <a:lnTo>
                    <a:pt x="104" y="10"/>
                  </a:lnTo>
                  <a:lnTo>
                    <a:pt x="104" y="13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6" y="13"/>
                  </a:lnTo>
                  <a:lnTo>
                    <a:pt x="108" y="12"/>
                  </a:lnTo>
                  <a:lnTo>
                    <a:pt x="109" y="12"/>
                  </a:lnTo>
                  <a:lnTo>
                    <a:pt x="110" y="13"/>
                  </a:lnTo>
                  <a:lnTo>
                    <a:pt x="109" y="14"/>
                  </a:lnTo>
                  <a:lnTo>
                    <a:pt x="108" y="15"/>
                  </a:lnTo>
                  <a:lnTo>
                    <a:pt x="109" y="15"/>
                  </a:lnTo>
                  <a:lnTo>
                    <a:pt x="110" y="15"/>
                  </a:lnTo>
                  <a:lnTo>
                    <a:pt x="111" y="14"/>
                  </a:lnTo>
                  <a:lnTo>
                    <a:pt x="113" y="14"/>
                  </a:lnTo>
                  <a:lnTo>
                    <a:pt x="114" y="15"/>
                  </a:lnTo>
                  <a:lnTo>
                    <a:pt x="118" y="18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4" y="21"/>
                  </a:lnTo>
                  <a:lnTo>
                    <a:pt x="124" y="22"/>
                  </a:lnTo>
                  <a:lnTo>
                    <a:pt x="122" y="23"/>
                  </a:lnTo>
                  <a:lnTo>
                    <a:pt x="120" y="24"/>
                  </a:lnTo>
                  <a:lnTo>
                    <a:pt x="118" y="25"/>
                  </a:lnTo>
                  <a:lnTo>
                    <a:pt x="115" y="25"/>
                  </a:lnTo>
                  <a:lnTo>
                    <a:pt x="113" y="24"/>
                  </a:lnTo>
                  <a:lnTo>
                    <a:pt x="112" y="25"/>
                  </a:lnTo>
                  <a:lnTo>
                    <a:pt x="111" y="26"/>
                  </a:lnTo>
                  <a:lnTo>
                    <a:pt x="112" y="28"/>
                  </a:lnTo>
                  <a:lnTo>
                    <a:pt x="113" y="29"/>
                  </a:lnTo>
                  <a:lnTo>
                    <a:pt x="114" y="29"/>
                  </a:lnTo>
                  <a:lnTo>
                    <a:pt x="116" y="30"/>
                  </a:lnTo>
                  <a:lnTo>
                    <a:pt x="116" y="31"/>
                  </a:lnTo>
                  <a:lnTo>
                    <a:pt x="113" y="31"/>
                  </a:lnTo>
                  <a:lnTo>
                    <a:pt x="109" y="33"/>
                  </a:lnTo>
                  <a:lnTo>
                    <a:pt x="107" y="33"/>
                  </a:lnTo>
                  <a:lnTo>
                    <a:pt x="106" y="32"/>
                  </a:lnTo>
                  <a:lnTo>
                    <a:pt x="105" y="31"/>
                  </a:lnTo>
                  <a:lnTo>
                    <a:pt x="104" y="31"/>
                  </a:lnTo>
                  <a:lnTo>
                    <a:pt x="104" y="32"/>
                  </a:lnTo>
                  <a:lnTo>
                    <a:pt x="103" y="33"/>
                  </a:lnTo>
                  <a:lnTo>
                    <a:pt x="102" y="33"/>
                  </a:lnTo>
                  <a:lnTo>
                    <a:pt x="99" y="32"/>
                  </a:lnTo>
                  <a:lnTo>
                    <a:pt x="97" y="31"/>
                  </a:lnTo>
                  <a:lnTo>
                    <a:pt x="85" y="31"/>
                  </a:lnTo>
                  <a:lnTo>
                    <a:pt x="80" y="31"/>
                  </a:lnTo>
                  <a:lnTo>
                    <a:pt x="79" y="33"/>
                  </a:lnTo>
                  <a:lnTo>
                    <a:pt x="77" y="36"/>
                  </a:lnTo>
                  <a:lnTo>
                    <a:pt x="77" y="41"/>
                  </a:lnTo>
                  <a:lnTo>
                    <a:pt x="76" y="44"/>
                  </a:lnTo>
                  <a:lnTo>
                    <a:pt x="70" y="50"/>
                  </a:lnTo>
                  <a:lnTo>
                    <a:pt x="68" y="56"/>
                  </a:lnTo>
                  <a:lnTo>
                    <a:pt x="66" y="60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2" y="65"/>
                  </a:lnTo>
                  <a:lnTo>
                    <a:pt x="59" y="66"/>
                  </a:lnTo>
                  <a:lnTo>
                    <a:pt x="56" y="66"/>
                  </a:lnTo>
                  <a:lnTo>
                    <a:pt x="54" y="67"/>
                  </a:lnTo>
                  <a:lnTo>
                    <a:pt x="52" y="68"/>
                  </a:lnTo>
                  <a:lnTo>
                    <a:pt x="49" y="68"/>
                  </a:lnTo>
                  <a:lnTo>
                    <a:pt x="44" y="66"/>
                  </a:lnTo>
                  <a:lnTo>
                    <a:pt x="43" y="66"/>
                  </a:lnTo>
                  <a:lnTo>
                    <a:pt x="43" y="65"/>
                  </a:lnTo>
                  <a:lnTo>
                    <a:pt x="42" y="64"/>
                  </a:lnTo>
                  <a:lnTo>
                    <a:pt x="35" y="64"/>
                  </a:lnTo>
                  <a:lnTo>
                    <a:pt x="34" y="64"/>
                  </a:lnTo>
                  <a:lnTo>
                    <a:pt x="33" y="66"/>
                  </a:lnTo>
                  <a:lnTo>
                    <a:pt x="29" y="70"/>
                  </a:lnTo>
                  <a:lnTo>
                    <a:pt x="27" y="71"/>
                  </a:lnTo>
                  <a:lnTo>
                    <a:pt x="24" y="71"/>
                  </a:lnTo>
                  <a:lnTo>
                    <a:pt x="22" y="71"/>
                  </a:lnTo>
                  <a:lnTo>
                    <a:pt x="20" y="72"/>
                  </a:lnTo>
                  <a:lnTo>
                    <a:pt x="18" y="70"/>
                  </a:lnTo>
                  <a:lnTo>
                    <a:pt x="15" y="70"/>
                  </a:lnTo>
                  <a:lnTo>
                    <a:pt x="13" y="71"/>
                  </a:lnTo>
                  <a:lnTo>
                    <a:pt x="9" y="70"/>
                  </a:lnTo>
                  <a:lnTo>
                    <a:pt x="6" y="68"/>
                  </a:lnTo>
                  <a:lnTo>
                    <a:pt x="0" y="59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2" y="57"/>
                  </a:lnTo>
                  <a:lnTo>
                    <a:pt x="2" y="59"/>
                  </a:lnTo>
                  <a:lnTo>
                    <a:pt x="3" y="60"/>
                  </a:lnTo>
                  <a:lnTo>
                    <a:pt x="6" y="61"/>
                  </a:lnTo>
                  <a:lnTo>
                    <a:pt x="8" y="62"/>
                  </a:lnTo>
                  <a:lnTo>
                    <a:pt x="11" y="61"/>
                  </a:lnTo>
                  <a:lnTo>
                    <a:pt x="12" y="62"/>
                  </a:lnTo>
                  <a:lnTo>
                    <a:pt x="14" y="63"/>
                  </a:lnTo>
                  <a:lnTo>
                    <a:pt x="16" y="63"/>
                  </a:lnTo>
                  <a:lnTo>
                    <a:pt x="20" y="64"/>
                  </a:lnTo>
                  <a:lnTo>
                    <a:pt x="20" y="62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7"/>
                  </a:lnTo>
                  <a:lnTo>
                    <a:pt x="21" y="55"/>
                  </a:lnTo>
                  <a:lnTo>
                    <a:pt x="22" y="54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4" y="52"/>
                  </a:lnTo>
                  <a:lnTo>
                    <a:pt x="24" y="51"/>
                  </a:lnTo>
                  <a:lnTo>
                    <a:pt x="26" y="49"/>
                  </a:lnTo>
                  <a:lnTo>
                    <a:pt x="27" y="48"/>
                  </a:lnTo>
                  <a:lnTo>
                    <a:pt x="31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1" y="47"/>
                  </a:lnTo>
                  <a:lnTo>
                    <a:pt x="42" y="46"/>
                  </a:lnTo>
                  <a:lnTo>
                    <a:pt x="45" y="44"/>
                  </a:lnTo>
                  <a:lnTo>
                    <a:pt x="48" y="40"/>
                  </a:lnTo>
                  <a:lnTo>
                    <a:pt x="48" y="39"/>
                  </a:lnTo>
                  <a:lnTo>
                    <a:pt x="50" y="36"/>
                  </a:lnTo>
                  <a:lnTo>
                    <a:pt x="54" y="34"/>
                  </a:lnTo>
                  <a:lnTo>
                    <a:pt x="56" y="31"/>
                  </a:lnTo>
                  <a:lnTo>
                    <a:pt x="56" y="29"/>
                  </a:lnTo>
                  <a:lnTo>
                    <a:pt x="57" y="2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4" name="Freeform 431"/>
            <p:cNvSpPr>
              <a:spLocks/>
            </p:cNvSpPr>
            <p:nvPr/>
          </p:nvSpPr>
          <p:spPr bwMode="auto">
            <a:xfrm>
              <a:off x="5470525" y="2474913"/>
              <a:ext cx="80963" cy="100013"/>
            </a:xfrm>
            <a:custGeom>
              <a:avLst/>
              <a:gdLst>
                <a:gd name="T0" fmla="*/ 1 w 51"/>
                <a:gd name="T1" fmla="*/ 4 h 63"/>
                <a:gd name="T2" fmla="*/ 0 w 51"/>
                <a:gd name="T3" fmla="*/ 4 h 63"/>
                <a:gd name="T4" fmla="*/ 1 w 51"/>
                <a:gd name="T5" fmla="*/ 5 h 63"/>
                <a:gd name="T6" fmla="*/ 2 w 51"/>
                <a:gd name="T7" fmla="*/ 10 h 63"/>
                <a:gd name="T8" fmla="*/ 3 w 51"/>
                <a:gd name="T9" fmla="*/ 12 h 63"/>
                <a:gd name="T10" fmla="*/ 3 w 51"/>
                <a:gd name="T11" fmla="*/ 19 h 63"/>
                <a:gd name="T12" fmla="*/ 4 w 51"/>
                <a:gd name="T13" fmla="*/ 21 h 63"/>
                <a:gd name="T14" fmla="*/ 6 w 51"/>
                <a:gd name="T15" fmla="*/ 23 h 63"/>
                <a:gd name="T16" fmla="*/ 6 w 51"/>
                <a:gd name="T17" fmla="*/ 25 h 63"/>
                <a:gd name="T18" fmla="*/ 6 w 51"/>
                <a:gd name="T19" fmla="*/ 28 h 63"/>
                <a:gd name="T20" fmla="*/ 7 w 51"/>
                <a:gd name="T21" fmla="*/ 31 h 63"/>
                <a:gd name="T22" fmla="*/ 7 w 51"/>
                <a:gd name="T23" fmla="*/ 32 h 63"/>
                <a:gd name="T24" fmla="*/ 12 w 51"/>
                <a:gd name="T25" fmla="*/ 38 h 63"/>
                <a:gd name="T26" fmla="*/ 14 w 51"/>
                <a:gd name="T27" fmla="*/ 40 h 63"/>
                <a:gd name="T28" fmla="*/ 15 w 51"/>
                <a:gd name="T29" fmla="*/ 43 h 63"/>
                <a:gd name="T30" fmla="*/ 15 w 51"/>
                <a:gd name="T31" fmla="*/ 45 h 63"/>
                <a:gd name="T32" fmla="*/ 17 w 51"/>
                <a:gd name="T33" fmla="*/ 47 h 63"/>
                <a:gd name="T34" fmla="*/ 21 w 51"/>
                <a:gd name="T35" fmla="*/ 50 h 63"/>
                <a:gd name="T36" fmla="*/ 26 w 51"/>
                <a:gd name="T37" fmla="*/ 54 h 63"/>
                <a:gd name="T38" fmla="*/ 29 w 51"/>
                <a:gd name="T39" fmla="*/ 55 h 63"/>
                <a:gd name="T40" fmla="*/ 33 w 51"/>
                <a:gd name="T41" fmla="*/ 58 h 63"/>
                <a:gd name="T42" fmla="*/ 35 w 51"/>
                <a:gd name="T43" fmla="*/ 58 h 63"/>
                <a:gd name="T44" fmla="*/ 38 w 51"/>
                <a:gd name="T45" fmla="*/ 60 h 63"/>
                <a:gd name="T46" fmla="*/ 40 w 51"/>
                <a:gd name="T47" fmla="*/ 62 h 63"/>
                <a:gd name="T48" fmla="*/ 41 w 51"/>
                <a:gd name="T49" fmla="*/ 62 h 63"/>
                <a:gd name="T50" fmla="*/ 42 w 51"/>
                <a:gd name="T51" fmla="*/ 63 h 63"/>
                <a:gd name="T52" fmla="*/ 43 w 51"/>
                <a:gd name="T53" fmla="*/ 62 h 63"/>
                <a:gd name="T54" fmla="*/ 44 w 51"/>
                <a:gd name="T55" fmla="*/ 61 h 63"/>
                <a:gd name="T56" fmla="*/ 45 w 51"/>
                <a:gd name="T57" fmla="*/ 60 h 63"/>
                <a:gd name="T58" fmla="*/ 48 w 51"/>
                <a:gd name="T59" fmla="*/ 61 h 63"/>
                <a:gd name="T60" fmla="*/ 50 w 51"/>
                <a:gd name="T61" fmla="*/ 62 h 63"/>
                <a:gd name="T62" fmla="*/ 51 w 51"/>
                <a:gd name="T63" fmla="*/ 61 h 63"/>
                <a:gd name="T64" fmla="*/ 51 w 51"/>
                <a:gd name="T65" fmla="*/ 58 h 63"/>
                <a:gd name="T66" fmla="*/ 48 w 51"/>
                <a:gd name="T67" fmla="*/ 51 h 63"/>
                <a:gd name="T68" fmla="*/ 47 w 51"/>
                <a:gd name="T69" fmla="*/ 48 h 63"/>
                <a:gd name="T70" fmla="*/ 43 w 51"/>
                <a:gd name="T71" fmla="*/ 46 h 63"/>
                <a:gd name="T72" fmla="*/ 41 w 51"/>
                <a:gd name="T73" fmla="*/ 41 h 63"/>
                <a:gd name="T74" fmla="*/ 41 w 51"/>
                <a:gd name="T75" fmla="*/ 33 h 63"/>
                <a:gd name="T76" fmla="*/ 42 w 51"/>
                <a:gd name="T77" fmla="*/ 28 h 63"/>
                <a:gd name="T78" fmla="*/ 42 w 51"/>
                <a:gd name="T79" fmla="*/ 24 h 63"/>
                <a:gd name="T80" fmla="*/ 41 w 51"/>
                <a:gd name="T81" fmla="*/ 21 h 63"/>
                <a:gd name="T82" fmla="*/ 40 w 51"/>
                <a:gd name="T83" fmla="*/ 18 h 63"/>
                <a:gd name="T84" fmla="*/ 36 w 51"/>
                <a:gd name="T85" fmla="*/ 13 h 63"/>
                <a:gd name="T86" fmla="*/ 31 w 51"/>
                <a:gd name="T87" fmla="*/ 10 h 63"/>
                <a:gd name="T88" fmla="*/ 28 w 51"/>
                <a:gd name="T89" fmla="*/ 6 h 63"/>
                <a:gd name="T90" fmla="*/ 25 w 51"/>
                <a:gd name="T91" fmla="*/ 7 h 63"/>
                <a:gd name="T92" fmla="*/ 23 w 51"/>
                <a:gd name="T93" fmla="*/ 9 h 63"/>
                <a:gd name="T94" fmla="*/ 21 w 51"/>
                <a:gd name="T95" fmla="*/ 10 h 63"/>
                <a:gd name="T96" fmla="*/ 18 w 51"/>
                <a:gd name="T97" fmla="*/ 9 h 63"/>
                <a:gd name="T98" fmla="*/ 13 w 51"/>
                <a:gd name="T99" fmla="*/ 12 h 63"/>
                <a:gd name="T100" fmla="*/ 12 w 51"/>
                <a:gd name="T101" fmla="*/ 10 h 63"/>
                <a:gd name="T102" fmla="*/ 13 w 51"/>
                <a:gd name="T103" fmla="*/ 7 h 63"/>
                <a:gd name="T104" fmla="*/ 11 w 51"/>
                <a:gd name="T105" fmla="*/ 3 h 63"/>
                <a:gd name="T106" fmla="*/ 8 w 51"/>
                <a:gd name="T107" fmla="*/ 3 h 63"/>
                <a:gd name="T108" fmla="*/ 4 w 51"/>
                <a:gd name="T109" fmla="*/ 2 h 63"/>
                <a:gd name="T110" fmla="*/ 3 w 51"/>
                <a:gd name="T111" fmla="*/ 0 h 63"/>
                <a:gd name="T112" fmla="*/ 0 w 51"/>
                <a:gd name="T113" fmla="*/ 0 h 63"/>
                <a:gd name="T114" fmla="*/ 1 w 51"/>
                <a:gd name="T11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63">
                  <a:moveTo>
                    <a:pt x="1" y="4"/>
                  </a:moveTo>
                  <a:lnTo>
                    <a:pt x="0" y="4"/>
                  </a:lnTo>
                  <a:lnTo>
                    <a:pt x="1" y="5"/>
                  </a:lnTo>
                  <a:lnTo>
                    <a:pt x="2" y="10"/>
                  </a:lnTo>
                  <a:lnTo>
                    <a:pt x="3" y="12"/>
                  </a:lnTo>
                  <a:lnTo>
                    <a:pt x="3" y="19"/>
                  </a:lnTo>
                  <a:lnTo>
                    <a:pt x="4" y="21"/>
                  </a:lnTo>
                  <a:lnTo>
                    <a:pt x="6" y="23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7" y="31"/>
                  </a:lnTo>
                  <a:lnTo>
                    <a:pt x="7" y="32"/>
                  </a:lnTo>
                  <a:lnTo>
                    <a:pt x="12" y="38"/>
                  </a:lnTo>
                  <a:lnTo>
                    <a:pt x="14" y="40"/>
                  </a:lnTo>
                  <a:lnTo>
                    <a:pt x="15" y="43"/>
                  </a:lnTo>
                  <a:lnTo>
                    <a:pt x="15" y="45"/>
                  </a:lnTo>
                  <a:lnTo>
                    <a:pt x="17" y="47"/>
                  </a:lnTo>
                  <a:lnTo>
                    <a:pt x="21" y="50"/>
                  </a:lnTo>
                  <a:lnTo>
                    <a:pt x="26" y="54"/>
                  </a:lnTo>
                  <a:lnTo>
                    <a:pt x="29" y="55"/>
                  </a:lnTo>
                  <a:lnTo>
                    <a:pt x="33" y="58"/>
                  </a:lnTo>
                  <a:lnTo>
                    <a:pt x="35" y="58"/>
                  </a:lnTo>
                  <a:lnTo>
                    <a:pt x="38" y="60"/>
                  </a:lnTo>
                  <a:lnTo>
                    <a:pt x="40" y="62"/>
                  </a:lnTo>
                  <a:lnTo>
                    <a:pt x="41" y="62"/>
                  </a:lnTo>
                  <a:lnTo>
                    <a:pt x="42" y="63"/>
                  </a:lnTo>
                  <a:lnTo>
                    <a:pt x="43" y="62"/>
                  </a:lnTo>
                  <a:lnTo>
                    <a:pt x="44" y="61"/>
                  </a:lnTo>
                  <a:lnTo>
                    <a:pt x="45" y="60"/>
                  </a:lnTo>
                  <a:lnTo>
                    <a:pt x="48" y="61"/>
                  </a:lnTo>
                  <a:lnTo>
                    <a:pt x="50" y="62"/>
                  </a:lnTo>
                  <a:lnTo>
                    <a:pt x="51" y="61"/>
                  </a:lnTo>
                  <a:lnTo>
                    <a:pt x="51" y="58"/>
                  </a:lnTo>
                  <a:lnTo>
                    <a:pt x="48" y="51"/>
                  </a:lnTo>
                  <a:lnTo>
                    <a:pt x="47" y="48"/>
                  </a:lnTo>
                  <a:lnTo>
                    <a:pt x="43" y="46"/>
                  </a:lnTo>
                  <a:lnTo>
                    <a:pt x="41" y="41"/>
                  </a:lnTo>
                  <a:lnTo>
                    <a:pt x="41" y="33"/>
                  </a:lnTo>
                  <a:lnTo>
                    <a:pt x="42" y="28"/>
                  </a:lnTo>
                  <a:lnTo>
                    <a:pt x="42" y="24"/>
                  </a:lnTo>
                  <a:lnTo>
                    <a:pt x="41" y="21"/>
                  </a:lnTo>
                  <a:lnTo>
                    <a:pt x="40" y="18"/>
                  </a:lnTo>
                  <a:lnTo>
                    <a:pt x="36" y="13"/>
                  </a:lnTo>
                  <a:lnTo>
                    <a:pt x="31" y="10"/>
                  </a:lnTo>
                  <a:lnTo>
                    <a:pt x="28" y="6"/>
                  </a:lnTo>
                  <a:lnTo>
                    <a:pt x="25" y="7"/>
                  </a:lnTo>
                  <a:lnTo>
                    <a:pt x="23" y="9"/>
                  </a:lnTo>
                  <a:lnTo>
                    <a:pt x="21" y="10"/>
                  </a:lnTo>
                  <a:lnTo>
                    <a:pt x="18" y="9"/>
                  </a:lnTo>
                  <a:lnTo>
                    <a:pt x="13" y="12"/>
                  </a:lnTo>
                  <a:lnTo>
                    <a:pt x="12" y="10"/>
                  </a:lnTo>
                  <a:lnTo>
                    <a:pt x="13" y="7"/>
                  </a:lnTo>
                  <a:lnTo>
                    <a:pt x="11" y="3"/>
                  </a:lnTo>
                  <a:lnTo>
                    <a:pt x="8" y="3"/>
                  </a:lnTo>
                  <a:lnTo>
                    <a:pt x="4" y="2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5" name="Freeform 433"/>
            <p:cNvSpPr>
              <a:spLocks/>
            </p:cNvSpPr>
            <p:nvPr/>
          </p:nvSpPr>
          <p:spPr bwMode="auto">
            <a:xfrm>
              <a:off x="5419725" y="2208213"/>
              <a:ext cx="157163" cy="285750"/>
            </a:xfrm>
            <a:custGeom>
              <a:avLst/>
              <a:gdLst>
                <a:gd name="T0" fmla="*/ 29 w 99"/>
                <a:gd name="T1" fmla="*/ 5 h 180"/>
                <a:gd name="T2" fmla="*/ 18 w 99"/>
                <a:gd name="T3" fmla="*/ 11 h 180"/>
                <a:gd name="T4" fmla="*/ 5 w 99"/>
                <a:gd name="T5" fmla="*/ 15 h 180"/>
                <a:gd name="T6" fmla="*/ 0 w 99"/>
                <a:gd name="T7" fmla="*/ 29 h 180"/>
                <a:gd name="T8" fmla="*/ 9 w 99"/>
                <a:gd name="T9" fmla="*/ 43 h 180"/>
                <a:gd name="T10" fmla="*/ 12 w 99"/>
                <a:gd name="T11" fmla="*/ 54 h 180"/>
                <a:gd name="T12" fmla="*/ 12 w 99"/>
                <a:gd name="T13" fmla="*/ 61 h 180"/>
                <a:gd name="T14" fmla="*/ 9 w 99"/>
                <a:gd name="T15" fmla="*/ 68 h 180"/>
                <a:gd name="T16" fmla="*/ 13 w 99"/>
                <a:gd name="T17" fmla="*/ 79 h 180"/>
                <a:gd name="T18" fmla="*/ 19 w 99"/>
                <a:gd name="T19" fmla="*/ 93 h 180"/>
                <a:gd name="T20" fmla="*/ 26 w 99"/>
                <a:gd name="T21" fmla="*/ 108 h 180"/>
                <a:gd name="T22" fmla="*/ 17 w 99"/>
                <a:gd name="T23" fmla="*/ 120 h 180"/>
                <a:gd name="T24" fmla="*/ 14 w 99"/>
                <a:gd name="T25" fmla="*/ 128 h 180"/>
                <a:gd name="T26" fmla="*/ 9 w 99"/>
                <a:gd name="T27" fmla="*/ 146 h 180"/>
                <a:gd name="T28" fmla="*/ 18 w 99"/>
                <a:gd name="T29" fmla="*/ 155 h 180"/>
                <a:gd name="T30" fmla="*/ 27 w 99"/>
                <a:gd name="T31" fmla="*/ 166 h 180"/>
                <a:gd name="T32" fmla="*/ 37 w 99"/>
                <a:gd name="T33" fmla="*/ 170 h 180"/>
                <a:gd name="T34" fmla="*/ 45 w 99"/>
                <a:gd name="T35" fmla="*/ 178 h 180"/>
                <a:gd name="T36" fmla="*/ 56 w 99"/>
                <a:gd name="T37" fmla="*/ 177 h 180"/>
                <a:gd name="T38" fmla="*/ 50 w 99"/>
                <a:gd name="T39" fmla="*/ 166 h 180"/>
                <a:gd name="T40" fmla="*/ 36 w 99"/>
                <a:gd name="T41" fmla="*/ 159 h 180"/>
                <a:gd name="T42" fmla="*/ 30 w 99"/>
                <a:gd name="T43" fmla="*/ 145 h 180"/>
                <a:gd name="T44" fmla="*/ 24 w 99"/>
                <a:gd name="T45" fmla="*/ 139 h 180"/>
                <a:gd name="T46" fmla="*/ 20 w 99"/>
                <a:gd name="T47" fmla="*/ 130 h 180"/>
                <a:gd name="T48" fmla="*/ 21 w 99"/>
                <a:gd name="T49" fmla="*/ 122 h 180"/>
                <a:gd name="T50" fmla="*/ 26 w 99"/>
                <a:gd name="T51" fmla="*/ 110 h 180"/>
                <a:gd name="T52" fmla="*/ 31 w 99"/>
                <a:gd name="T53" fmla="*/ 94 h 180"/>
                <a:gd name="T54" fmla="*/ 37 w 99"/>
                <a:gd name="T55" fmla="*/ 88 h 180"/>
                <a:gd name="T56" fmla="*/ 41 w 99"/>
                <a:gd name="T57" fmla="*/ 98 h 180"/>
                <a:gd name="T58" fmla="*/ 44 w 99"/>
                <a:gd name="T59" fmla="*/ 98 h 180"/>
                <a:gd name="T60" fmla="*/ 58 w 99"/>
                <a:gd name="T61" fmla="*/ 102 h 180"/>
                <a:gd name="T62" fmla="*/ 63 w 99"/>
                <a:gd name="T63" fmla="*/ 105 h 180"/>
                <a:gd name="T64" fmla="*/ 67 w 99"/>
                <a:gd name="T65" fmla="*/ 109 h 180"/>
                <a:gd name="T66" fmla="*/ 61 w 99"/>
                <a:gd name="T67" fmla="*/ 99 h 180"/>
                <a:gd name="T68" fmla="*/ 61 w 99"/>
                <a:gd name="T69" fmla="*/ 87 h 180"/>
                <a:gd name="T70" fmla="*/ 69 w 99"/>
                <a:gd name="T71" fmla="*/ 79 h 180"/>
                <a:gd name="T72" fmla="*/ 85 w 99"/>
                <a:gd name="T73" fmla="*/ 78 h 180"/>
                <a:gd name="T74" fmla="*/ 96 w 99"/>
                <a:gd name="T75" fmla="*/ 78 h 180"/>
                <a:gd name="T76" fmla="*/ 99 w 99"/>
                <a:gd name="T77" fmla="*/ 65 h 180"/>
                <a:gd name="T78" fmla="*/ 96 w 99"/>
                <a:gd name="T79" fmla="*/ 59 h 180"/>
                <a:gd name="T80" fmla="*/ 90 w 99"/>
                <a:gd name="T81" fmla="*/ 54 h 180"/>
                <a:gd name="T82" fmla="*/ 88 w 99"/>
                <a:gd name="T83" fmla="*/ 41 h 180"/>
                <a:gd name="T84" fmla="*/ 83 w 99"/>
                <a:gd name="T85" fmla="*/ 36 h 180"/>
                <a:gd name="T86" fmla="*/ 74 w 99"/>
                <a:gd name="T87" fmla="*/ 29 h 180"/>
                <a:gd name="T88" fmla="*/ 67 w 99"/>
                <a:gd name="T89" fmla="*/ 33 h 180"/>
                <a:gd name="T90" fmla="*/ 59 w 99"/>
                <a:gd name="T91" fmla="*/ 34 h 180"/>
                <a:gd name="T92" fmla="*/ 51 w 99"/>
                <a:gd name="T93" fmla="*/ 33 h 180"/>
                <a:gd name="T94" fmla="*/ 42 w 99"/>
                <a:gd name="T95" fmla="*/ 39 h 180"/>
                <a:gd name="T96" fmla="*/ 43 w 99"/>
                <a:gd name="T97" fmla="*/ 27 h 180"/>
                <a:gd name="T98" fmla="*/ 44 w 99"/>
                <a:gd name="T99" fmla="*/ 18 h 180"/>
                <a:gd name="T100" fmla="*/ 38 w 99"/>
                <a:gd name="T101" fmla="*/ 13 h 180"/>
                <a:gd name="T102" fmla="*/ 35 w 99"/>
                <a:gd name="T103" fmla="*/ 4 h 180"/>
                <a:gd name="T104" fmla="*/ 33 w 99"/>
                <a:gd name="T10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80">
                  <a:moveTo>
                    <a:pt x="33" y="0"/>
                  </a:moveTo>
                  <a:lnTo>
                    <a:pt x="32" y="1"/>
                  </a:lnTo>
                  <a:lnTo>
                    <a:pt x="30" y="3"/>
                  </a:lnTo>
                  <a:lnTo>
                    <a:pt x="29" y="5"/>
                  </a:lnTo>
                  <a:lnTo>
                    <a:pt x="26" y="6"/>
                  </a:lnTo>
                  <a:lnTo>
                    <a:pt x="24" y="7"/>
                  </a:lnTo>
                  <a:lnTo>
                    <a:pt x="20" y="10"/>
                  </a:lnTo>
                  <a:lnTo>
                    <a:pt x="18" y="11"/>
                  </a:lnTo>
                  <a:lnTo>
                    <a:pt x="15" y="13"/>
                  </a:lnTo>
                  <a:lnTo>
                    <a:pt x="13" y="14"/>
                  </a:lnTo>
                  <a:lnTo>
                    <a:pt x="9" y="14"/>
                  </a:lnTo>
                  <a:lnTo>
                    <a:pt x="5" y="15"/>
                  </a:lnTo>
                  <a:lnTo>
                    <a:pt x="2" y="23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4"/>
                  </a:lnTo>
                  <a:lnTo>
                    <a:pt x="4" y="39"/>
                  </a:lnTo>
                  <a:lnTo>
                    <a:pt x="9" y="43"/>
                  </a:lnTo>
                  <a:lnTo>
                    <a:pt x="11" y="45"/>
                  </a:lnTo>
                  <a:lnTo>
                    <a:pt x="12" y="48"/>
                  </a:lnTo>
                  <a:lnTo>
                    <a:pt x="11" y="52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5" y="56"/>
                  </a:lnTo>
                  <a:lnTo>
                    <a:pt x="14" y="58"/>
                  </a:lnTo>
                  <a:lnTo>
                    <a:pt x="12" y="61"/>
                  </a:lnTo>
                  <a:lnTo>
                    <a:pt x="12" y="62"/>
                  </a:lnTo>
                  <a:lnTo>
                    <a:pt x="12" y="65"/>
                  </a:lnTo>
                  <a:lnTo>
                    <a:pt x="11" y="66"/>
                  </a:lnTo>
                  <a:lnTo>
                    <a:pt x="9" y="68"/>
                  </a:lnTo>
                  <a:lnTo>
                    <a:pt x="8" y="69"/>
                  </a:lnTo>
                  <a:lnTo>
                    <a:pt x="8" y="72"/>
                  </a:lnTo>
                  <a:lnTo>
                    <a:pt x="9" y="76"/>
                  </a:lnTo>
                  <a:lnTo>
                    <a:pt x="13" y="79"/>
                  </a:lnTo>
                  <a:lnTo>
                    <a:pt x="18" y="83"/>
                  </a:lnTo>
                  <a:lnTo>
                    <a:pt x="18" y="84"/>
                  </a:lnTo>
                  <a:lnTo>
                    <a:pt x="19" y="86"/>
                  </a:lnTo>
                  <a:lnTo>
                    <a:pt x="19" y="93"/>
                  </a:lnTo>
                  <a:lnTo>
                    <a:pt x="20" y="97"/>
                  </a:lnTo>
                  <a:lnTo>
                    <a:pt x="21" y="97"/>
                  </a:lnTo>
                  <a:lnTo>
                    <a:pt x="22" y="100"/>
                  </a:lnTo>
                  <a:lnTo>
                    <a:pt x="26" y="108"/>
                  </a:lnTo>
                  <a:lnTo>
                    <a:pt x="25" y="109"/>
                  </a:lnTo>
                  <a:lnTo>
                    <a:pt x="21" y="116"/>
                  </a:lnTo>
                  <a:lnTo>
                    <a:pt x="18" y="117"/>
                  </a:lnTo>
                  <a:lnTo>
                    <a:pt x="17" y="120"/>
                  </a:lnTo>
                  <a:lnTo>
                    <a:pt x="16" y="123"/>
                  </a:lnTo>
                  <a:lnTo>
                    <a:pt x="15" y="125"/>
                  </a:lnTo>
                  <a:lnTo>
                    <a:pt x="14" y="127"/>
                  </a:lnTo>
                  <a:lnTo>
                    <a:pt x="14" y="128"/>
                  </a:lnTo>
                  <a:lnTo>
                    <a:pt x="13" y="131"/>
                  </a:lnTo>
                  <a:lnTo>
                    <a:pt x="12" y="132"/>
                  </a:lnTo>
                  <a:lnTo>
                    <a:pt x="9" y="142"/>
                  </a:lnTo>
                  <a:lnTo>
                    <a:pt x="9" y="146"/>
                  </a:lnTo>
                  <a:lnTo>
                    <a:pt x="9" y="149"/>
                  </a:lnTo>
                  <a:lnTo>
                    <a:pt x="9" y="151"/>
                  </a:lnTo>
                  <a:lnTo>
                    <a:pt x="14" y="150"/>
                  </a:lnTo>
                  <a:lnTo>
                    <a:pt x="18" y="155"/>
                  </a:lnTo>
                  <a:lnTo>
                    <a:pt x="20" y="156"/>
                  </a:lnTo>
                  <a:lnTo>
                    <a:pt x="23" y="160"/>
                  </a:lnTo>
                  <a:lnTo>
                    <a:pt x="26" y="162"/>
                  </a:lnTo>
                  <a:lnTo>
                    <a:pt x="27" y="166"/>
                  </a:lnTo>
                  <a:lnTo>
                    <a:pt x="33" y="172"/>
                  </a:lnTo>
                  <a:lnTo>
                    <a:pt x="32" y="169"/>
                  </a:lnTo>
                  <a:lnTo>
                    <a:pt x="35" y="169"/>
                  </a:lnTo>
                  <a:lnTo>
                    <a:pt x="37" y="170"/>
                  </a:lnTo>
                  <a:lnTo>
                    <a:pt x="41" y="171"/>
                  </a:lnTo>
                  <a:lnTo>
                    <a:pt x="43" y="171"/>
                  </a:lnTo>
                  <a:lnTo>
                    <a:pt x="45" y="175"/>
                  </a:lnTo>
                  <a:lnTo>
                    <a:pt x="45" y="178"/>
                  </a:lnTo>
                  <a:lnTo>
                    <a:pt x="46" y="180"/>
                  </a:lnTo>
                  <a:lnTo>
                    <a:pt x="51" y="177"/>
                  </a:lnTo>
                  <a:lnTo>
                    <a:pt x="54" y="178"/>
                  </a:lnTo>
                  <a:lnTo>
                    <a:pt x="56" y="177"/>
                  </a:lnTo>
                  <a:lnTo>
                    <a:pt x="58" y="175"/>
                  </a:lnTo>
                  <a:lnTo>
                    <a:pt x="56" y="172"/>
                  </a:lnTo>
                  <a:lnTo>
                    <a:pt x="53" y="169"/>
                  </a:lnTo>
                  <a:lnTo>
                    <a:pt x="50" y="166"/>
                  </a:lnTo>
                  <a:lnTo>
                    <a:pt x="42" y="165"/>
                  </a:lnTo>
                  <a:lnTo>
                    <a:pt x="39" y="162"/>
                  </a:lnTo>
                  <a:lnTo>
                    <a:pt x="37" y="161"/>
                  </a:lnTo>
                  <a:lnTo>
                    <a:pt x="36" y="159"/>
                  </a:lnTo>
                  <a:lnTo>
                    <a:pt x="35" y="152"/>
                  </a:lnTo>
                  <a:lnTo>
                    <a:pt x="33" y="150"/>
                  </a:lnTo>
                  <a:lnTo>
                    <a:pt x="31" y="148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9" y="139"/>
                  </a:lnTo>
                  <a:lnTo>
                    <a:pt x="26" y="138"/>
                  </a:lnTo>
                  <a:lnTo>
                    <a:pt x="24" y="139"/>
                  </a:lnTo>
                  <a:lnTo>
                    <a:pt x="21" y="139"/>
                  </a:lnTo>
                  <a:lnTo>
                    <a:pt x="20" y="137"/>
                  </a:lnTo>
                  <a:lnTo>
                    <a:pt x="20" y="133"/>
                  </a:lnTo>
                  <a:lnTo>
                    <a:pt x="20" y="130"/>
                  </a:lnTo>
                  <a:lnTo>
                    <a:pt x="20" y="127"/>
                  </a:lnTo>
                  <a:lnTo>
                    <a:pt x="20" y="125"/>
                  </a:lnTo>
                  <a:lnTo>
                    <a:pt x="21" y="124"/>
                  </a:lnTo>
                  <a:lnTo>
                    <a:pt x="21" y="122"/>
                  </a:lnTo>
                  <a:lnTo>
                    <a:pt x="23" y="120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6" y="110"/>
                  </a:lnTo>
                  <a:lnTo>
                    <a:pt x="28" y="107"/>
                  </a:lnTo>
                  <a:lnTo>
                    <a:pt x="29" y="104"/>
                  </a:lnTo>
                  <a:lnTo>
                    <a:pt x="29" y="101"/>
                  </a:lnTo>
                  <a:lnTo>
                    <a:pt x="31" y="94"/>
                  </a:lnTo>
                  <a:lnTo>
                    <a:pt x="30" y="89"/>
                  </a:lnTo>
                  <a:lnTo>
                    <a:pt x="33" y="88"/>
                  </a:lnTo>
                  <a:lnTo>
                    <a:pt x="36" y="88"/>
                  </a:lnTo>
                  <a:lnTo>
                    <a:pt x="37" y="88"/>
                  </a:lnTo>
                  <a:lnTo>
                    <a:pt x="39" y="88"/>
                  </a:lnTo>
                  <a:lnTo>
                    <a:pt x="41" y="89"/>
                  </a:lnTo>
                  <a:lnTo>
                    <a:pt x="42" y="90"/>
                  </a:lnTo>
                  <a:lnTo>
                    <a:pt x="41" y="98"/>
                  </a:lnTo>
                  <a:lnTo>
                    <a:pt x="42" y="99"/>
                  </a:lnTo>
                  <a:lnTo>
                    <a:pt x="43" y="99"/>
                  </a:lnTo>
                  <a:lnTo>
                    <a:pt x="42" y="98"/>
                  </a:lnTo>
                  <a:lnTo>
                    <a:pt x="44" y="98"/>
                  </a:lnTo>
                  <a:lnTo>
                    <a:pt x="49" y="99"/>
                  </a:lnTo>
                  <a:lnTo>
                    <a:pt x="51" y="98"/>
                  </a:lnTo>
                  <a:lnTo>
                    <a:pt x="54" y="99"/>
                  </a:lnTo>
                  <a:lnTo>
                    <a:pt x="58" y="102"/>
                  </a:lnTo>
                  <a:lnTo>
                    <a:pt x="59" y="104"/>
                  </a:lnTo>
                  <a:lnTo>
                    <a:pt x="61" y="105"/>
                  </a:lnTo>
                  <a:lnTo>
                    <a:pt x="62" y="105"/>
                  </a:lnTo>
                  <a:lnTo>
                    <a:pt x="63" y="105"/>
                  </a:lnTo>
                  <a:lnTo>
                    <a:pt x="64" y="106"/>
                  </a:lnTo>
                  <a:lnTo>
                    <a:pt x="66" y="109"/>
                  </a:lnTo>
                  <a:lnTo>
                    <a:pt x="67" y="111"/>
                  </a:lnTo>
                  <a:lnTo>
                    <a:pt x="67" y="109"/>
                  </a:lnTo>
                  <a:lnTo>
                    <a:pt x="67" y="107"/>
                  </a:lnTo>
                  <a:lnTo>
                    <a:pt x="66" y="104"/>
                  </a:lnTo>
                  <a:lnTo>
                    <a:pt x="65" y="101"/>
                  </a:lnTo>
                  <a:lnTo>
                    <a:pt x="61" y="99"/>
                  </a:lnTo>
                  <a:lnTo>
                    <a:pt x="59" y="94"/>
                  </a:lnTo>
                  <a:lnTo>
                    <a:pt x="59" y="92"/>
                  </a:lnTo>
                  <a:lnTo>
                    <a:pt x="59" y="88"/>
                  </a:lnTo>
                  <a:lnTo>
                    <a:pt x="61" y="87"/>
                  </a:lnTo>
                  <a:lnTo>
                    <a:pt x="62" y="85"/>
                  </a:lnTo>
                  <a:lnTo>
                    <a:pt x="64" y="84"/>
                  </a:lnTo>
                  <a:lnTo>
                    <a:pt x="67" y="80"/>
                  </a:lnTo>
                  <a:lnTo>
                    <a:pt x="69" y="79"/>
                  </a:lnTo>
                  <a:lnTo>
                    <a:pt x="71" y="78"/>
                  </a:lnTo>
                  <a:lnTo>
                    <a:pt x="77" y="78"/>
                  </a:lnTo>
                  <a:lnTo>
                    <a:pt x="81" y="79"/>
                  </a:lnTo>
                  <a:lnTo>
                    <a:pt x="85" y="78"/>
                  </a:lnTo>
                  <a:lnTo>
                    <a:pt x="91" y="78"/>
                  </a:lnTo>
                  <a:lnTo>
                    <a:pt x="93" y="80"/>
                  </a:lnTo>
                  <a:lnTo>
                    <a:pt x="96" y="79"/>
                  </a:lnTo>
                  <a:lnTo>
                    <a:pt x="96" y="78"/>
                  </a:lnTo>
                  <a:lnTo>
                    <a:pt x="97" y="78"/>
                  </a:lnTo>
                  <a:lnTo>
                    <a:pt x="99" y="76"/>
                  </a:lnTo>
                  <a:lnTo>
                    <a:pt x="99" y="67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9" y="61"/>
                  </a:lnTo>
                  <a:lnTo>
                    <a:pt x="98" y="60"/>
                  </a:lnTo>
                  <a:lnTo>
                    <a:pt x="96" y="59"/>
                  </a:lnTo>
                  <a:lnTo>
                    <a:pt x="95" y="58"/>
                  </a:lnTo>
                  <a:lnTo>
                    <a:pt x="93" y="57"/>
                  </a:lnTo>
                  <a:lnTo>
                    <a:pt x="92" y="56"/>
                  </a:lnTo>
                  <a:lnTo>
                    <a:pt x="90" y="54"/>
                  </a:lnTo>
                  <a:lnTo>
                    <a:pt x="89" y="52"/>
                  </a:lnTo>
                  <a:lnTo>
                    <a:pt x="89" y="47"/>
                  </a:lnTo>
                  <a:lnTo>
                    <a:pt x="89" y="44"/>
                  </a:lnTo>
                  <a:lnTo>
                    <a:pt x="88" y="41"/>
                  </a:lnTo>
                  <a:lnTo>
                    <a:pt x="87" y="39"/>
                  </a:lnTo>
                  <a:lnTo>
                    <a:pt x="85" y="38"/>
                  </a:lnTo>
                  <a:lnTo>
                    <a:pt x="85" y="36"/>
                  </a:lnTo>
                  <a:lnTo>
                    <a:pt x="83" y="36"/>
                  </a:lnTo>
                  <a:lnTo>
                    <a:pt x="81" y="34"/>
                  </a:lnTo>
                  <a:lnTo>
                    <a:pt x="80" y="32"/>
                  </a:lnTo>
                  <a:lnTo>
                    <a:pt x="77" y="29"/>
                  </a:lnTo>
                  <a:lnTo>
                    <a:pt x="74" y="29"/>
                  </a:lnTo>
                  <a:lnTo>
                    <a:pt x="72" y="29"/>
                  </a:lnTo>
                  <a:lnTo>
                    <a:pt x="69" y="30"/>
                  </a:lnTo>
                  <a:lnTo>
                    <a:pt x="69" y="32"/>
                  </a:lnTo>
                  <a:lnTo>
                    <a:pt x="67" y="33"/>
                  </a:lnTo>
                  <a:lnTo>
                    <a:pt x="66" y="34"/>
                  </a:lnTo>
                  <a:lnTo>
                    <a:pt x="63" y="35"/>
                  </a:lnTo>
                  <a:lnTo>
                    <a:pt x="61" y="35"/>
                  </a:lnTo>
                  <a:lnTo>
                    <a:pt x="59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54" y="32"/>
                  </a:lnTo>
                  <a:lnTo>
                    <a:pt x="51" y="33"/>
                  </a:lnTo>
                  <a:lnTo>
                    <a:pt x="48" y="35"/>
                  </a:lnTo>
                  <a:lnTo>
                    <a:pt x="45" y="36"/>
                  </a:lnTo>
                  <a:lnTo>
                    <a:pt x="43" y="38"/>
                  </a:lnTo>
                  <a:lnTo>
                    <a:pt x="42" y="39"/>
                  </a:lnTo>
                  <a:lnTo>
                    <a:pt x="42" y="38"/>
                  </a:lnTo>
                  <a:lnTo>
                    <a:pt x="42" y="35"/>
                  </a:lnTo>
                  <a:lnTo>
                    <a:pt x="43" y="32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4" y="23"/>
                  </a:lnTo>
                  <a:lnTo>
                    <a:pt x="45" y="21"/>
                  </a:lnTo>
                  <a:lnTo>
                    <a:pt x="44" y="18"/>
                  </a:lnTo>
                  <a:lnTo>
                    <a:pt x="45" y="14"/>
                  </a:lnTo>
                  <a:lnTo>
                    <a:pt x="44" y="13"/>
                  </a:lnTo>
                  <a:lnTo>
                    <a:pt x="39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9"/>
                  </a:lnTo>
                  <a:lnTo>
                    <a:pt x="36" y="6"/>
                  </a:lnTo>
                  <a:lnTo>
                    <a:pt x="35" y="4"/>
                  </a:lnTo>
                  <a:lnTo>
                    <a:pt x="34" y="3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6" name="Freeform 435"/>
            <p:cNvSpPr>
              <a:spLocks/>
            </p:cNvSpPr>
            <p:nvPr/>
          </p:nvSpPr>
          <p:spPr bwMode="auto">
            <a:xfrm>
              <a:off x="5308600" y="2054225"/>
              <a:ext cx="179388" cy="354013"/>
            </a:xfrm>
            <a:custGeom>
              <a:avLst/>
              <a:gdLst>
                <a:gd name="T0" fmla="*/ 29 w 113"/>
                <a:gd name="T1" fmla="*/ 140 h 223"/>
                <a:gd name="T2" fmla="*/ 27 w 113"/>
                <a:gd name="T3" fmla="*/ 126 h 223"/>
                <a:gd name="T4" fmla="*/ 20 w 113"/>
                <a:gd name="T5" fmla="*/ 119 h 223"/>
                <a:gd name="T6" fmla="*/ 19 w 113"/>
                <a:gd name="T7" fmla="*/ 114 h 223"/>
                <a:gd name="T8" fmla="*/ 18 w 113"/>
                <a:gd name="T9" fmla="*/ 109 h 223"/>
                <a:gd name="T10" fmla="*/ 5 w 113"/>
                <a:gd name="T11" fmla="*/ 100 h 223"/>
                <a:gd name="T12" fmla="*/ 0 w 113"/>
                <a:gd name="T13" fmla="*/ 94 h 223"/>
                <a:gd name="T14" fmla="*/ 4 w 113"/>
                <a:gd name="T15" fmla="*/ 88 h 223"/>
                <a:gd name="T16" fmla="*/ 6 w 113"/>
                <a:gd name="T17" fmla="*/ 80 h 223"/>
                <a:gd name="T18" fmla="*/ 11 w 113"/>
                <a:gd name="T19" fmla="*/ 77 h 223"/>
                <a:gd name="T20" fmla="*/ 10 w 113"/>
                <a:gd name="T21" fmla="*/ 69 h 223"/>
                <a:gd name="T22" fmla="*/ 13 w 113"/>
                <a:gd name="T23" fmla="*/ 59 h 223"/>
                <a:gd name="T24" fmla="*/ 23 w 113"/>
                <a:gd name="T25" fmla="*/ 57 h 223"/>
                <a:gd name="T26" fmla="*/ 31 w 113"/>
                <a:gd name="T27" fmla="*/ 42 h 223"/>
                <a:gd name="T28" fmla="*/ 37 w 113"/>
                <a:gd name="T29" fmla="*/ 33 h 223"/>
                <a:gd name="T30" fmla="*/ 45 w 113"/>
                <a:gd name="T31" fmla="*/ 19 h 223"/>
                <a:gd name="T32" fmla="*/ 56 w 113"/>
                <a:gd name="T33" fmla="*/ 13 h 223"/>
                <a:gd name="T34" fmla="*/ 61 w 113"/>
                <a:gd name="T35" fmla="*/ 7 h 223"/>
                <a:gd name="T36" fmla="*/ 67 w 113"/>
                <a:gd name="T37" fmla="*/ 1 h 223"/>
                <a:gd name="T38" fmla="*/ 74 w 113"/>
                <a:gd name="T39" fmla="*/ 4 h 223"/>
                <a:gd name="T40" fmla="*/ 82 w 113"/>
                <a:gd name="T41" fmla="*/ 17 h 223"/>
                <a:gd name="T42" fmla="*/ 79 w 113"/>
                <a:gd name="T43" fmla="*/ 34 h 223"/>
                <a:gd name="T44" fmla="*/ 72 w 113"/>
                <a:gd name="T45" fmla="*/ 42 h 223"/>
                <a:gd name="T46" fmla="*/ 70 w 113"/>
                <a:gd name="T47" fmla="*/ 54 h 223"/>
                <a:gd name="T48" fmla="*/ 75 w 113"/>
                <a:gd name="T49" fmla="*/ 55 h 223"/>
                <a:gd name="T50" fmla="*/ 85 w 113"/>
                <a:gd name="T51" fmla="*/ 60 h 223"/>
                <a:gd name="T52" fmla="*/ 90 w 113"/>
                <a:gd name="T53" fmla="*/ 73 h 223"/>
                <a:gd name="T54" fmla="*/ 98 w 113"/>
                <a:gd name="T55" fmla="*/ 82 h 223"/>
                <a:gd name="T56" fmla="*/ 113 w 113"/>
                <a:gd name="T57" fmla="*/ 83 h 223"/>
                <a:gd name="T58" fmla="*/ 105 w 113"/>
                <a:gd name="T59" fmla="*/ 91 h 223"/>
                <a:gd name="T60" fmla="*/ 103 w 113"/>
                <a:gd name="T61" fmla="*/ 94 h 223"/>
                <a:gd name="T62" fmla="*/ 99 w 113"/>
                <a:gd name="T63" fmla="*/ 98 h 223"/>
                <a:gd name="T64" fmla="*/ 89 w 113"/>
                <a:gd name="T65" fmla="*/ 105 h 223"/>
                <a:gd name="T66" fmla="*/ 77 w 113"/>
                <a:gd name="T67" fmla="*/ 110 h 223"/>
                <a:gd name="T68" fmla="*/ 70 w 113"/>
                <a:gd name="T69" fmla="*/ 123 h 223"/>
                <a:gd name="T70" fmla="*/ 72 w 113"/>
                <a:gd name="T71" fmla="*/ 135 h 223"/>
                <a:gd name="T72" fmla="*/ 79 w 113"/>
                <a:gd name="T73" fmla="*/ 147 h 223"/>
                <a:gd name="T74" fmla="*/ 82 w 113"/>
                <a:gd name="T75" fmla="*/ 153 h 223"/>
                <a:gd name="T76" fmla="*/ 79 w 113"/>
                <a:gd name="T77" fmla="*/ 161 h 223"/>
                <a:gd name="T78" fmla="*/ 77 w 113"/>
                <a:gd name="T79" fmla="*/ 171 h 223"/>
                <a:gd name="T80" fmla="*/ 87 w 113"/>
                <a:gd name="T81" fmla="*/ 181 h 223"/>
                <a:gd name="T82" fmla="*/ 90 w 113"/>
                <a:gd name="T83" fmla="*/ 196 h 223"/>
                <a:gd name="T84" fmla="*/ 87 w 113"/>
                <a:gd name="T85" fmla="*/ 212 h 223"/>
                <a:gd name="T86" fmla="*/ 82 w 113"/>
                <a:gd name="T87" fmla="*/ 222 h 223"/>
                <a:gd name="T88" fmla="*/ 81 w 113"/>
                <a:gd name="T89" fmla="*/ 216 h 223"/>
                <a:gd name="T90" fmla="*/ 81 w 113"/>
                <a:gd name="T91" fmla="*/ 204 h 223"/>
                <a:gd name="T92" fmla="*/ 81 w 113"/>
                <a:gd name="T93" fmla="*/ 199 h 223"/>
                <a:gd name="T94" fmla="*/ 77 w 113"/>
                <a:gd name="T95" fmla="*/ 181 h 223"/>
                <a:gd name="T96" fmla="*/ 73 w 113"/>
                <a:gd name="T97" fmla="*/ 174 h 223"/>
                <a:gd name="T98" fmla="*/ 69 w 113"/>
                <a:gd name="T99" fmla="*/ 153 h 223"/>
                <a:gd name="T100" fmla="*/ 64 w 113"/>
                <a:gd name="T101" fmla="*/ 146 h 223"/>
                <a:gd name="T102" fmla="*/ 58 w 113"/>
                <a:gd name="T103" fmla="*/ 139 h 223"/>
                <a:gd name="T104" fmla="*/ 52 w 113"/>
                <a:gd name="T105" fmla="*/ 147 h 223"/>
                <a:gd name="T106" fmla="*/ 41 w 113"/>
                <a:gd name="T107" fmla="*/ 154 h 223"/>
                <a:gd name="T108" fmla="*/ 35 w 113"/>
                <a:gd name="T109" fmla="*/ 155 h 223"/>
                <a:gd name="T110" fmla="*/ 28 w 113"/>
                <a:gd name="T111" fmla="*/ 154 h 223"/>
                <a:gd name="T112" fmla="*/ 26 w 113"/>
                <a:gd name="T113" fmla="*/ 14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3" h="223">
                  <a:moveTo>
                    <a:pt x="26" y="149"/>
                  </a:moveTo>
                  <a:lnTo>
                    <a:pt x="27" y="147"/>
                  </a:lnTo>
                  <a:lnTo>
                    <a:pt x="27" y="143"/>
                  </a:lnTo>
                  <a:lnTo>
                    <a:pt x="29" y="140"/>
                  </a:lnTo>
                  <a:lnTo>
                    <a:pt x="29" y="135"/>
                  </a:lnTo>
                  <a:lnTo>
                    <a:pt x="28" y="129"/>
                  </a:lnTo>
                  <a:lnTo>
                    <a:pt x="27" y="127"/>
                  </a:lnTo>
                  <a:lnTo>
                    <a:pt x="27" y="126"/>
                  </a:lnTo>
                  <a:lnTo>
                    <a:pt x="25" y="123"/>
                  </a:lnTo>
                  <a:lnTo>
                    <a:pt x="22" y="118"/>
                  </a:lnTo>
                  <a:lnTo>
                    <a:pt x="21" y="116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16" y="114"/>
                  </a:lnTo>
                  <a:lnTo>
                    <a:pt x="17" y="113"/>
                  </a:lnTo>
                  <a:lnTo>
                    <a:pt x="19" y="114"/>
                  </a:lnTo>
                  <a:lnTo>
                    <a:pt x="19" y="113"/>
                  </a:lnTo>
                  <a:lnTo>
                    <a:pt x="17" y="111"/>
                  </a:lnTo>
                  <a:lnTo>
                    <a:pt x="18" y="110"/>
                  </a:lnTo>
                  <a:lnTo>
                    <a:pt x="18" y="109"/>
                  </a:lnTo>
                  <a:lnTo>
                    <a:pt x="9" y="105"/>
                  </a:lnTo>
                  <a:lnTo>
                    <a:pt x="8" y="102"/>
                  </a:lnTo>
                  <a:lnTo>
                    <a:pt x="6" y="102"/>
                  </a:lnTo>
                  <a:lnTo>
                    <a:pt x="5" y="100"/>
                  </a:lnTo>
                  <a:lnTo>
                    <a:pt x="5" y="101"/>
                  </a:lnTo>
                  <a:lnTo>
                    <a:pt x="3" y="99"/>
                  </a:lnTo>
                  <a:lnTo>
                    <a:pt x="2" y="97"/>
                  </a:lnTo>
                  <a:lnTo>
                    <a:pt x="0" y="94"/>
                  </a:lnTo>
                  <a:lnTo>
                    <a:pt x="0" y="90"/>
                  </a:lnTo>
                  <a:lnTo>
                    <a:pt x="0" y="89"/>
                  </a:lnTo>
                  <a:lnTo>
                    <a:pt x="1" y="88"/>
                  </a:lnTo>
                  <a:lnTo>
                    <a:pt x="4" y="88"/>
                  </a:lnTo>
                  <a:lnTo>
                    <a:pt x="4" y="82"/>
                  </a:lnTo>
                  <a:lnTo>
                    <a:pt x="4" y="81"/>
                  </a:lnTo>
                  <a:lnTo>
                    <a:pt x="5" y="81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0" y="77"/>
                  </a:lnTo>
                  <a:lnTo>
                    <a:pt x="9" y="75"/>
                  </a:lnTo>
                  <a:lnTo>
                    <a:pt x="9" y="72"/>
                  </a:lnTo>
                  <a:lnTo>
                    <a:pt x="10" y="69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4" y="64"/>
                  </a:lnTo>
                  <a:lnTo>
                    <a:pt x="13" y="59"/>
                  </a:lnTo>
                  <a:lnTo>
                    <a:pt x="15" y="57"/>
                  </a:lnTo>
                  <a:lnTo>
                    <a:pt x="18" y="56"/>
                  </a:lnTo>
                  <a:lnTo>
                    <a:pt x="21" y="57"/>
                  </a:lnTo>
                  <a:lnTo>
                    <a:pt x="23" y="57"/>
                  </a:lnTo>
                  <a:lnTo>
                    <a:pt x="24" y="56"/>
                  </a:lnTo>
                  <a:lnTo>
                    <a:pt x="26" y="51"/>
                  </a:lnTo>
                  <a:lnTo>
                    <a:pt x="30" y="44"/>
                  </a:lnTo>
                  <a:lnTo>
                    <a:pt x="31" y="42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5" y="35"/>
                  </a:lnTo>
                  <a:lnTo>
                    <a:pt x="37" y="33"/>
                  </a:lnTo>
                  <a:lnTo>
                    <a:pt x="37" y="27"/>
                  </a:lnTo>
                  <a:lnTo>
                    <a:pt x="38" y="23"/>
                  </a:lnTo>
                  <a:lnTo>
                    <a:pt x="41" y="21"/>
                  </a:lnTo>
                  <a:lnTo>
                    <a:pt x="45" y="19"/>
                  </a:lnTo>
                  <a:lnTo>
                    <a:pt x="47" y="18"/>
                  </a:lnTo>
                  <a:lnTo>
                    <a:pt x="49" y="15"/>
                  </a:lnTo>
                  <a:lnTo>
                    <a:pt x="53" y="14"/>
                  </a:lnTo>
                  <a:lnTo>
                    <a:pt x="56" y="13"/>
                  </a:lnTo>
                  <a:lnTo>
                    <a:pt x="60" y="14"/>
                  </a:lnTo>
                  <a:lnTo>
                    <a:pt x="61" y="13"/>
                  </a:lnTo>
                  <a:lnTo>
                    <a:pt x="60" y="10"/>
                  </a:lnTo>
                  <a:lnTo>
                    <a:pt x="61" y="7"/>
                  </a:lnTo>
                  <a:lnTo>
                    <a:pt x="64" y="6"/>
                  </a:lnTo>
                  <a:lnTo>
                    <a:pt x="65" y="4"/>
                  </a:lnTo>
                  <a:lnTo>
                    <a:pt x="65" y="2"/>
                  </a:lnTo>
                  <a:lnTo>
                    <a:pt x="67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4" y="4"/>
                  </a:lnTo>
                  <a:lnTo>
                    <a:pt x="75" y="8"/>
                  </a:lnTo>
                  <a:lnTo>
                    <a:pt x="77" y="9"/>
                  </a:lnTo>
                  <a:lnTo>
                    <a:pt x="80" y="10"/>
                  </a:lnTo>
                  <a:lnTo>
                    <a:pt x="82" y="17"/>
                  </a:lnTo>
                  <a:lnTo>
                    <a:pt x="82" y="21"/>
                  </a:lnTo>
                  <a:lnTo>
                    <a:pt x="81" y="27"/>
                  </a:lnTo>
                  <a:lnTo>
                    <a:pt x="81" y="29"/>
                  </a:lnTo>
                  <a:lnTo>
                    <a:pt x="79" y="34"/>
                  </a:lnTo>
                  <a:lnTo>
                    <a:pt x="77" y="37"/>
                  </a:lnTo>
                  <a:lnTo>
                    <a:pt x="75" y="37"/>
                  </a:lnTo>
                  <a:lnTo>
                    <a:pt x="74" y="40"/>
                  </a:lnTo>
                  <a:lnTo>
                    <a:pt x="72" y="42"/>
                  </a:lnTo>
                  <a:lnTo>
                    <a:pt x="71" y="46"/>
                  </a:lnTo>
                  <a:lnTo>
                    <a:pt x="70" y="49"/>
                  </a:lnTo>
                  <a:lnTo>
                    <a:pt x="70" y="52"/>
                  </a:lnTo>
                  <a:lnTo>
                    <a:pt x="70" y="54"/>
                  </a:lnTo>
                  <a:lnTo>
                    <a:pt x="68" y="58"/>
                  </a:lnTo>
                  <a:lnTo>
                    <a:pt x="69" y="59"/>
                  </a:lnTo>
                  <a:lnTo>
                    <a:pt x="72" y="56"/>
                  </a:lnTo>
                  <a:lnTo>
                    <a:pt x="75" y="55"/>
                  </a:lnTo>
                  <a:lnTo>
                    <a:pt x="79" y="54"/>
                  </a:lnTo>
                  <a:lnTo>
                    <a:pt x="83" y="54"/>
                  </a:lnTo>
                  <a:lnTo>
                    <a:pt x="83" y="57"/>
                  </a:lnTo>
                  <a:lnTo>
                    <a:pt x="85" y="60"/>
                  </a:lnTo>
                  <a:lnTo>
                    <a:pt x="85" y="64"/>
                  </a:lnTo>
                  <a:lnTo>
                    <a:pt x="88" y="66"/>
                  </a:lnTo>
                  <a:lnTo>
                    <a:pt x="92" y="68"/>
                  </a:lnTo>
                  <a:lnTo>
                    <a:pt x="90" y="73"/>
                  </a:lnTo>
                  <a:lnTo>
                    <a:pt x="90" y="78"/>
                  </a:lnTo>
                  <a:lnTo>
                    <a:pt x="93" y="78"/>
                  </a:lnTo>
                  <a:lnTo>
                    <a:pt x="97" y="79"/>
                  </a:lnTo>
                  <a:lnTo>
                    <a:pt x="98" y="82"/>
                  </a:lnTo>
                  <a:lnTo>
                    <a:pt x="102" y="86"/>
                  </a:lnTo>
                  <a:lnTo>
                    <a:pt x="107" y="85"/>
                  </a:lnTo>
                  <a:lnTo>
                    <a:pt x="110" y="83"/>
                  </a:lnTo>
                  <a:lnTo>
                    <a:pt x="113" y="83"/>
                  </a:lnTo>
                  <a:lnTo>
                    <a:pt x="113" y="84"/>
                  </a:lnTo>
                  <a:lnTo>
                    <a:pt x="113" y="85"/>
                  </a:lnTo>
                  <a:lnTo>
                    <a:pt x="112" y="87"/>
                  </a:lnTo>
                  <a:lnTo>
                    <a:pt x="105" y="91"/>
                  </a:lnTo>
                  <a:lnTo>
                    <a:pt x="105" y="92"/>
                  </a:lnTo>
                  <a:lnTo>
                    <a:pt x="106" y="93"/>
                  </a:lnTo>
                  <a:lnTo>
                    <a:pt x="105" y="94"/>
                  </a:lnTo>
                  <a:lnTo>
                    <a:pt x="103" y="94"/>
                  </a:lnTo>
                  <a:lnTo>
                    <a:pt x="102" y="95"/>
                  </a:lnTo>
                  <a:lnTo>
                    <a:pt x="101" y="96"/>
                  </a:lnTo>
                  <a:lnTo>
                    <a:pt x="100" y="97"/>
                  </a:lnTo>
                  <a:lnTo>
                    <a:pt x="99" y="98"/>
                  </a:lnTo>
                  <a:lnTo>
                    <a:pt x="97" y="101"/>
                  </a:lnTo>
                  <a:lnTo>
                    <a:pt x="94" y="102"/>
                  </a:lnTo>
                  <a:lnTo>
                    <a:pt x="92" y="103"/>
                  </a:lnTo>
                  <a:lnTo>
                    <a:pt x="89" y="105"/>
                  </a:lnTo>
                  <a:lnTo>
                    <a:pt x="86" y="107"/>
                  </a:lnTo>
                  <a:lnTo>
                    <a:pt x="83" y="109"/>
                  </a:lnTo>
                  <a:lnTo>
                    <a:pt x="81" y="110"/>
                  </a:lnTo>
                  <a:lnTo>
                    <a:pt x="77" y="110"/>
                  </a:lnTo>
                  <a:lnTo>
                    <a:pt x="73" y="110"/>
                  </a:lnTo>
                  <a:lnTo>
                    <a:pt x="70" y="119"/>
                  </a:lnTo>
                  <a:lnTo>
                    <a:pt x="70" y="121"/>
                  </a:lnTo>
                  <a:lnTo>
                    <a:pt x="70" y="123"/>
                  </a:lnTo>
                  <a:lnTo>
                    <a:pt x="68" y="125"/>
                  </a:lnTo>
                  <a:lnTo>
                    <a:pt x="68" y="126"/>
                  </a:lnTo>
                  <a:lnTo>
                    <a:pt x="70" y="130"/>
                  </a:lnTo>
                  <a:lnTo>
                    <a:pt x="72" y="135"/>
                  </a:lnTo>
                  <a:lnTo>
                    <a:pt x="77" y="138"/>
                  </a:lnTo>
                  <a:lnTo>
                    <a:pt x="79" y="141"/>
                  </a:lnTo>
                  <a:lnTo>
                    <a:pt x="80" y="144"/>
                  </a:lnTo>
                  <a:lnTo>
                    <a:pt x="79" y="147"/>
                  </a:lnTo>
                  <a:lnTo>
                    <a:pt x="80" y="150"/>
                  </a:lnTo>
                  <a:lnTo>
                    <a:pt x="82" y="150"/>
                  </a:lnTo>
                  <a:lnTo>
                    <a:pt x="83" y="152"/>
                  </a:lnTo>
                  <a:lnTo>
                    <a:pt x="82" y="153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1"/>
                  </a:lnTo>
                  <a:lnTo>
                    <a:pt x="79" y="161"/>
                  </a:lnTo>
                  <a:lnTo>
                    <a:pt x="77" y="163"/>
                  </a:lnTo>
                  <a:lnTo>
                    <a:pt x="76" y="165"/>
                  </a:lnTo>
                  <a:lnTo>
                    <a:pt x="76" y="168"/>
                  </a:lnTo>
                  <a:lnTo>
                    <a:pt x="77" y="171"/>
                  </a:lnTo>
                  <a:lnTo>
                    <a:pt x="82" y="174"/>
                  </a:lnTo>
                  <a:lnTo>
                    <a:pt x="86" y="178"/>
                  </a:lnTo>
                  <a:lnTo>
                    <a:pt x="86" y="180"/>
                  </a:lnTo>
                  <a:lnTo>
                    <a:pt x="87" y="181"/>
                  </a:lnTo>
                  <a:lnTo>
                    <a:pt x="87" y="188"/>
                  </a:lnTo>
                  <a:lnTo>
                    <a:pt x="89" y="192"/>
                  </a:lnTo>
                  <a:lnTo>
                    <a:pt x="89" y="193"/>
                  </a:lnTo>
                  <a:lnTo>
                    <a:pt x="90" y="196"/>
                  </a:lnTo>
                  <a:lnTo>
                    <a:pt x="94" y="203"/>
                  </a:lnTo>
                  <a:lnTo>
                    <a:pt x="93" y="205"/>
                  </a:lnTo>
                  <a:lnTo>
                    <a:pt x="89" y="211"/>
                  </a:lnTo>
                  <a:lnTo>
                    <a:pt x="87" y="212"/>
                  </a:lnTo>
                  <a:lnTo>
                    <a:pt x="85" y="215"/>
                  </a:lnTo>
                  <a:lnTo>
                    <a:pt x="84" y="218"/>
                  </a:lnTo>
                  <a:lnTo>
                    <a:pt x="83" y="221"/>
                  </a:lnTo>
                  <a:lnTo>
                    <a:pt x="82" y="222"/>
                  </a:lnTo>
                  <a:lnTo>
                    <a:pt x="82" y="223"/>
                  </a:lnTo>
                  <a:lnTo>
                    <a:pt x="79" y="222"/>
                  </a:lnTo>
                  <a:lnTo>
                    <a:pt x="80" y="219"/>
                  </a:lnTo>
                  <a:lnTo>
                    <a:pt x="81" y="216"/>
                  </a:lnTo>
                  <a:lnTo>
                    <a:pt x="83" y="211"/>
                  </a:lnTo>
                  <a:lnTo>
                    <a:pt x="83" y="208"/>
                  </a:lnTo>
                  <a:lnTo>
                    <a:pt x="83" y="205"/>
                  </a:lnTo>
                  <a:lnTo>
                    <a:pt x="81" y="204"/>
                  </a:lnTo>
                  <a:lnTo>
                    <a:pt x="79" y="202"/>
                  </a:lnTo>
                  <a:lnTo>
                    <a:pt x="80" y="201"/>
                  </a:lnTo>
                  <a:lnTo>
                    <a:pt x="82" y="201"/>
                  </a:lnTo>
                  <a:lnTo>
                    <a:pt x="81" y="199"/>
                  </a:lnTo>
                  <a:lnTo>
                    <a:pt x="82" y="196"/>
                  </a:lnTo>
                  <a:lnTo>
                    <a:pt x="81" y="191"/>
                  </a:lnTo>
                  <a:lnTo>
                    <a:pt x="78" y="185"/>
                  </a:lnTo>
                  <a:lnTo>
                    <a:pt x="77" y="181"/>
                  </a:lnTo>
                  <a:lnTo>
                    <a:pt x="76" y="182"/>
                  </a:lnTo>
                  <a:lnTo>
                    <a:pt x="76" y="183"/>
                  </a:lnTo>
                  <a:lnTo>
                    <a:pt x="74" y="179"/>
                  </a:lnTo>
                  <a:lnTo>
                    <a:pt x="73" y="174"/>
                  </a:lnTo>
                  <a:lnTo>
                    <a:pt x="72" y="171"/>
                  </a:lnTo>
                  <a:lnTo>
                    <a:pt x="71" y="166"/>
                  </a:lnTo>
                  <a:lnTo>
                    <a:pt x="70" y="161"/>
                  </a:lnTo>
                  <a:lnTo>
                    <a:pt x="69" y="153"/>
                  </a:lnTo>
                  <a:lnTo>
                    <a:pt x="69" y="148"/>
                  </a:lnTo>
                  <a:lnTo>
                    <a:pt x="68" y="148"/>
                  </a:lnTo>
                  <a:lnTo>
                    <a:pt x="67" y="147"/>
                  </a:lnTo>
                  <a:lnTo>
                    <a:pt x="64" y="146"/>
                  </a:lnTo>
                  <a:lnTo>
                    <a:pt x="62" y="144"/>
                  </a:lnTo>
                  <a:lnTo>
                    <a:pt x="60" y="142"/>
                  </a:lnTo>
                  <a:lnTo>
                    <a:pt x="59" y="143"/>
                  </a:lnTo>
                  <a:lnTo>
                    <a:pt x="58" y="139"/>
                  </a:lnTo>
                  <a:lnTo>
                    <a:pt x="57" y="136"/>
                  </a:lnTo>
                  <a:lnTo>
                    <a:pt x="57" y="141"/>
                  </a:lnTo>
                  <a:lnTo>
                    <a:pt x="56" y="146"/>
                  </a:lnTo>
                  <a:lnTo>
                    <a:pt x="52" y="147"/>
                  </a:lnTo>
                  <a:lnTo>
                    <a:pt x="49" y="149"/>
                  </a:lnTo>
                  <a:lnTo>
                    <a:pt x="46" y="151"/>
                  </a:lnTo>
                  <a:lnTo>
                    <a:pt x="44" y="152"/>
                  </a:lnTo>
                  <a:lnTo>
                    <a:pt x="41" y="154"/>
                  </a:lnTo>
                  <a:lnTo>
                    <a:pt x="39" y="157"/>
                  </a:lnTo>
                  <a:lnTo>
                    <a:pt x="38" y="156"/>
                  </a:lnTo>
                  <a:lnTo>
                    <a:pt x="37" y="156"/>
                  </a:lnTo>
                  <a:lnTo>
                    <a:pt x="35" y="155"/>
                  </a:lnTo>
                  <a:lnTo>
                    <a:pt x="34" y="157"/>
                  </a:lnTo>
                  <a:lnTo>
                    <a:pt x="31" y="156"/>
                  </a:lnTo>
                  <a:lnTo>
                    <a:pt x="29" y="155"/>
                  </a:lnTo>
                  <a:lnTo>
                    <a:pt x="28" y="154"/>
                  </a:lnTo>
                  <a:lnTo>
                    <a:pt x="29" y="152"/>
                  </a:lnTo>
                  <a:lnTo>
                    <a:pt x="27" y="154"/>
                  </a:lnTo>
                  <a:lnTo>
                    <a:pt x="25" y="153"/>
                  </a:lnTo>
                  <a:lnTo>
                    <a:pt x="26" y="149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7" name="Freeform 437"/>
            <p:cNvSpPr>
              <a:spLocks/>
            </p:cNvSpPr>
            <p:nvPr/>
          </p:nvSpPr>
          <p:spPr bwMode="auto">
            <a:xfrm>
              <a:off x="5510212" y="2324100"/>
              <a:ext cx="111125" cy="79375"/>
            </a:xfrm>
            <a:custGeom>
              <a:avLst/>
              <a:gdLst>
                <a:gd name="T0" fmla="*/ 28 w 70"/>
                <a:gd name="T1" fmla="*/ 50 h 50"/>
                <a:gd name="T2" fmla="*/ 26 w 70"/>
                <a:gd name="T3" fmla="*/ 49 h 50"/>
                <a:gd name="T4" fmla="*/ 20 w 70"/>
                <a:gd name="T5" fmla="*/ 49 h 50"/>
                <a:gd name="T6" fmla="*/ 18 w 70"/>
                <a:gd name="T7" fmla="*/ 47 h 50"/>
                <a:gd name="T8" fmla="*/ 18 w 70"/>
                <a:gd name="T9" fmla="*/ 43 h 50"/>
                <a:gd name="T10" fmla="*/ 16 w 70"/>
                <a:gd name="T11" fmla="*/ 43 h 50"/>
                <a:gd name="T12" fmla="*/ 12 w 70"/>
                <a:gd name="T13" fmla="*/ 45 h 50"/>
                <a:gd name="T14" fmla="*/ 10 w 70"/>
                <a:gd name="T15" fmla="*/ 40 h 50"/>
                <a:gd name="T16" fmla="*/ 11 w 70"/>
                <a:gd name="T17" fmla="*/ 39 h 50"/>
                <a:gd name="T18" fmla="*/ 9 w 70"/>
                <a:gd name="T19" fmla="*/ 37 h 50"/>
                <a:gd name="T20" fmla="*/ 9 w 70"/>
                <a:gd name="T21" fmla="*/ 33 h 50"/>
                <a:gd name="T22" fmla="*/ 6 w 70"/>
                <a:gd name="T23" fmla="*/ 28 h 50"/>
                <a:gd name="T24" fmla="*/ 1 w 70"/>
                <a:gd name="T25" fmla="*/ 21 h 50"/>
                <a:gd name="T26" fmla="*/ 1 w 70"/>
                <a:gd name="T27" fmla="*/ 15 h 50"/>
                <a:gd name="T28" fmla="*/ 4 w 70"/>
                <a:gd name="T29" fmla="*/ 11 h 50"/>
                <a:gd name="T30" fmla="*/ 9 w 70"/>
                <a:gd name="T31" fmla="*/ 6 h 50"/>
                <a:gd name="T32" fmla="*/ 13 w 70"/>
                <a:gd name="T33" fmla="*/ 4 h 50"/>
                <a:gd name="T34" fmla="*/ 23 w 70"/>
                <a:gd name="T35" fmla="*/ 6 h 50"/>
                <a:gd name="T36" fmla="*/ 34 w 70"/>
                <a:gd name="T37" fmla="*/ 5 h 50"/>
                <a:gd name="T38" fmla="*/ 39 w 70"/>
                <a:gd name="T39" fmla="*/ 6 h 50"/>
                <a:gd name="T40" fmla="*/ 45 w 70"/>
                <a:gd name="T41" fmla="*/ 8 h 50"/>
                <a:gd name="T42" fmla="*/ 50 w 70"/>
                <a:gd name="T43" fmla="*/ 8 h 50"/>
                <a:gd name="T44" fmla="*/ 54 w 70"/>
                <a:gd name="T45" fmla="*/ 4 h 50"/>
                <a:gd name="T46" fmla="*/ 59 w 70"/>
                <a:gd name="T47" fmla="*/ 3 h 50"/>
                <a:gd name="T48" fmla="*/ 63 w 70"/>
                <a:gd name="T49" fmla="*/ 5 h 50"/>
                <a:gd name="T50" fmla="*/ 68 w 70"/>
                <a:gd name="T51" fmla="*/ 2 h 50"/>
                <a:gd name="T52" fmla="*/ 68 w 70"/>
                <a:gd name="T53" fmla="*/ 8 h 50"/>
                <a:gd name="T54" fmla="*/ 70 w 70"/>
                <a:gd name="T55" fmla="*/ 15 h 50"/>
                <a:gd name="T56" fmla="*/ 70 w 70"/>
                <a:gd name="T57" fmla="*/ 28 h 50"/>
                <a:gd name="T58" fmla="*/ 66 w 70"/>
                <a:gd name="T59" fmla="*/ 29 h 50"/>
                <a:gd name="T60" fmla="*/ 62 w 70"/>
                <a:gd name="T61" fmla="*/ 32 h 50"/>
                <a:gd name="T62" fmla="*/ 56 w 70"/>
                <a:gd name="T63" fmla="*/ 33 h 50"/>
                <a:gd name="T64" fmla="*/ 51 w 70"/>
                <a:gd name="T65" fmla="*/ 36 h 50"/>
                <a:gd name="T66" fmla="*/ 48 w 70"/>
                <a:gd name="T67" fmla="*/ 39 h 50"/>
                <a:gd name="T68" fmla="*/ 48 w 70"/>
                <a:gd name="T69" fmla="*/ 43 h 50"/>
                <a:gd name="T70" fmla="*/ 45 w 70"/>
                <a:gd name="T71" fmla="*/ 44 h 50"/>
                <a:gd name="T72" fmla="*/ 40 w 70"/>
                <a:gd name="T73" fmla="*/ 46 h 50"/>
                <a:gd name="T74" fmla="*/ 36 w 70"/>
                <a:gd name="T75" fmla="*/ 46 h 50"/>
                <a:gd name="T76" fmla="*/ 35 w 70"/>
                <a:gd name="T77" fmla="*/ 49 h 50"/>
                <a:gd name="T78" fmla="*/ 30 w 70"/>
                <a:gd name="T7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50">
                  <a:moveTo>
                    <a:pt x="29" y="50"/>
                  </a:moveTo>
                  <a:lnTo>
                    <a:pt x="28" y="50"/>
                  </a:lnTo>
                  <a:lnTo>
                    <a:pt x="27" y="50"/>
                  </a:lnTo>
                  <a:lnTo>
                    <a:pt x="26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9" y="45"/>
                  </a:lnTo>
                  <a:lnTo>
                    <a:pt x="18" y="43"/>
                  </a:lnTo>
                  <a:lnTo>
                    <a:pt x="17" y="43"/>
                  </a:lnTo>
                  <a:lnTo>
                    <a:pt x="16" y="43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1" y="40"/>
                  </a:lnTo>
                  <a:lnTo>
                    <a:pt x="11" y="39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9" y="33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9" y="5"/>
                  </a:lnTo>
                  <a:lnTo>
                    <a:pt x="23" y="6"/>
                  </a:lnTo>
                  <a:lnTo>
                    <a:pt x="28" y="5"/>
                  </a:lnTo>
                  <a:lnTo>
                    <a:pt x="34" y="5"/>
                  </a:lnTo>
                  <a:lnTo>
                    <a:pt x="37" y="7"/>
                  </a:lnTo>
                  <a:lnTo>
                    <a:pt x="39" y="6"/>
                  </a:lnTo>
                  <a:lnTo>
                    <a:pt x="41" y="8"/>
                  </a:lnTo>
                  <a:lnTo>
                    <a:pt x="45" y="8"/>
                  </a:lnTo>
                  <a:lnTo>
                    <a:pt x="48" y="9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54" y="4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61" y="5"/>
                  </a:lnTo>
                  <a:lnTo>
                    <a:pt x="63" y="5"/>
                  </a:lnTo>
                  <a:lnTo>
                    <a:pt x="65" y="4"/>
                  </a:lnTo>
                  <a:lnTo>
                    <a:pt x="68" y="2"/>
                  </a:lnTo>
                  <a:lnTo>
                    <a:pt x="69" y="0"/>
                  </a:lnTo>
                  <a:lnTo>
                    <a:pt x="68" y="8"/>
                  </a:lnTo>
                  <a:lnTo>
                    <a:pt x="69" y="12"/>
                  </a:lnTo>
                  <a:lnTo>
                    <a:pt x="70" y="15"/>
                  </a:lnTo>
                  <a:lnTo>
                    <a:pt x="70" y="25"/>
                  </a:lnTo>
                  <a:lnTo>
                    <a:pt x="70" y="28"/>
                  </a:lnTo>
                  <a:lnTo>
                    <a:pt x="68" y="29"/>
                  </a:lnTo>
                  <a:lnTo>
                    <a:pt x="66" y="29"/>
                  </a:lnTo>
                  <a:lnTo>
                    <a:pt x="64" y="31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6" y="33"/>
                  </a:lnTo>
                  <a:lnTo>
                    <a:pt x="55" y="35"/>
                  </a:lnTo>
                  <a:lnTo>
                    <a:pt x="51" y="36"/>
                  </a:lnTo>
                  <a:lnTo>
                    <a:pt x="48" y="36"/>
                  </a:lnTo>
                  <a:lnTo>
                    <a:pt x="48" y="39"/>
                  </a:lnTo>
                  <a:lnTo>
                    <a:pt x="48" y="41"/>
                  </a:lnTo>
                  <a:lnTo>
                    <a:pt x="48" y="43"/>
                  </a:lnTo>
                  <a:lnTo>
                    <a:pt x="47" y="43"/>
                  </a:lnTo>
                  <a:lnTo>
                    <a:pt x="45" y="44"/>
                  </a:lnTo>
                  <a:lnTo>
                    <a:pt x="42" y="45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6" y="48"/>
                  </a:lnTo>
                  <a:lnTo>
                    <a:pt x="35" y="49"/>
                  </a:lnTo>
                  <a:lnTo>
                    <a:pt x="33" y="50"/>
                  </a:lnTo>
                  <a:lnTo>
                    <a:pt x="30" y="50"/>
                  </a:lnTo>
                  <a:lnTo>
                    <a:pt x="29" y="5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8" name="Freeform 439"/>
            <p:cNvSpPr>
              <a:spLocks/>
            </p:cNvSpPr>
            <p:nvPr/>
          </p:nvSpPr>
          <p:spPr bwMode="auto">
            <a:xfrm>
              <a:off x="5470525" y="2171700"/>
              <a:ext cx="146050" cy="166688"/>
            </a:xfrm>
            <a:custGeom>
              <a:avLst/>
              <a:gdLst>
                <a:gd name="T0" fmla="*/ 31 w 92"/>
                <a:gd name="T1" fmla="*/ 8 h 105"/>
                <a:gd name="T2" fmla="*/ 34 w 92"/>
                <a:gd name="T3" fmla="*/ 15 h 105"/>
                <a:gd name="T4" fmla="*/ 42 w 92"/>
                <a:gd name="T5" fmla="*/ 21 h 105"/>
                <a:gd name="T6" fmla="*/ 53 w 92"/>
                <a:gd name="T7" fmla="*/ 22 h 105"/>
                <a:gd name="T8" fmla="*/ 56 w 92"/>
                <a:gd name="T9" fmla="*/ 27 h 105"/>
                <a:gd name="T10" fmla="*/ 58 w 92"/>
                <a:gd name="T11" fmla="*/ 32 h 105"/>
                <a:gd name="T12" fmla="*/ 51 w 92"/>
                <a:gd name="T13" fmla="*/ 35 h 105"/>
                <a:gd name="T14" fmla="*/ 47 w 92"/>
                <a:gd name="T15" fmla="*/ 39 h 105"/>
                <a:gd name="T16" fmla="*/ 51 w 92"/>
                <a:gd name="T17" fmla="*/ 42 h 105"/>
                <a:gd name="T18" fmla="*/ 62 w 92"/>
                <a:gd name="T19" fmla="*/ 51 h 105"/>
                <a:gd name="T20" fmla="*/ 72 w 92"/>
                <a:gd name="T21" fmla="*/ 62 h 105"/>
                <a:gd name="T22" fmla="*/ 79 w 92"/>
                <a:gd name="T23" fmla="*/ 68 h 105"/>
                <a:gd name="T24" fmla="*/ 80 w 92"/>
                <a:gd name="T25" fmla="*/ 71 h 105"/>
                <a:gd name="T26" fmla="*/ 85 w 92"/>
                <a:gd name="T27" fmla="*/ 76 h 105"/>
                <a:gd name="T28" fmla="*/ 91 w 92"/>
                <a:gd name="T29" fmla="*/ 88 h 105"/>
                <a:gd name="T30" fmla="*/ 91 w 92"/>
                <a:gd name="T31" fmla="*/ 97 h 105"/>
                <a:gd name="T32" fmla="*/ 84 w 92"/>
                <a:gd name="T33" fmla="*/ 100 h 105"/>
                <a:gd name="T34" fmla="*/ 78 w 92"/>
                <a:gd name="T35" fmla="*/ 99 h 105"/>
                <a:gd name="T36" fmla="*/ 72 w 92"/>
                <a:gd name="T37" fmla="*/ 105 h 105"/>
                <a:gd name="T38" fmla="*/ 64 w 92"/>
                <a:gd name="T39" fmla="*/ 102 h 105"/>
                <a:gd name="T40" fmla="*/ 66 w 92"/>
                <a:gd name="T41" fmla="*/ 98 h 105"/>
                <a:gd name="T42" fmla="*/ 67 w 92"/>
                <a:gd name="T43" fmla="*/ 85 h 105"/>
                <a:gd name="T44" fmla="*/ 64 w 92"/>
                <a:gd name="T45" fmla="*/ 81 h 105"/>
                <a:gd name="T46" fmla="*/ 59 w 92"/>
                <a:gd name="T47" fmla="*/ 79 h 105"/>
                <a:gd name="T48" fmla="*/ 57 w 92"/>
                <a:gd name="T49" fmla="*/ 69 h 105"/>
                <a:gd name="T50" fmla="*/ 55 w 92"/>
                <a:gd name="T51" fmla="*/ 61 h 105"/>
                <a:gd name="T52" fmla="*/ 51 w 92"/>
                <a:gd name="T53" fmla="*/ 58 h 105"/>
                <a:gd name="T54" fmla="*/ 45 w 92"/>
                <a:gd name="T55" fmla="*/ 51 h 105"/>
                <a:gd name="T56" fmla="*/ 37 w 92"/>
                <a:gd name="T57" fmla="*/ 52 h 105"/>
                <a:gd name="T58" fmla="*/ 33 w 92"/>
                <a:gd name="T59" fmla="*/ 56 h 105"/>
                <a:gd name="T60" fmla="*/ 26 w 92"/>
                <a:gd name="T61" fmla="*/ 56 h 105"/>
                <a:gd name="T62" fmla="*/ 21 w 92"/>
                <a:gd name="T63" fmla="*/ 54 h 105"/>
                <a:gd name="T64" fmla="*/ 13 w 92"/>
                <a:gd name="T65" fmla="*/ 59 h 105"/>
                <a:gd name="T66" fmla="*/ 10 w 92"/>
                <a:gd name="T67" fmla="*/ 60 h 105"/>
                <a:gd name="T68" fmla="*/ 11 w 92"/>
                <a:gd name="T69" fmla="*/ 49 h 105"/>
                <a:gd name="T70" fmla="*/ 12 w 92"/>
                <a:gd name="T71" fmla="*/ 43 h 105"/>
                <a:gd name="T72" fmla="*/ 11 w 92"/>
                <a:gd name="T73" fmla="*/ 35 h 105"/>
                <a:gd name="T74" fmla="*/ 5 w 92"/>
                <a:gd name="T75" fmla="*/ 35 h 105"/>
                <a:gd name="T76" fmla="*/ 3 w 92"/>
                <a:gd name="T77" fmla="*/ 26 h 105"/>
                <a:gd name="T78" fmla="*/ 0 w 92"/>
                <a:gd name="T79" fmla="*/ 24 h 105"/>
                <a:gd name="T80" fmla="*/ 1 w 92"/>
                <a:gd name="T81" fmla="*/ 21 h 105"/>
                <a:gd name="T82" fmla="*/ 5 w 92"/>
                <a:gd name="T83" fmla="*/ 20 h 105"/>
                <a:gd name="T84" fmla="*/ 11 w 92"/>
                <a:gd name="T85" fmla="*/ 13 h 105"/>
                <a:gd name="T86" fmla="*/ 14 w 92"/>
                <a:gd name="T87" fmla="*/ 16 h 105"/>
                <a:gd name="T88" fmla="*/ 20 w 92"/>
                <a:gd name="T89" fmla="*/ 11 h 105"/>
                <a:gd name="T90" fmla="*/ 18 w 92"/>
                <a:gd name="T91" fmla="*/ 1 h 105"/>
                <a:gd name="T92" fmla="*/ 24 w 92"/>
                <a:gd name="T93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2" h="105">
                  <a:moveTo>
                    <a:pt x="24" y="1"/>
                  </a:moveTo>
                  <a:lnTo>
                    <a:pt x="27" y="4"/>
                  </a:lnTo>
                  <a:lnTo>
                    <a:pt x="31" y="8"/>
                  </a:lnTo>
                  <a:lnTo>
                    <a:pt x="33" y="10"/>
                  </a:lnTo>
                  <a:lnTo>
                    <a:pt x="35" y="13"/>
                  </a:lnTo>
                  <a:lnTo>
                    <a:pt x="34" y="15"/>
                  </a:lnTo>
                  <a:lnTo>
                    <a:pt x="34" y="17"/>
                  </a:lnTo>
                  <a:lnTo>
                    <a:pt x="38" y="20"/>
                  </a:lnTo>
                  <a:lnTo>
                    <a:pt x="42" y="21"/>
                  </a:lnTo>
                  <a:lnTo>
                    <a:pt x="47" y="20"/>
                  </a:lnTo>
                  <a:lnTo>
                    <a:pt x="50" y="20"/>
                  </a:lnTo>
                  <a:lnTo>
                    <a:pt x="53" y="22"/>
                  </a:lnTo>
                  <a:lnTo>
                    <a:pt x="54" y="24"/>
                  </a:lnTo>
                  <a:lnTo>
                    <a:pt x="54" y="26"/>
                  </a:lnTo>
                  <a:lnTo>
                    <a:pt x="56" y="27"/>
                  </a:lnTo>
                  <a:lnTo>
                    <a:pt x="57" y="29"/>
                  </a:lnTo>
                  <a:lnTo>
                    <a:pt x="58" y="30"/>
                  </a:lnTo>
                  <a:lnTo>
                    <a:pt x="58" y="32"/>
                  </a:lnTo>
                  <a:lnTo>
                    <a:pt x="54" y="36"/>
                  </a:lnTo>
                  <a:lnTo>
                    <a:pt x="53" y="36"/>
                  </a:lnTo>
                  <a:lnTo>
                    <a:pt x="51" y="35"/>
                  </a:lnTo>
                  <a:lnTo>
                    <a:pt x="49" y="36"/>
                  </a:lnTo>
                  <a:lnTo>
                    <a:pt x="48" y="37"/>
                  </a:lnTo>
                  <a:lnTo>
                    <a:pt x="47" y="39"/>
                  </a:lnTo>
                  <a:lnTo>
                    <a:pt x="47" y="40"/>
                  </a:lnTo>
                  <a:lnTo>
                    <a:pt x="49" y="41"/>
                  </a:lnTo>
                  <a:lnTo>
                    <a:pt x="51" y="42"/>
                  </a:lnTo>
                  <a:lnTo>
                    <a:pt x="55" y="44"/>
                  </a:lnTo>
                  <a:lnTo>
                    <a:pt x="61" y="48"/>
                  </a:lnTo>
                  <a:lnTo>
                    <a:pt x="62" y="51"/>
                  </a:lnTo>
                  <a:lnTo>
                    <a:pt x="68" y="56"/>
                  </a:lnTo>
                  <a:lnTo>
                    <a:pt x="68" y="58"/>
                  </a:lnTo>
                  <a:lnTo>
                    <a:pt x="72" y="62"/>
                  </a:lnTo>
                  <a:lnTo>
                    <a:pt x="74" y="62"/>
                  </a:lnTo>
                  <a:lnTo>
                    <a:pt x="78" y="65"/>
                  </a:lnTo>
                  <a:lnTo>
                    <a:pt x="79" y="68"/>
                  </a:lnTo>
                  <a:lnTo>
                    <a:pt x="80" y="70"/>
                  </a:lnTo>
                  <a:lnTo>
                    <a:pt x="79" y="71"/>
                  </a:lnTo>
                  <a:lnTo>
                    <a:pt x="80" y="71"/>
                  </a:lnTo>
                  <a:lnTo>
                    <a:pt x="80" y="74"/>
                  </a:lnTo>
                  <a:lnTo>
                    <a:pt x="82" y="74"/>
                  </a:lnTo>
                  <a:lnTo>
                    <a:pt x="85" y="76"/>
                  </a:lnTo>
                  <a:lnTo>
                    <a:pt x="88" y="78"/>
                  </a:lnTo>
                  <a:lnTo>
                    <a:pt x="89" y="81"/>
                  </a:lnTo>
                  <a:lnTo>
                    <a:pt x="91" y="88"/>
                  </a:lnTo>
                  <a:lnTo>
                    <a:pt x="92" y="89"/>
                  </a:lnTo>
                  <a:lnTo>
                    <a:pt x="92" y="96"/>
                  </a:lnTo>
                  <a:lnTo>
                    <a:pt x="91" y="97"/>
                  </a:lnTo>
                  <a:lnTo>
                    <a:pt x="88" y="99"/>
                  </a:lnTo>
                  <a:lnTo>
                    <a:pt x="86" y="100"/>
                  </a:lnTo>
                  <a:lnTo>
                    <a:pt x="84" y="100"/>
                  </a:lnTo>
                  <a:lnTo>
                    <a:pt x="82" y="99"/>
                  </a:lnTo>
                  <a:lnTo>
                    <a:pt x="80" y="99"/>
                  </a:lnTo>
                  <a:lnTo>
                    <a:pt x="78" y="99"/>
                  </a:lnTo>
                  <a:lnTo>
                    <a:pt x="74" y="101"/>
                  </a:lnTo>
                  <a:lnTo>
                    <a:pt x="74" y="104"/>
                  </a:lnTo>
                  <a:lnTo>
                    <a:pt x="72" y="105"/>
                  </a:lnTo>
                  <a:lnTo>
                    <a:pt x="70" y="104"/>
                  </a:lnTo>
                  <a:lnTo>
                    <a:pt x="65" y="103"/>
                  </a:lnTo>
                  <a:lnTo>
                    <a:pt x="64" y="102"/>
                  </a:lnTo>
                  <a:lnTo>
                    <a:pt x="64" y="101"/>
                  </a:lnTo>
                  <a:lnTo>
                    <a:pt x="65" y="101"/>
                  </a:lnTo>
                  <a:lnTo>
                    <a:pt x="66" y="98"/>
                  </a:lnTo>
                  <a:lnTo>
                    <a:pt x="66" y="89"/>
                  </a:lnTo>
                  <a:lnTo>
                    <a:pt x="67" y="87"/>
                  </a:lnTo>
                  <a:lnTo>
                    <a:pt x="67" y="85"/>
                  </a:lnTo>
                  <a:lnTo>
                    <a:pt x="67" y="84"/>
                  </a:lnTo>
                  <a:lnTo>
                    <a:pt x="65" y="82"/>
                  </a:lnTo>
                  <a:lnTo>
                    <a:pt x="64" y="81"/>
                  </a:lnTo>
                  <a:lnTo>
                    <a:pt x="63" y="80"/>
                  </a:lnTo>
                  <a:lnTo>
                    <a:pt x="61" y="80"/>
                  </a:lnTo>
                  <a:lnTo>
                    <a:pt x="59" y="79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69"/>
                  </a:lnTo>
                  <a:lnTo>
                    <a:pt x="57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0"/>
                  </a:lnTo>
                  <a:lnTo>
                    <a:pt x="53" y="59"/>
                  </a:lnTo>
                  <a:lnTo>
                    <a:pt x="51" y="58"/>
                  </a:lnTo>
                  <a:lnTo>
                    <a:pt x="49" y="56"/>
                  </a:lnTo>
                  <a:lnTo>
                    <a:pt x="48" y="55"/>
                  </a:lnTo>
                  <a:lnTo>
                    <a:pt x="45" y="51"/>
                  </a:lnTo>
                  <a:lnTo>
                    <a:pt x="42" y="51"/>
                  </a:lnTo>
                  <a:lnTo>
                    <a:pt x="40" y="51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5" y="55"/>
                  </a:lnTo>
                  <a:lnTo>
                    <a:pt x="33" y="56"/>
                  </a:lnTo>
                  <a:lnTo>
                    <a:pt x="31" y="57"/>
                  </a:lnTo>
                  <a:lnTo>
                    <a:pt x="29" y="57"/>
                  </a:lnTo>
                  <a:lnTo>
                    <a:pt x="26" y="56"/>
                  </a:lnTo>
                  <a:lnTo>
                    <a:pt x="25" y="54"/>
                  </a:lnTo>
                  <a:lnTo>
                    <a:pt x="23" y="53"/>
                  </a:lnTo>
                  <a:lnTo>
                    <a:pt x="21" y="54"/>
                  </a:lnTo>
                  <a:lnTo>
                    <a:pt x="18" y="55"/>
                  </a:lnTo>
                  <a:lnTo>
                    <a:pt x="16" y="58"/>
                  </a:lnTo>
                  <a:lnTo>
                    <a:pt x="13" y="59"/>
                  </a:lnTo>
                  <a:lnTo>
                    <a:pt x="11" y="61"/>
                  </a:lnTo>
                  <a:lnTo>
                    <a:pt x="10" y="61"/>
                  </a:lnTo>
                  <a:lnTo>
                    <a:pt x="10" y="60"/>
                  </a:lnTo>
                  <a:lnTo>
                    <a:pt x="9" y="58"/>
                  </a:lnTo>
                  <a:lnTo>
                    <a:pt x="10" y="55"/>
                  </a:lnTo>
                  <a:lnTo>
                    <a:pt x="11" y="49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3"/>
                  </a:lnTo>
                  <a:lnTo>
                    <a:pt x="11" y="40"/>
                  </a:lnTo>
                  <a:lnTo>
                    <a:pt x="12" y="36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1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11" y="13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4" y="16"/>
                  </a:lnTo>
                  <a:lnTo>
                    <a:pt x="18" y="15"/>
                  </a:lnTo>
                  <a:lnTo>
                    <a:pt x="19" y="14"/>
                  </a:lnTo>
                  <a:lnTo>
                    <a:pt x="20" y="11"/>
                  </a:lnTo>
                  <a:lnTo>
                    <a:pt x="18" y="8"/>
                  </a:lnTo>
                  <a:lnTo>
                    <a:pt x="17" y="4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9" name="Freeform 441"/>
            <p:cNvSpPr>
              <a:spLocks/>
            </p:cNvSpPr>
            <p:nvPr/>
          </p:nvSpPr>
          <p:spPr bwMode="auto">
            <a:xfrm>
              <a:off x="5272087" y="2168525"/>
              <a:ext cx="6350" cy="7938"/>
            </a:xfrm>
            <a:custGeom>
              <a:avLst/>
              <a:gdLst>
                <a:gd name="T0" fmla="*/ 0 w 4"/>
                <a:gd name="T1" fmla="*/ 1 h 5"/>
                <a:gd name="T2" fmla="*/ 1 w 4"/>
                <a:gd name="T3" fmla="*/ 5 h 5"/>
                <a:gd name="T4" fmla="*/ 3 w 4"/>
                <a:gd name="T5" fmla="*/ 5 h 5"/>
                <a:gd name="T6" fmla="*/ 4 w 4"/>
                <a:gd name="T7" fmla="*/ 4 h 5"/>
                <a:gd name="T8" fmla="*/ 4 w 4"/>
                <a:gd name="T9" fmla="*/ 2 h 5"/>
                <a:gd name="T10" fmla="*/ 3 w 4"/>
                <a:gd name="T11" fmla="*/ 1 h 5"/>
                <a:gd name="T12" fmla="*/ 2 w 4"/>
                <a:gd name="T13" fmla="*/ 0 h 5"/>
                <a:gd name="T14" fmla="*/ 0 w 4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lnTo>
                    <a:pt x="1" y="5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0" name="Freeform 442"/>
            <p:cNvSpPr>
              <a:spLocks/>
            </p:cNvSpPr>
            <p:nvPr/>
          </p:nvSpPr>
          <p:spPr bwMode="auto">
            <a:xfrm>
              <a:off x="5272087" y="2168525"/>
              <a:ext cx="6350" cy="7938"/>
            </a:xfrm>
            <a:custGeom>
              <a:avLst/>
              <a:gdLst>
                <a:gd name="T0" fmla="*/ 0 w 4"/>
                <a:gd name="T1" fmla="*/ 1 h 5"/>
                <a:gd name="T2" fmla="*/ 1 w 4"/>
                <a:gd name="T3" fmla="*/ 5 h 5"/>
                <a:gd name="T4" fmla="*/ 3 w 4"/>
                <a:gd name="T5" fmla="*/ 5 h 5"/>
                <a:gd name="T6" fmla="*/ 4 w 4"/>
                <a:gd name="T7" fmla="*/ 4 h 5"/>
                <a:gd name="T8" fmla="*/ 4 w 4"/>
                <a:gd name="T9" fmla="*/ 2 h 5"/>
                <a:gd name="T10" fmla="*/ 3 w 4"/>
                <a:gd name="T11" fmla="*/ 1 h 5"/>
                <a:gd name="T12" fmla="*/ 2 w 4"/>
                <a:gd name="T13" fmla="*/ 0 h 5"/>
                <a:gd name="T14" fmla="*/ 0 w 4"/>
                <a:gd name="T1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lnTo>
                    <a:pt x="1" y="5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1" name="Freeform 443"/>
            <p:cNvSpPr>
              <a:spLocks/>
            </p:cNvSpPr>
            <p:nvPr/>
          </p:nvSpPr>
          <p:spPr bwMode="auto">
            <a:xfrm>
              <a:off x="4813300" y="1885950"/>
              <a:ext cx="598488" cy="563563"/>
            </a:xfrm>
            <a:custGeom>
              <a:avLst/>
              <a:gdLst>
                <a:gd name="T0" fmla="*/ 82 w 377"/>
                <a:gd name="T1" fmla="*/ 285 h 355"/>
                <a:gd name="T2" fmla="*/ 110 w 377"/>
                <a:gd name="T3" fmla="*/ 345 h 355"/>
                <a:gd name="T4" fmla="*/ 139 w 377"/>
                <a:gd name="T5" fmla="*/ 342 h 355"/>
                <a:gd name="T6" fmla="*/ 154 w 377"/>
                <a:gd name="T7" fmla="*/ 306 h 355"/>
                <a:gd name="T8" fmla="*/ 154 w 377"/>
                <a:gd name="T9" fmla="*/ 278 h 355"/>
                <a:gd name="T10" fmla="*/ 172 w 377"/>
                <a:gd name="T11" fmla="*/ 258 h 355"/>
                <a:gd name="T12" fmla="*/ 206 w 377"/>
                <a:gd name="T13" fmla="*/ 233 h 355"/>
                <a:gd name="T14" fmla="*/ 243 w 377"/>
                <a:gd name="T15" fmla="*/ 195 h 355"/>
                <a:gd name="T16" fmla="*/ 260 w 377"/>
                <a:gd name="T17" fmla="*/ 193 h 355"/>
                <a:gd name="T18" fmla="*/ 266 w 377"/>
                <a:gd name="T19" fmla="*/ 183 h 355"/>
                <a:gd name="T20" fmla="*/ 263 w 377"/>
                <a:gd name="T21" fmla="*/ 158 h 355"/>
                <a:gd name="T22" fmla="*/ 263 w 377"/>
                <a:gd name="T23" fmla="*/ 143 h 355"/>
                <a:gd name="T24" fmla="*/ 268 w 377"/>
                <a:gd name="T25" fmla="*/ 131 h 355"/>
                <a:gd name="T26" fmla="*/ 297 w 377"/>
                <a:gd name="T27" fmla="*/ 145 h 355"/>
                <a:gd name="T28" fmla="*/ 297 w 377"/>
                <a:gd name="T29" fmla="*/ 171 h 355"/>
                <a:gd name="T30" fmla="*/ 316 w 377"/>
                <a:gd name="T31" fmla="*/ 188 h 355"/>
                <a:gd name="T32" fmla="*/ 325 w 377"/>
                <a:gd name="T33" fmla="*/ 171 h 355"/>
                <a:gd name="T34" fmla="*/ 349 w 377"/>
                <a:gd name="T35" fmla="*/ 139 h 355"/>
                <a:gd name="T36" fmla="*/ 376 w 377"/>
                <a:gd name="T37" fmla="*/ 112 h 355"/>
                <a:gd name="T38" fmla="*/ 359 w 377"/>
                <a:gd name="T39" fmla="*/ 90 h 355"/>
                <a:gd name="T40" fmla="*/ 324 w 377"/>
                <a:gd name="T41" fmla="*/ 105 h 355"/>
                <a:gd name="T42" fmla="*/ 309 w 377"/>
                <a:gd name="T43" fmla="*/ 122 h 355"/>
                <a:gd name="T44" fmla="*/ 272 w 377"/>
                <a:gd name="T45" fmla="*/ 127 h 355"/>
                <a:gd name="T46" fmla="*/ 266 w 377"/>
                <a:gd name="T47" fmla="*/ 118 h 355"/>
                <a:gd name="T48" fmla="*/ 256 w 377"/>
                <a:gd name="T49" fmla="*/ 116 h 355"/>
                <a:gd name="T50" fmla="*/ 245 w 377"/>
                <a:gd name="T51" fmla="*/ 131 h 355"/>
                <a:gd name="T52" fmla="*/ 205 w 377"/>
                <a:gd name="T53" fmla="*/ 119 h 355"/>
                <a:gd name="T54" fmla="*/ 181 w 377"/>
                <a:gd name="T55" fmla="*/ 113 h 355"/>
                <a:gd name="T56" fmla="*/ 158 w 377"/>
                <a:gd name="T57" fmla="*/ 103 h 355"/>
                <a:gd name="T58" fmla="*/ 158 w 377"/>
                <a:gd name="T59" fmla="*/ 87 h 355"/>
                <a:gd name="T60" fmla="*/ 162 w 377"/>
                <a:gd name="T61" fmla="*/ 78 h 355"/>
                <a:gd name="T62" fmla="*/ 148 w 377"/>
                <a:gd name="T63" fmla="*/ 71 h 355"/>
                <a:gd name="T64" fmla="*/ 138 w 377"/>
                <a:gd name="T65" fmla="*/ 65 h 355"/>
                <a:gd name="T66" fmla="*/ 136 w 377"/>
                <a:gd name="T67" fmla="*/ 48 h 355"/>
                <a:gd name="T68" fmla="*/ 145 w 377"/>
                <a:gd name="T69" fmla="*/ 48 h 355"/>
                <a:gd name="T70" fmla="*/ 140 w 377"/>
                <a:gd name="T71" fmla="*/ 37 h 355"/>
                <a:gd name="T72" fmla="*/ 147 w 377"/>
                <a:gd name="T73" fmla="*/ 27 h 355"/>
                <a:gd name="T74" fmla="*/ 156 w 377"/>
                <a:gd name="T75" fmla="*/ 11 h 355"/>
                <a:gd name="T76" fmla="*/ 150 w 377"/>
                <a:gd name="T77" fmla="*/ 5 h 355"/>
                <a:gd name="T78" fmla="*/ 140 w 377"/>
                <a:gd name="T79" fmla="*/ 1 h 355"/>
                <a:gd name="T80" fmla="*/ 114 w 377"/>
                <a:gd name="T81" fmla="*/ 14 h 355"/>
                <a:gd name="T82" fmla="*/ 100 w 377"/>
                <a:gd name="T83" fmla="*/ 19 h 355"/>
                <a:gd name="T84" fmla="*/ 78 w 377"/>
                <a:gd name="T85" fmla="*/ 17 h 355"/>
                <a:gd name="T86" fmla="*/ 75 w 377"/>
                <a:gd name="T87" fmla="*/ 27 h 355"/>
                <a:gd name="T88" fmla="*/ 75 w 377"/>
                <a:gd name="T89" fmla="*/ 39 h 355"/>
                <a:gd name="T90" fmla="*/ 90 w 377"/>
                <a:gd name="T91" fmla="*/ 50 h 355"/>
                <a:gd name="T92" fmla="*/ 85 w 377"/>
                <a:gd name="T93" fmla="*/ 57 h 355"/>
                <a:gd name="T94" fmla="*/ 87 w 377"/>
                <a:gd name="T95" fmla="*/ 69 h 355"/>
                <a:gd name="T96" fmla="*/ 73 w 377"/>
                <a:gd name="T97" fmla="*/ 83 h 355"/>
                <a:gd name="T98" fmla="*/ 49 w 377"/>
                <a:gd name="T99" fmla="*/ 108 h 355"/>
                <a:gd name="T100" fmla="*/ 31 w 377"/>
                <a:gd name="T101" fmla="*/ 110 h 355"/>
                <a:gd name="T102" fmla="*/ 26 w 377"/>
                <a:gd name="T103" fmla="*/ 129 h 355"/>
                <a:gd name="T104" fmla="*/ 33 w 377"/>
                <a:gd name="T105" fmla="*/ 143 h 355"/>
                <a:gd name="T106" fmla="*/ 39 w 377"/>
                <a:gd name="T107" fmla="*/ 157 h 355"/>
                <a:gd name="T108" fmla="*/ 29 w 377"/>
                <a:gd name="T109" fmla="*/ 157 h 355"/>
                <a:gd name="T110" fmla="*/ 11 w 377"/>
                <a:gd name="T111" fmla="*/ 158 h 355"/>
                <a:gd name="T112" fmla="*/ 0 w 377"/>
                <a:gd name="T113" fmla="*/ 165 h 355"/>
                <a:gd name="T114" fmla="*/ 29 w 377"/>
                <a:gd name="T115" fmla="*/ 174 h 355"/>
                <a:gd name="T116" fmla="*/ 30 w 377"/>
                <a:gd name="T117" fmla="*/ 202 h 355"/>
                <a:gd name="T118" fmla="*/ 53 w 377"/>
                <a:gd name="T119" fmla="*/ 183 h 355"/>
                <a:gd name="T120" fmla="*/ 57 w 377"/>
                <a:gd name="T121" fmla="*/ 198 h 355"/>
                <a:gd name="T122" fmla="*/ 61 w 377"/>
                <a:gd name="T123" fmla="*/ 223 h 355"/>
                <a:gd name="T124" fmla="*/ 64 w 377"/>
                <a:gd name="T125" fmla="*/ 24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7" h="355">
                  <a:moveTo>
                    <a:pt x="71" y="264"/>
                  </a:moveTo>
                  <a:lnTo>
                    <a:pt x="71" y="265"/>
                  </a:lnTo>
                  <a:lnTo>
                    <a:pt x="72" y="267"/>
                  </a:lnTo>
                  <a:lnTo>
                    <a:pt x="73" y="268"/>
                  </a:lnTo>
                  <a:lnTo>
                    <a:pt x="74" y="267"/>
                  </a:lnTo>
                  <a:lnTo>
                    <a:pt x="75" y="267"/>
                  </a:lnTo>
                  <a:lnTo>
                    <a:pt x="74" y="268"/>
                  </a:lnTo>
                  <a:lnTo>
                    <a:pt x="74" y="269"/>
                  </a:lnTo>
                  <a:lnTo>
                    <a:pt x="75" y="274"/>
                  </a:lnTo>
                  <a:lnTo>
                    <a:pt x="77" y="277"/>
                  </a:lnTo>
                  <a:lnTo>
                    <a:pt x="79" y="277"/>
                  </a:lnTo>
                  <a:lnTo>
                    <a:pt x="81" y="282"/>
                  </a:lnTo>
                  <a:lnTo>
                    <a:pt x="82" y="285"/>
                  </a:lnTo>
                  <a:lnTo>
                    <a:pt x="84" y="287"/>
                  </a:lnTo>
                  <a:lnTo>
                    <a:pt x="85" y="290"/>
                  </a:lnTo>
                  <a:lnTo>
                    <a:pt x="86" y="297"/>
                  </a:lnTo>
                  <a:lnTo>
                    <a:pt x="89" y="305"/>
                  </a:lnTo>
                  <a:lnTo>
                    <a:pt x="89" y="306"/>
                  </a:lnTo>
                  <a:lnTo>
                    <a:pt x="91" y="309"/>
                  </a:lnTo>
                  <a:lnTo>
                    <a:pt x="94" y="311"/>
                  </a:lnTo>
                  <a:lnTo>
                    <a:pt x="98" y="316"/>
                  </a:lnTo>
                  <a:lnTo>
                    <a:pt x="99" y="320"/>
                  </a:lnTo>
                  <a:lnTo>
                    <a:pt x="101" y="325"/>
                  </a:lnTo>
                  <a:lnTo>
                    <a:pt x="106" y="336"/>
                  </a:lnTo>
                  <a:lnTo>
                    <a:pt x="108" y="342"/>
                  </a:lnTo>
                  <a:lnTo>
                    <a:pt x="110" y="345"/>
                  </a:lnTo>
                  <a:lnTo>
                    <a:pt x="113" y="349"/>
                  </a:lnTo>
                  <a:lnTo>
                    <a:pt x="116" y="353"/>
                  </a:lnTo>
                  <a:lnTo>
                    <a:pt x="119" y="355"/>
                  </a:lnTo>
                  <a:lnTo>
                    <a:pt x="123" y="355"/>
                  </a:lnTo>
                  <a:lnTo>
                    <a:pt x="125" y="354"/>
                  </a:lnTo>
                  <a:lnTo>
                    <a:pt x="125" y="353"/>
                  </a:lnTo>
                  <a:lnTo>
                    <a:pt x="126" y="352"/>
                  </a:lnTo>
                  <a:lnTo>
                    <a:pt x="128" y="351"/>
                  </a:lnTo>
                  <a:lnTo>
                    <a:pt x="128" y="350"/>
                  </a:lnTo>
                  <a:lnTo>
                    <a:pt x="128" y="349"/>
                  </a:lnTo>
                  <a:lnTo>
                    <a:pt x="130" y="345"/>
                  </a:lnTo>
                  <a:lnTo>
                    <a:pt x="135" y="342"/>
                  </a:lnTo>
                  <a:lnTo>
                    <a:pt x="139" y="342"/>
                  </a:lnTo>
                  <a:lnTo>
                    <a:pt x="139" y="340"/>
                  </a:lnTo>
                  <a:lnTo>
                    <a:pt x="139" y="338"/>
                  </a:lnTo>
                  <a:lnTo>
                    <a:pt x="142" y="334"/>
                  </a:lnTo>
                  <a:lnTo>
                    <a:pt x="143" y="332"/>
                  </a:lnTo>
                  <a:lnTo>
                    <a:pt x="144" y="330"/>
                  </a:lnTo>
                  <a:lnTo>
                    <a:pt x="147" y="329"/>
                  </a:lnTo>
                  <a:lnTo>
                    <a:pt x="148" y="330"/>
                  </a:lnTo>
                  <a:lnTo>
                    <a:pt x="151" y="330"/>
                  </a:lnTo>
                  <a:lnTo>
                    <a:pt x="151" y="326"/>
                  </a:lnTo>
                  <a:lnTo>
                    <a:pt x="150" y="320"/>
                  </a:lnTo>
                  <a:lnTo>
                    <a:pt x="150" y="314"/>
                  </a:lnTo>
                  <a:lnTo>
                    <a:pt x="151" y="311"/>
                  </a:lnTo>
                  <a:lnTo>
                    <a:pt x="154" y="306"/>
                  </a:lnTo>
                  <a:lnTo>
                    <a:pt x="155" y="303"/>
                  </a:lnTo>
                  <a:lnTo>
                    <a:pt x="156" y="297"/>
                  </a:lnTo>
                  <a:lnTo>
                    <a:pt x="157" y="295"/>
                  </a:lnTo>
                  <a:lnTo>
                    <a:pt x="156" y="293"/>
                  </a:lnTo>
                  <a:lnTo>
                    <a:pt x="155" y="291"/>
                  </a:lnTo>
                  <a:lnTo>
                    <a:pt x="155" y="290"/>
                  </a:lnTo>
                  <a:lnTo>
                    <a:pt x="154" y="290"/>
                  </a:lnTo>
                  <a:lnTo>
                    <a:pt x="155" y="289"/>
                  </a:lnTo>
                  <a:lnTo>
                    <a:pt x="156" y="290"/>
                  </a:lnTo>
                  <a:lnTo>
                    <a:pt x="154" y="283"/>
                  </a:lnTo>
                  <a:lnTo>
                    <a:pt x="154" y="281"/>
                  </a:lnTo>
                  <a:lnTo>
                    <a:pt x="154" y="279"/>
                  </a:lnTo>
                  <a:lnTo>
                    <a:pt x="154" y="278"/>
                  </a:lnTo>
                  <a:lnTo>
                    <a:pt x="154" y="277"/>
                  </a:lnTo>
                  <a:lnTo>
                    <a:pt x="153" y="275"/>
                  </a:lnTo>
                  <a:lnTo>
                    <a:pt x="153" y="270"/>
                  </a:lnTo>
                  <a:lnTo>
                    <a:pt x="155" y="268"/>
                  </a:lnTo>
                  <a:lnTo>
                    <a:pt x="157" y="265"/>
                  </a:lnTo>
                  <a:lnTo>
                    <a:pt x="159" y="264"/>
                  </a:lnTo>
                  <a:lnTo>
                    <a:pt x="161" y="263"/>
                  </a:lnTo>
                  <a:lnTo>
                    <a:pt x="164" y="265"/>
                  </a:lnTo>
                  <a:lnTo>
                    <a:pt x="165" y="264"/>
                  </a:lnTo>
                  <a:lnTo>
                    <a:pt x="167" y="261"/>
                  </a:lnTo>
                  <a:lnTo>
                    <a:pt x="168" y="258"/>
                  </a:lnTo>
                  <a:lnTo>
                    <a:pt x="169" y="258"/>
                  </a:lnTo>
                  <a:lnTo>
                    <a:pt x="172" y="258"/>
                  </a:lnTo>
                  <a:lnTo>
                    <a:pt x="175" y="257"/>
                  </a:lnTo>
                  <a:lnTo>
                    <a:pt x="180" y="255"/>
                  </a:lnTo>
                  <a:lnTo>
                    <a:pt x="182" y="253"/>
                  </a:lnTo>
                  <a:lnTo>
                    <a:pt x="182" y="251"/>
                  </a:lnTo>
                  <a:lnTo>
                    <a:pt x="183" y="249"/>
                  </a:lnTo>
                  <a:lnTo>
                    <a:pt x="186" y="247"/>
                  </a:lnTo>
                  <a:lnTo>
                    <a:pt x="192" y="243"/>
                  </a:lnTo>
                  <a:lnTo>
                    <a:pt x="196" y="240"/>
                  </a:lnTo>
                  <a:lnTo>
                    <a:pt x="199" y="237"/>
                  </a:lnTo>
                  <a:lnTo>
                    <a:pt x="203" y="235"/>
                  </a:lnTo>
                  <a:lnTo>
                    <a:pt x="205" y="234"/>
                  </a:lnTo>
                  <a:lnTo>
                    <a:pt x="206" y="233"/>
                  </a:lnTo>
                  <a:lnTo>
                    <a:pt x="206" y="233"/>
                  </a:lnTo>
                  <a:lnTo>
                    <a:pt x="209" y="230"/>
                  </a:lnTo>
                  <a:lnTo>
                    <a:pt x="217" y="221"/>
                  </a:lnTo>
                  <a:lnTo>
                    <a:pt x="220" y="219"/>
                  </a:lnTo>
                  <a:lnTo>
                    <a:pt x="227" y="215"/>
                  </a:lnTo>
                  <a:lnTo>
                    <a:pt x="231" y="214"/>
                  </a:lnTo>
                  <a:lnTo>
                    <a:pt x="233" y="213"/>
                  </a:lnTo>
                  <a:lnTo>
                    <a:pt x="234" y="213"/>
                  </a:lnTo>
                  <a:lnTo>
                    <a:pt x="238" y="210"/>
                  </a:lnTo>
                  <a:lnTo>
                    <a:pt x="240" y="207"/>
                  </a:lnTo>
                  <a:lnTo>
                    <a:pt x="241" y="206"/>
                  </a:lnTo>
                  <a:lnTo>
                    <a:pt x="243" y="204"/>
                  </a:lnTo>
                  <a:lnTo>
                    <a:pt x="242" y="199"/>
                  </a:lnTo>
                  <a:lnTo>
                    <a:pt x="243" y="195"/>
                  </a:lnTo>
                  <a:lnTo>
                    <a:pt x="251" y="192"/>
                  </a:lnTo>
                  <a:lnTo>
                    <a:pt x="253" y="191"/>
                  </a:lnTo>
                  <a:lnTo>
                    <a:pt x="254" y="190"/>
                  </a:lnTo>
                  <a:lnTo>
                    <a:pt x="255" y="188"/>
                  </a:lnTo>
                  <a:lnTo>
                    <a:pt x="256" y="187"/>
                  </a:lnTo>
                  <a:lnTo>
                    <a:pt x="257" y="186"/>
                  </a:lnTo>
                  <a:lnTo>
                    <a:pt x="258" y="186"/>
                  </a:lnTo>
                  <a:lnTo>
                    <a:pt x="257" y="188"/>
                  </a:lnTo>
                  <a:lnTo>
                    <a:pt x="257" y="191"/>
                  </a:lnTo>
                  <a:lnTo>
                    <a:pt x="258" y="191"/>
                  </a:lnTo>
                  <a:lnTo>
                    <a:pt x="258" y="191"/>
                  </a:lnTo>
                  <a:lnTo>
                    <a:pt x="259" y="191"/>
                  </a:lnTo>
                  <a:lnTo>
                    <a:pt x="260" y="193"/>
                  </a:lnTo>
                  <a:lnTo>
                    <a:pt x="262" y="193"/>
                  </a:lnTo>
                  <a:lnTo>
                    <a:pt x="263" y="192"/>
                  </a:lnTo>
                  <a:lnTo>
                    <a:pt x="264" y="192"/>
                  </a:lnTo>
                  <a:lnTo>
                    <a:pt x="264" y="190"/>
                  </a:lnTo>
                  <a:lnTo>
                    <a:pt x="265" y="189"/>
                  </a:lnTo>
                  <a:lnTo>
                    <a:pt x="265" y="192"/>
                  </a:lnTo>
                  <a:lnTo>
                    <a:pt x="266" y="192"/>
                  </a:lnTo>
                  <a:lnTo>
                    <a:pt x="268" y="192"/>
                  </a:lnTo>
                  <a:lnTo>
                    <a:pt x="266" y="189"/>
                  </a:lnTo>
                  <a:lnTo>
                    <a:pt x="267" y="188"/>
                  </a:lnTo>
                  <a:lnTo>
                    <a:pt x="266" y="187"/>
                  </a:lnTo>
                  <a:lnTo>
                    <a:pt x="266" y="185"/>
                  </a:lnTo>
                  <a:lnTo>
                    <a:pt x="266" y="183"/>
                  </a:lnTo>
                  <a:lnTo>
                    <a:pt x="266" y="181"/>
                  </a:lnTo>
                  <a:lnTo>
                    <a:pt x="264" y="180"/>
                  </a:lnTo>
                  <a:lnTo>
                    <a:pt x="264" y="178"/>
                  </a:lnTo>
                  <a:lnTo>
                    <a:pt x="264" y="176"/>
                  </a:lnTo>
                  <a:lnTo>
                    <a:pt x="264" y="175"/>
                  </a:lnTo>
                  <a:lnTo>
                    <a:pt x="264" y="172"/>
                  </a:lnTo>
                  <a:lnTo>
                    <a:pt x="264" y="171"/>
                  </a:lnTo>
                  <a:lnTo>
                    <a:pt x="263" y="171"/>
                  </a:lnTo>
                  <a:lnTo>
                    <a:pt x="263" y="168"/>
                  </a:lnTo>
                  <a:lnTo>
                    <a:pt x="262" y="166"/>
                  </a:lnTo>
                  <a:lnTo>
                    <a:pt x="262" y="165"/>
                  </a:lnTo>
                  <a:lnTo>
                    <a:pt x="262" y="162"/>
                  </a:lnTo>
                  <a:lnTo>
                    <a:pt x="263" y="158"/>
                  </a:lnTo>
                  <a:lnTo>
                    <a:pt x="261" y="156"/>
                  </a:lnTo>
                  <a:lnTo>
                    <a:pt x="259" y="155"/>
                  </a:lnTo>
                  <a:lnTo>
                    <a:pt x="257" y="153"/>
                  </a:lnTo>
                  <a:lnTo>
                    <a:pt x="255" y="153"/>
                  </a:lnTo>
                  <a:lnTo>
                    <a:pt x="254" y="151"/>
                  </a:lnTo>
                  <a:lnTo>
                    <a:pt x="255" y="150"/>
                  </a:lnTo>
                  <a:lnTo>
                    <a:pt x="256" y="149"/>
                  </a:lnTo>
                  <a:lnTo>
                    <a:pt x="257" y="148"/>
                  </a:lnTo>
                  <a:lnTo>
                    <a:pt x="259" y="148"/>
                  </a:lnTo>
                  <a:lnTo>
                    <a:pt x="259" y="146"/>
                  </a:lnTo>
                  <a:lnTo>
                    <a:pt x="264" y="146"/>
                  </a:lnTo>
                  <a:lnTo>
                    <a:pt x="264" y="144"/>
                  </a:lnTo>
                  <a:lnTo>
                    <a:pt x="263" y="143"/>
                  </a:lnTo>
                  <a:lnTo>
                    <a:pt x="263" y="142"/>
                  </a:lnTo>
                  <a:lnTo>
                    <a:pt x="260" y="143"/>
                  </a:lnTo>
                  <a:lnTo>
                    <a:pt x="258" y="142"/>
                  </a:lnTo>
                  <a:lnTo>
                    <a:pt x="258" y="138"/>
                  </a:lnTo>
                  <a:lnTo>
                    <a:pt x="257" y="138"/>
                  </a:lnTo>
                  <a:lnTo>
                    <a:pt x="260" y="133"/>
                  </a:lnTo>
                  <a:lnTo>
                    <a:pt x="261" y="130"/>
                  </a:lnTo>
                  <a:lnTo>
                    <a:pt x="262" y="129"/>
                  </a:lnTo>
                  <a:lnTo>
                    <a:pt x="264" y="133"/>
                  </a:lnTo>
                  <a:lnTo>
                    <a:pt x="266" y="135"/>
                  </a:lnTo>
                  <a:lnTo>
                    <a:pt x="266" y="133"/>
                  </a:lnTo>
                  <a:lnTo>
                    <a:pt x="267" y="130"/>
                  </a:lnTo>
                  <a:lnTo>
                    <a:pt x="268" y="131"/>
                  </a:lnTo>
                  <a:lnTo>
                    <a:pt x="269" y="134"/>
                  </a:lnTo>
                  <a:lnTo>
                    <a:pt x="270" y="136"/>
                  </a:lnTo>
                  <a:lnTo>
                    <a:pt x="272" y="135"/>
                  </a:lnTo>
                  <a:lnTo>
                    <a:pt x="273" y="136"/>
                  </a:lnTo>
                  <a:lnTo>
                    <a:pt x="276" y="133"/>
                  </a:lnTo>
                  <a:lnTo>
                    <a:pt x="276" y="134"/>
                  </a:lnTo>
                  <a:lnTo>
                    <a:pt x="277" y="138"/>
                  </a:lnTo>
                  <a:lnTo>
                    <a:pt x="278" y="143"/>
                  </a:lnTo>
                  <a:lnTo>
                    <a:pt x="280" y="144"/>
                  </a:lnTo>
                  <a:lnTo>
                    <a:pt x="282" y="145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7" y="145"/>
                  </a:lnTo>
                  <a:lnTo>
                    <a:pt x="302" y="146"/>
                  </a:lnTo>
                  <a:lnTo>
                    <a:pt x="308" y="146"/>
                  </a:lnTo>
                  <a:lnTo>
                    <a:pt x="311" y="148"/>
                  </a:lnTo>
                  <a:lnTo>
                    <a:pt x="311" y="149"/>
                  </a:lnTo>
                  <a:lnTo>
                    <a:pt x="309" y="150"/>
                  </a:lnTo>
                  <a:lnTo>
                    <a:pt x="307" y="153"/>
                  </a:lnTo>
                  <a:lnTo>
                    <a:pt x="305" y="156"/>
                  </a:lnTo>
                  <a:lnTo>
                    <a:pt x="302" y="158"/>
                  </a:lnTo>
                  <a:lnTo>
                    <a:pt x="299" y="159"/>
                  </a:lnTo>
                  <a:lnTo>
                    <a:pt x="296" y="161"/>
                  </a:lnTo>
                  <a:lnTo>
                    <a:pt x="296" y="163"/>
                  </a:lnTo>
                  <a:lnTo>
                    <a:pt x="296" y="166"/>
                  </a:lnTo>
                  <a:lnTo>
                    <a:pt x="297" y="171"/>
                  </a:lnTo>
                  <a:lnTo>
                    <a:pt x="300" y="171"/>
                  </a:lnTo>
                  <a:lnTo>
                    <a:pt x="301" y="173"/>
                  </a:lnTo>
                  <a:lnTo>
                    <a:pt x="303" y="174"/>
                  </a:lnTo>
                  <a:lnTo>
                    <a:pt x="304" y="173"/>
                  </a:lnTo>
                  <a:lnTo>
                    <a:pt x="305" y="168"/>
                  </a:lnTo>
                  <a:lnTo>
                    <a:pt x="308" y="165"/>
                  </a:lnTo>
                  <a:lnTo>
                    <a:pt x="309" y="165"/>
                  </a:lnTo>
                  <a:lnTo>
                    <a:pt x="311" y="168"/>
                  </a:lnTo>
                  <a:lnTo>
                    <a:pt x="312" y="172"/>
                  </a:lnTo>
                  <a:lnTo>
                    <a:pt x="313" y="173"/>
                  </a:lnTo>
                  <a:lnTo>
                    <a:pt x="313" y="175"/>
                  </a:lnTo>
                  <a:lnTo>
                    <a:pt x="315" y="181"/>
                  </a:lnTo>
                  <a:lnTo>
                    <a:pt x="316" y="188"/>
                  </a:lnTo>
                  <a:lnTo>
                    <a:pt x="316" y="188"/>
                  </a:lnTo>
                  <a:lnTo>
                    <a:pt x="318" y="187"/>
                  </a:lnTo>
                  <a:lnTo>
                    <a:pt x="320" y="187"/>
                  </a:lnTo>
                  <a:lnTo>
                    <a:pt x="321" y="187"/>
                  </a:lnTo>
                  <a:lnTo>
                    <a:pt x="322" y="186"/>
                  </a:lnTo>
                  <a:lnTo>
                    <a:pt x="322" y="184"/>
                  </a:lnTo>
                  <a:lnTo>
                    <a:pt x="322" y="184"/>
                  </a:lnTo>
                  <a:lnTo>
                    <a:pt x="321" y="182"/>
                  </a:lnTo>
                  <a:lnTo>
                    <a:pt x="321" y="179"/>
                  </a:lnTo>
                  <a:lnTo>
                    <a:pt x="321" y="176"/>
                  </a:lnTo>
                  <a:lnTo>
                    <a:pt x="324" y="176"/>
                  </a:lnTo>
                  <a:lnTo>
                    <a:pt x="325" y="175"/>
                  </a:lnTo>
                  <a:lnTo>
                    <a:pt x="325" y="171"/>
                  </a:lnTo>
                  <a:lnTo>
                    <a:pt x="325" y="165"/>
                  </a:lnTo>
                  <a:lnTo>
                    <a:pt x="327" y="164"/>
                  </a:lnTo>
                  <a:lnTo>
                    <a:pt x="330" y="163"/>
                  </a:lnTo>
                  <a:lnTo>
                    <a:pt x="333" y="164"/>
                  </a:lnTo>
                  <a:lnTo>
                    <a:pt x="335" y="164"/>
                  </a:lnTo>
                  <a:lnTo>
                    <a:pt x="336" y="163"/>
                  </a:lnTo>
                  <a:lnTo>
                    <a:pt x="338" y="158"/>
                  </a:lnTo>
                  <a:lnTo>
                    <a:pt x="342" y="151"/>
                  </a:lnTo>
                  <a:lnTo>
                    <a:pt x="343" y="148"/>
                  </a:lnTo>
                  <a:lnTo>
                    <a:pt x="342" y="146"/>
                  </a:lnTo>
                  <a:lnTo>
                    <a:pt x="344" y="144"/>
                  </a:lnTo>
                  <a:lnTo>
                    <a:pt x="348" y="142"/>
                  </a:lnTo>
                  <a:lnTo>
                    <a:pt x="349" y="139"/>
                  </a:lnTo>
                  <a:lnTo>
                    <a:pt x="349" y="133"/>
                  </a:lnTo>
                  <a:lnTo>
                    <a:pt x="350" y="130"/>
                  </a:lnTo>
                  <a:lnTo>
                    <a:pt x="353" y="128"/>
                  </a:lnTo>
                  <a:lnTo>
                    <a:pt x="357" y="126"/>
                  </a:lnTo>
                  <a:lnTo>
                    <a:pt x="359" y="124"/>
                  </a:lnTo>
                  <a:lnTo>
                    <a:pt x="361" y="121"/>
                  </a:lnTo>
                  <a:lnTo>
                    <a:pt x="366" y="120"/>
                  </a:lnTo>
                  <a:lnTo>
                    <a:pt x="368" y="120"/>
                  </a:lnTo>
                  <a:lnTo>
                    <a:pt x="372" y="121"/>
                  </a:lnTo>
                  <a:lnTo>
                    <a:pt x="373" y="120"/>
                  </a:lnTo>
                  <a:lnTo>
                    <a:pt x="372" y="116"/>
                  </a:lnTo>
                  <a:lnTo>
                    <a:pt x="373" y="113"/>
                  </a:lnTo>
                  <a:lnTo>
                    <a:pt x="376" y="112"/>
                  </a:lnTo>
                  <a:lnTo>
                    <a:pt x="377" y="111"/>
                  </a:lnTo>
                  <a:lnTo>
                    <a:pt x="377" y="108"/>
                  </a:lnTo>
                  <a:lnTo>
                    <a:pt x="376" y="105"/>
                  </a:lnTo>
                  <a:lnTo>
                    <a:pt x="374" y="105"/>
                  </a:lnTo>
                  <a:lnTo>
                    <a:pt x="371" y="105"/>
                  </a:lnTo>
                  <a:lnTo>
                    <a:pt x="368" y="104"/>
                  </a:lnTo>
                  <a:lnTo>
                    <a:pt x="364" y="104"/>
                  </a:lnTo>
                  <a:lnTo>
                    <a:pt x="365" y="100"/>
                  </a:lnTo>
                  <a:lnTo>
                    <a:pt x="365" y="97"/>
                  </a:lnTo>
                  <a:lnTo>
                    <a:pt x="362" y="97"/>
                  </a:lnTo>
                  <a:lnTo>
                    <a:pt x="362" y="94"/>
                  </a:lnTo>
                  <a:lnTo>
                    <a:pt x="362" y="93"/>
                  </a:lnTo>
                  <a:lnTo>
                    <a:pt x="359" y="90"/>
                  </a:lnTo>
                  <a:lnTo>
                    <a:pt x="357" y="91"/>
                  </a:lnTo>
                  <a:lnTo>
                    <a:pt x="353" y="93"/>
                  </a:lnTo>
                  <a:lnTo>
                    <a:pt x="350" y="94"/>
                  </a:lnTo>
                  <a:lnTo>
                    <a:pt x="345" y="94"/>
                  </a:lnTo>
                  <a:lnTo>
                    <a:pt x="343" y="94"/>
                  </a:lnTo>
                  <a:lnTo>
                    <a:pt x="342" y="93"/>
                  </a:lnTo>
                  <a:lnTo>
                    <a:pt x="341" y="93"/>
                  </a:lnTo>
                  <a:lnTo>
                    <a:pt x="339" y="94"/>
                  </a:lnTo>
                  <a:lnTo>
                    <a:pt x="337" y="95"/>
                  </a:lnTo>
                  <a:lnTo>
                    <a:pt x="335" y="97"/>
                  </a:lnTo>
                  <a:lnTo>
                    <a:pt x="330" y="101"/>
                  </a:lnTo>
                  <a:lnTo>
                    <a:pt x="327" y="102"/>
                  </a:lnTo>
                  <a:lnTo>
                    <a:pt x="324" y="105"/>
                  </a:lnTo>
                  <a:lnTo>
                    <a:pt x="321" y="107"/>
                  </a:lnTo>
                  <a:lnTo>
                    <a:pt x="318" y="108"/>
                  </a:lnTo>
                  <a:lnTo>
                    <a:pt x="315" y="110"/>
                  </a:lnTo>
                  <a:lnTo>
                    <a:pt x="308" y="112"/>
                  </a:lnTo>
                  <a:lnTo>
                    <a:pt x="304" y="113"/>
                  </a:lnTo>
                  <a:lnTo>
                    <a:pt x="305" y="113"/>
                  </a:lnTo>
                  <a:lnTo>
                    <a:pt x="305" y="114"/>
                  </a:lnTo>
                  <a:lnTo>
                    <a:pt x="304" y="115"/>
                  </a:lnTo>
                  <a:lnTo>
                    <a:pt x="304" y="115"/>
                  </a:lnTo>
                  <a:lnTo>
                    <a:pt x="304" y="116"/>
                  </a:lnTo>
                  <a:lnTo>
                    <a:pt x="309" y="118"/>
                  </a:lnTo>
                  <a:lnTo>
                    <a:pt x="310" y="119"/>
                  </a:lnTo>
                  <a:lnTo>
                    <a:pt x="309" y="122"/>
                  </a:lnTo>
                  <a:lnTo>
                    <a:pt x="310" y="123"/>
                  </a:lnTo>
                  <a:lnTo>
                    <a:pt x="310" y="123"/>
                  </a:lnTo>
                  <a:lnTo>
                    <a:pt x="308" y="124"/>
                  </a:lnTo>
                  <a:lnTo>
                    <a:pt x="303" y="125"/>
                  </a:lnTo>
                  <a:lnTo>
                    <a:pt x="300" y="125"/>
                  </a:lnTo>
                  <a:lnTo>
                    <a:pt x="295" y="126"/>
                  </a:lnTo>
                  <a:lnTo>
                    <a:pt x="293" y="126"/>
                  </a:lnTo>
                  <a:lnTo>
                    <a:pt x="291" y="126"/>
                  </a:lnTo>
                  <a:lnTo>
                    <a:pt x="289" y="125"/>
                  </a:lnTo>
                  <a:lnTo>
                    <a:pt x="287" y="125"/>
                  </a:lnTo>
                  <a:lnTo>
                    <a:pt x="282" y="127"/>
                  </a:lnTo>
                  <a:lnTo>
                    <a:pt x="277" y="127"/>
                  </a:lnTo>
                  <a:lnTo>
                    <a:pt x="272" y="127"/>
                  </a:lnTo>
                  <a:lnTo>
                    <a:pt x="269" y="126"/>
                  </a:lnTo>
                  <a:lnTo>
                    <a:pt x="269" y="125"/>
                  </a:lnTo>
                  <a:lnTo>
                    <a:pt x="268" y="125"/>
                  </a:lnTo>
                  <a:lnTo>
                    <a:pt x="267" y="125"/>
                  </a:lnTo>
                  <a:lnTo>
                    <a:pt x="267" y="123"/>
                  </a:lnTo>
                  <a:lnTo>
                    <a:pt x="267" y="123"/>
                  </a:lnTo>
                  <a:lnTo>
                    <a:pt x="266" y="122"/>
                  </a:lnTo>
                  <a:lnTo>
                    <a:pt x="266" y="121"/>
                  </a:lnTo>
                  <a:lnTo>
                    <a:pt x="268" y="120"/>
                  </a:lnTo>
                  <a:lnTo>
                    <a:pt x="268" y="119"/>
                  </a:lnTo>
                  <a:lnTo>
                    <a:pt x="267" y="119"/>
                  </a:lnTo>
                  <a:lnTo>
                    <a:pt x="266" y="118"/>
                  </a:lnTo>
                  <a:lnTo>
                    <a:pt x="266" y="118"/>
                  </a:lnTo>
                  <a:lnTo>
                    <a:pt x="266" y="116"/>
                  </a:lnTo>
                  <a:lnTo>
                    <a:pt x="267" y="114"/>
                  </a:lnTo>
                  <a:lnTo>
                    <a:pt x="267" y="112"/>
                  </a:lnTo>
                  <a:lnTo>
                    <a:pt x="266" y="110"/>
                  </a:lnTo>
                  <a:lnTo>
                    <a:pt x="266" y="109"/>
                  </a:lnTo>
                  <a:lnTo>
                    <a:pt x="265" y="109"/>
                  </a:lnTo>
                  <a:lnTo>
                    <a:pt x="263" y="109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1"/>
                  </a:lnTo>
                  <a:lnTo>
                    <a:pt x="257" y="112"/>
                  </a:lnTo>
                  <a:lnTo>
                    <a:pt x="257" y="113"/>
                  </a:lnTo>
                  <a:lnTo>
                    <a:pt x="256" y="116"/>
                  </a:lnTo>
                  <a:lnTo>
                    <a:pt x="256" y="119"/>
                  </a:lnTo>
                  <a:lnTo>
                    <a:pt x="256" y="122"/>
                  </a:lnTo>
                  <a:lnTo>
                    <a:pt x="255" y="123"/>
                  </a:lnTo>
                  <a:lnTo>
                    <a:pt x="255" y="124"/>
                  </a:lnTo>
                  <a:lnTo>
                    <a:pt x="257" y="124"/>
                  </a:lnTo>
                  <a:lnTo>
                    <a:pt x="258" y="127"/>
                  </a:lnTo>
                  <a:lnTo>
                    <a:pt x="258" y="128"/>
                  </a:lnTo>
                  <a:lnTo>
                    <a:pt x="256" y="130"/>
                  </a:lnTo>
                  <a:lnTo>
                    <a:pt x="256" y="131"/>
                  </a:lnTo>
                  <a:lnTo>
                    <a:pt x="253" y="131"/>
                  </a:lnTo>
                  <a:lnTo>
                    <a:pt x="251" y="131"/>
                  </a:lnTo>
                  <a:lnTo>
                    <a:pt x="247" y="131"/>
                  </a:lnTo>
                  <a:lnTo>
                    <a:pt x="245" y="131"/>
                  </a:lnTo>
                  <a:lnTo>
                    <a:pt x="243" y="130"/>
                  </a:lnTo>
                  <a:lnTo>
                    <a:pt x="241" y="130"/>
                  </a:lnTo>
                  <a:lnTo>
                    <a:pt x="239" y="130"/>
                  </a:lnTo>
                  <a:lnTo>
                    <a:pt x="228" y="129"/>
                  </a:lnTo>
                  <a:lnTo>
                    <a:pt x="227" y="127"/>
                  </a:lnTo>
                  <a:lnTo>
                    <a:pt x="225" y="127"/>
                  </a:lnTo>
                  <a:lnTo>
                    <a:pt x="222" y="127"/>
                  </a:lnTo>
                  <a:lnTo>
                    <a:pt x="217" y="126"/>
                  </a:lnTo>
                  <a:lnTo>
                    <a:pt x="214" y="124"/>
                  </a:lnTo>
                  <a:lnTo>
                    <a:pt x="213" y="123"/>
                  </a:lnTo>
                  <a:lnTo>
                    <a:pt x="210" y="120"/>
                  </a:lnTo>
                  <a:lnTo>
                    <a:pt x="209" y="119"/>
                  </a:lnTo>
                  <a:lnTo>
                    <a:pt x="205" y="119"/>
                  </a:lnTo>
                  <a:lnTo>
                    <a:pt x="204" y="119"/>
                  </a:lnTo>
                  <a:lnTo>
                    <a:pt x="203" y="119"/>
                  </a:lnTo>
                  <a:lnTo>
                    <a:pt x="202" y="119"/>
                  </a:lnTo>
                  <a:lnTo>
                    <a:pt x="200" y="118"/>
                  </a:lnTo>
                  <a:lnTo>
                    <a:pt x="197" y="118"/>
                  </a:lnTo>
                  <a:lnTo>
                    <a:pt x="195" y="119"/>
                  </a:lnTo>
                  <a:lnTo>
                    <a:pt x="194" y="119"/>
                  </a:lnTo>
                  <a:lnTo>
                    <a:pt x="189" y="118"/>
                  </a:lnTo>
                  <a:lnTo>
                    <a:pt x="187" y="116"/>
                  </a:lnTo>
                  <a:lnTo>
                    <a:pt x="186" y="115"/>
                  </a:lnTo>
                  <a:lnTo>
                    <a:pt x="184" y="115"/>
                  </a:lnTo>
                  <a:lnTo>
                    <a:pt x="183" y="115"/>
                  </a:lnTo>
                  <a:lnTo>
                    <a:pt x="181" y="113"/>
                  </a:lnTo>
                  <a:lnTo>
                    <a:pt x="178" y="112"/>
                  </a:lnTo>
                  <a:lnTo>
                    <a:pt x="176" y="112"/>
                  </a:lnTo>
                  <a:lnTo>
                    <a:pt x="174" y="111"/>
                  </a:lnTo>
                  <a:lnTo>
                    <a:pt x="172" y="110"/>
                  </a:lnTo>
                  <a:lnTo>
                    <a:pt x="170" y="107"/>
                  </a:lnTo>
                  <a:lnTo>
                    <a:pt x="168" y="106"/>
                  </a:lnTo>
                  <a:lnTo>
                    <a:pt x="166" y="105"/>
                  </a:lnTo>
                  <a:lnTo>
                    <a:pt x="165" y="104"/>
                  </a:lnTo>
                  <a:lnTo>
                    <a:pt x="162" y="103"/>
                  </a:lnTo>
                  <a:lnTo>
                    <a:pt x="161" y="103"/>
                  </a:lnTo>
                  <a:lnTo>
                    <a:pt x="161" y="103"/>
                  </a:lnTo>
                  <a:lnTo>
                    <a:pt x="160" y="103"/>
                  </a:lnTo>
                  <a:lnTo>
                    <a:pt x="158" y="103"/>
                  </a:lnTo>
                  <a:lnTo>
                    <a:pt x="158" y="101"/>
                  </a:lnTo>
                  <a:lnTo>
                    <a:pt x="157" y="100"/>
                  </a:lnTo>
                  <a:lnTo>
                    <a:pt x="154" y="100"/>
                  </a:lnTo>
                  <a:lnTo>
                    <a:pt x="154" y="99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6" y="96"/>
                  </a:lnTo>
                  <a:lnTo>
                    <a:pt x="157" y="94"/>
                  </a:lnTo>
                  <a:lnTo>
                    <a:pt x="157" y="94"/>
                  </a:lnTo>
                  <a:lnTo>
                    <a:pt x="157" y="92"/>
                  </a:lnTo>
                  <a:lnTo>
                    <a:pt x="157" y="90"/>
                  </a:lnTo>
                  <a:lnTo>
                    <a:pt x="159" y="89"/>
                  </a:lnTo>
                  <a:lnTo>
                    <a:pt x="158" y="87"/>
                  </a:lnTo>
                  <a:lnTo>
                    <a:pt x="158" y="87"/>
                  </a:lnTo>
                  <a:lnTo>
                    <a:pt x="159" y="85"/>
                  </a:lnTo>
                  <a:lnTo>
                    <a:pt x="161" y="85"/>
                  </a:lnTo>
                  <a:lnTo>
                    <a:pt x="161" y="84"/>
                  </a:lnTo>
                  <a:lnTo>
                    <a:pt x="163" y="83"/>
                  </a:lnTo>
                  <a:lnTo>
                    <a:pt x="164" y="82"/>
                  </a:lnTo>
                  <a:lnTo>
                    <a:pt x="164" y="81"/>
                  </a:lnTo>
                  <a:lnTo>
                    <a:pt x="165" y="80"/>
                  </a:lnTo>
                  <a:lnTo>
                    <a:pt x="165" y="81"/>
                  </a:lnTo>
                  <a:lnTo>
                    <a:pt x="167" y="80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62" y="78"/>
                  </a:lnTo>
                  <a:lnTo>
                    <a:pt x="161" y="77"/>
                  </a:lnTo>
                  <a:lnTo>
                    <a:pt x="160" y="77"/>
                  </a:lnTo>
                  <a:lnTo>
                    <a:pt x="157" y="75"/>
                  </a:lnTo>
                  <a:lnTo>
                    <a:pt x="155" y="75"/>
                  </a:lnTo>
                  <a:lnTo>
                    <a:pt x="154" y="74"/>
                  </a:lnTo>
                  <a:lnTo>
                    <a:pt x="153" y="73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2" y="72"/>
                  </a:lnTo>
                  <a:lnTo>
                    <a:pt x="151" y="71"/>
                  </a:lnTo>
                  <a:lnTo>
                    <a:pt x="150" y="70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47" y="70"/>
                  </a:lnTo>
                  <a:lnTo>
                    <a:pt x="147" y="69"/>
                  </a:lnTo>
                  <a:lnTo>
                    <a:pt x="146" y="69"/>
                  </a:lnTo>
                  <a:lnTo>
                    <a:pt x="146" y="69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1" y="70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0" y="67"/>
                  </a:lnTo>
                  <a:lnTo>
                    <a:pt x="139" y="67"/>
                  </a:lnTo>
                  <a:lnTo>
                    <a:pt x="138" y="66"/>
                  </a:lnTo>
                  <a:lnTo>
                    <a:pt x="138" y="65"/>
                  </a:lnTo>
                  <a:lnTo>
                    <a:pt x="137" y="64"/>
                  </a:lnTo>
                  <a:lnTo>
                    <a:pt x="137" y="63"/>
                  </a:lnTo>
                  <a:lnTo>
                    <a:pt x="137" y="61"/>
                  </a:lnTo>
                  <a:lnTo>
                    <a:pt x="137" y="60"/>
                  </a:lnTo>
                  <a:lnTo>
                    <a:pt x="137" y="59"/>
                  </a:lnTo>
                  <a:lnTo>
                    <a:pt x="137" y="58"/>
                  </a:lnTo>
                  <a:lnTo>
                    <a:pt x="137" y="56"/>
                  </a:lnTo>
                  <a:lnTo>
                    <a:pt x="136" y="54"/>
                  </a:lnTo>
                  <a:lnTo>
                    <a:pt x="134" y="53"/>
                  </a:lnTo>
                  <a:lnTo>
                    <a:pt x="134" y="51"/>
                  </a:lnTo>
                  <a:lnTo>
                    <a:pt x="133" y="49"/>
                  </a:lnTo>
                  <a:lnTo>
                    <a:pt x="133" y="48"/>
                  </a:lnTo>
                  <a:lnTo>
                    <a:pt x="136" y="48"/>
                  </a:lnTo>
                  <a:lnTo>
                    <a:pt x="137" y="47"/>
                  </a:lnTo>
                  <a:lnTo>
                    <a:pt x="137" y="47"/>
                  </a:lnTo>
                  <a:lnTo>
                    <a:pt x="137" y="49"/>
                  </a:lnTo>
                  <a:lnTo>
                    <a:pt x="138" y="50"/>
                  </a:lnTo>
                  <a:lnTo>
                    <a:pt x="138" y="51"/>
                  </a:lnTo>
                  <a:lnTo>
                    <a:pt x="140" y="51"/>
                  </a:lnTo>
                  <a:lnTo>
                    <a:pt x="141" y="51"/>
                  </a:lnTo>
                  <a:lnTo>
                    <a:pt x="141" y="51"/>
                  </a:lnTo>
                  <a:lnTo>
                    <a:pt x="142" y="51"/>
                  </a:lnTo>
                  <a:lnTo>
                    <a:pt x="142" y="50"/>
                  </a:lnTo>
                  <a:lnTo>
                    <a:pt x="143" y="49"/>
                  </a:lnTo>
                  <a:lnTo>
                    <a:pt x="144" y="48"/>
                  </a:lnTo>
                  <a:lnTo>
                    <a:pt x="145" y="48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6"/>
                  </a:lnTo>
                  <a:lnTo>
                    <a:pt x="148" y="46"/>
                  </a:lnTo>
                  <a:lnTo>
                    <a:pt x="147" y="44"/>
                  </a:lnTo>
                  <a:lnTo>
                    <a:pt x="146" y="43"/>
                  </a:lnTo>
                  <a:lnTo>
                    <a:pt x="146" y="42"/>
                  </a:lnTo>
                  <a:lnTo>
                    <a:pt x="146" y="41"/>
                  </a:lnTo>
                  <a:lnTo>
                    <a:pt x="146" y="40"/>
                  </a:lnTo>
                  <a:lnTo>
                    <a:pt x="143" y="39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0" y="37"/>
                  </a:lnTo>
                  <a:lnTo>
                    <a:pt x="140" y="34"/>
                  </a:lnTo>
                  <a:lnTo>
                    <a:pt x="141" y="34"/>
                  </a:lnTo>
                  <a:lnTo>
                    <a:pt x="141" y="32"/>
                  </a:lnTo>
                  <a:lnTo>
                    <a:pt x="141" y="32"/>
                  </a:lnTo>
                  <a:lnTo>
                    <a:pt x="141" y="32"/>
                  </a:lnTo>
                  <a:lnTo>
                    <a:pt x="139" y="30"/>
                  </a:lnTo>
                  <a:lnTo>
                    <a:pt x="140" y="29"/>
                  </a:lnTo>
                  <a:lnTo>
                    <a:pt x="140" y="28"/>
                  </a:lnTo>
                  <a:lnTo>
                    <a:pt x="142" y="28"/>
                  </a:lnTo>
                  <a:lnTo>
                    <a:pt x="143" y="28"/>
                  </a:lnTo>
                  <a:lnTo>
                    <a:pt x="146" y="28"/>
                  </a:lnTo>
                  <a:lnTo>
                    <a:pt x="146" y="28"/>
                  </a:lnTo>
                  <a:lnTo>
                    <a:pt x="147" y="27"/>
                  </a:lnTo>
                  <a:lnTo>
                    <a:pt x="148" y="25"/>
                  </a:lnTo>
                  <a:lnTo>
                    <a:pt x="148" y="22"/>
                  </a:lnTo>
                  <a:lnTo>
                    <a:pt x="151" y="22"/>
                  </a:lnTo>
                  <a:lnTo>
                    <a:pt x="151" y="22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2" y="20"/>
                  </a:lnTo>
                  <a:lnTo>
                    <a:pt x="152" y="19"/>
                  </a:lnTo>
                  <a:lnTo>
                    <a:pt x="153" y="19"/>
                  </a:lnTo>
                  <a:lnTo>
                    <a:pt x="154" y="18"/>
                  </a:lnTo>
                  <a:lnTo>
                    <a:pt x="154" y="16"/>
                  </a:lnTo>
                  <a:lnTo>
                    <a:pt x="156" y="15"/>
                  </a:lnTo>
                  <a:lnTo>
                    <a:pt x="156" y="11"/>
                  </a:lnTo>
                  <a:lnTo>
                    <a:pt x="157" y="11"/>
                  </a:lnTo>
                  <a:lnTo>
                    <a:pt x="157" y="9"/>
                  </a:lnTo>
                  <a:lnTo>
                    <a:pt x="158" y="7"/>
                  </a:lnTo>
                  <a:lnTo>
                    <a:pt x="158" y="7"/>
                  </a:lnTo>
                  <a:lnTo>
                    <a:pt x="157" y="6"/>
                  </a:lnTo>
                  <a:lnTo>
                    <a:pt x="156" y="6"/>
                  </a:lnTo>
                  <a:lnTo>
                    <a:pt x="155" y="8"/>
                  </a:lnTo>
                  <a:lnTo>
                    <a:pt x="154" y="8"/>
                  </a:lnTo>
                  <a:lnTo>
                    <a:pt x="154" y="7"/>
                  </a:lnTo>
                  <a:lnTo>
                    <a:pt x="153" y="5"/>
                  </a:lnTo>
                  <a:lnTo>
                    <a:pt x="152" y="6"/>
                  </a:lnTo>
                  <a:lnTo>
                    <a:pt x="151" y="6"/>
                  </a:lnTo>
                  <a:lnTo>
                    <a:pt x="150" y="5"/>
                  </a:lnTo>
                  <a:lnTo>
                    <a:pt x="150" y="5"/>
                  </a:lnTo>
                  <a:lnTo>
                    <a:pt x="149" y="4"/>
                  </a:lnTo>
                  <a:lnTo>
                    <a:pt x="149" y="2"/>
                  </a:lnTo>
                  <a:lnTo>
                    <a:pt x="148" y="2"/>
                  </a:lnTo>
                  <a:lnTo>
                    <a:pt x="148" y="1"/>
                  </a:lnTo>
                  <a:lnTo>
                    <a:pt x="147" y="1"/>
                  </a:lnTo>
                  <a:lnTo>
                    <a:pt x="146" y="1"/>
                  </a:lnTo>
                  <a:lnTo>
                    <a:pt x="146" y="0"/>
                  </a:lnTo>
                  <a:lnTo>
                    <a:pt x="145" y="0"/>
                  </a:lnTo>
                  <a:lnTo>
                    <a:pt x="144" y="0"/>
                  </a:lnTo>
                  <a:lnTo>
                    <a:pt x="143" y="0"/>
                  </a:lnTo>
                  <a:lnTo>
                    <a:pt x="141" y="0"/>
                  </a:lnTo>
                  <a:lnTo>
                    <a:pt x="140" y="1"/>
                  </a:lnTo>
                  <a:lnTo>
                    <a:pt x="137" y="1"/>
                  </a:lnTo>
                  <a:lnTo>
                    <a:pt x="135" y="3"/>
                  </a:lnTo>
                  <a:lnTo>
                    <a:pt x="132" y="4"/>
                  </a:lnTo>
                  <a:lnTo>
                    <a:pt x="130" y="5"/>
                  </a:lnTo>
                  <a:lnTo>
                    <a:pt x="129" y="6"/>
                  </a:lnTo>
                  <a:lnTo>
                    <a:pt x="128" y="6"/>
                  </a:lnTo>
                  <a:lnTo>
                    <a:pt x="127" y="7"/>
                  </a:lnTo>
                  <a:lnTo>
                    <a:pt x="126" y="7"/>
                  </a:lnTo>
                  <a:lnTo>
                    <a:pt x="124" y="7"/>
                  </a:lnTo>
                  <a:lnTo>
                    <a:pt x="123" y="7"/>
                  </a:lnTo>
                  <a:lnTo>
                    <a:pt x="115" y="13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114" y="15"/>
                  </a:lnTo>
                  <a:lnTo>
                    <a:pt x="114" y="17"/>
                  </a:lnTo>
                  <a:lnTo>
                    <a:pt x="113" y="18"/>
                  </a:lnTo>
                  <a:lnTo>
                    <a:pt x="112" y="17"/>
                  </a:lnTo>
                  <a:lnTo>
                    <a:pt x="111" y="17"/>
                  </a:lnTo>
                  <a:lnTo>
                    <a:pt x="107" y="17"/>
                  </a:lnTo>
                  <a:lnTo>
                    <a:pt x="106" y="17"/>
                  </a:lnTo>
                  <a:lnTo>
                    <a:pt x="105" y="18"/>
                  </a:lnTo>
                  <a:lnTo>
                    <a:pt x="104" y="19"/>
                  </a:lnTo>
                  <a:lnTo>
                    <a:pt x="103" y="19"/>
                  </a:lnTo>
                  <a:lnTo>
                    <a:pt x="101" y="18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99" y="20"/>
                  </a:lnTo>
                  <a:lnTo>
                    <a:pt x="99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5" y="20"/>
                  </a:lnTo>
                  <a:lnTo>
                    <a:pt x="92" y="20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6" y="18"/>
                  </a:lnTo>
                  <a:lnTo>
                    <a:pt x="84" y="17"/>
                  </a:lnTo>
                  <a:lnTo>
                    <a:pt x="80" y="16"/>
                  </a:lnTo>
                  <a:lnTo>
                    <a:pt x="79" y="16"/>
                  </a:lnTo>
                  <a:lnTo>
                    <a:pt x="78" y="17"/>
                  </a:lnTo>
                  <a:lnTo>
                    <a:pt x="76" y="17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22"/>
                  </a:lnTo>
                  <a:lnTo>
                    <a:pt x="73" y="23"/>
                  </a:lnTo>
                  <a:lnTo>
                    <a:pt x="75" y="23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5" y="25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8" y="27"/>
                  </a:lnTo>
                  <a:lnTo>
                    <a:pt x="79" y="27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8" y="29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9" y="34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5" y="38"/>
                  </a:lnTo>
                  <a:lnTo>
                    <a:pt x="75" y="39"/>
                  </a:lnTo>
                  <a:lnTo>
                    <a:pt x="77" y="39"/>
                  </a:lnTo>
                  <a:lnTo>
                    <a:pt x="78" y="41"/>
                  </a:lnTo>
                  <a:lnTo>
                    <a:pt x="80" y="43"/>
                  </a:lnTo>
                  <a:lnTo>
                    <a:pt x="80" y="44"/>
                  </a:lnTo>
                  <a:lnTo>
                    <a:pt x="82" y="44"/>
                  </a:lnTo>
                  <a:lnTo>
                    <a:pt x="82" y="45"/>
                  </a:lnTo>
                  <a:lnTo>
                    <a:pt x="84" y="45"/>
                  </a:lnTo>
                  <a:lnTo>
                    <a:pt x="85" y="45"/>
                  </a:lnTo>
                  <a:lnTo>
                    <a:pt x="85" y="46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6" y="49"/>
                  </a:lnTo>
                  <a:lnTo>
                    <a:pt x="90" y="50"/>
                  </a:lnTo>
                  <a:lnTo>
                    <a:pt x="91" y="50"/>
                  </a:lnTo>
                  <a:lnTo>
                    <a:pt x="92" y="50"/>
                  </a:lnTo>
                  <a:lnTo>
                    <a:pt x="94" y="52"/>
                  </a:lnTo>
                  <a:lnTo>
                    <a:pt x="93" y="53"/>
                  </a:lnTo>
                  <a:lnTo>
                    <a:pt x="94" y="53"/>
                  </a:lnTo>
                  <a:lnTo>
                    <a:pt x="93" y="54"/>
                  </a:lnTo>
                  <a:lnTo>
                    <a:pt x="92" y="55"/>
                  </a:lnTo>
                  <a:lnTo>
                    <a:pt x="90" y="55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88" y="55"/>
                  </a:lnTo>
                  <a:lnTo>
                    <a:pt x="87" y="56"/>
                  </a:lnTo>
                  <a:lnTo>
                    <a:pt x="85" y="57"/>
                  </a:lnTo>
                  <a:lnTo>
                    <a:pt x="84" y="59"/>
                  </a:lnTo>
                  <a:lnTo>
                    <a:pt x="83" y="61"/>
                  </a:lnTo>
                  <a:lnTo>
                    <a:pt x="85" y="62"/>
                  </a:lnTo>
                  <a:lnTo>
                    <a:pt x="84" y="63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5"/>
                  </a:lnTo>
                  <a:lnTo>
                    <a:pt x="84" y="66"/>
                  </a:lnTo>
                  <a:lnTo>
                    <a:pt x="83" y="67"/>
                  </a:lnTo>
                  <a:lnTo>
                    <a:pt x="83" y="67"/>
                  </a:lnTo>
                  <a:lnTo>
                    <a:pt x="84" y="68"/>
                  </a:lnTo>
                  <a:lnTo>
                    <a:pt x="86" y="68"/>
                  </a:lnTo>
                  <a:lnTo>
                    <a:pt x="87" y="69"/>
                  </a:lnTo>
                  <a:lnTo>
                    <a:pt x="86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4" y="69"/>
                  </a:lnTo>
                  <a:lnTo>
                    <a:pt x="83" y="71"/>
                  </a:lnTo>
                  <a:lnTo>
                    <a:pt x="80" y="72"/>
                  </a:lnTo>
                  <a:lnTo>
                    <a:pt x="77" y="75"/>
                  </a:lnTo>
                  <a:lnTo>
                    <a:pt x="76" y="76"/>
                  </a:lnTo>
                  <a:lnTo>
                    <a:pt x="75" y="77"/>
                  </a:lnTo>
                  <a:lnTo>
                    <a:pt x="74" y="78"/>
                  </a:lnTo>
                  <a:lnTo>
                    <a:pt x="74" y="80"/>
                  </a:lnTo>
                  <a:lnTo>
                    <a:pt x="74" y="81"/>
                  </a:lnTo>
                  <a:lnTo>
                    <a:pt x="73" y="83"/>
                  </a:lnTo>
                  <a:lnTo>
                    <a:pt x="71" y="84"/>
                  </a:lnTo>
                  <a:lnTo>
                    <a:pt x="70" y="84"/>
                  </a:lnTo>
                  <a:lnTo>
                    <a:pt x="68" y="85"/>
                  </a:lnTo>
                  <a:lnTo>
                    <a:pt x="67" y="87"/>
                  </a:lnTo>
                  <a:lnTo>
                    <a:pt x="66" y="89"/>
                  </a:lnTo>
                  <a:lnTo>
                    <a:pt x="65" y="91"/>
                  </a:lnTo>
                  <a:lnTo>
                    <a:pt x="61" y="96"/>
                  </a:lnTo>
                  <a:lnTo>
                    <a:pt x="60" y="98"/>
                  </a:lnTo>
                  <a:lnTo>
                    <a:pt x="57" y="99"/>
                  </a:lnTo>
                  <a:lnTo>
                    <a:pt x="54" y="101"/>
                  </a:lnTo>
                  <a:lnTo>
                    <a:pt x="53" y="102"/>
                  </a:lnTo>
                  <a:lnTo>
                    <a:pt x="51" y="106"/>
                  </a:lnTo>
                  <a:lnTo>
                    <a:pt x="49" y="108"/>
                  </a:lnTo>
                  <a:lnTo>
                    <a:pt x="47" y="111"/>
                  </a:lnTo>
                  <a:lnTo>
                    <a:pt x="46" y="112"/>
                  </a:lnTo>
                  <a:lnTo>
                    <a:pt x="45" y="112"/>
                  </a:lnTo>
                  <a:lnTo>
                    <a:pt x="40" y="112"/>
                  </a:lnTo>
                  <a:lnTo>
                    <a:pt x="39" y="112"/>
                  </a:lnTo>
                  <a:lnTo>
                    <a:pt x="37" y="113"/>
                  </a:lnTo>
                  <a:lnTo>
                    <a:pt x="36" y="114"/>
                  </a:lnTo>
                  <a:lnTo>
                    <a:pt x="35" y="114"/>
                  </a:lnTo>
                  <a:lnTo>
                    <a:pt x="35" y="114"/>
                  </a:lnTo>
                  <a:lnTo>
                    <a:pt x="34" y="113"/>
                  </a:lnTo>
                  <a:lnTo>
                    <a:pt x="32" y="110"/>
                  </a:lnTo>
                  <a:lnTo>
                    <a:pt x="32" y="109"/>
                  </a:lnTo>
                  <a:lnTo>
                    <a:pt x="31" y="110"/>
                  </a:lnTo>
                  <a:lnTo>
                    <a:pt x="28" y="112"/>
                  </a:lnTo>
                  <a:lnTo>
                    <a:pt x="27" y="113"/>
                  </a:lnTo>
                  <a:lnTo>
                    <a:pt x="25" y="115"/>
                  </a:lnTo>
                  <a:lnTo>
                    <a:pt x="21" y="119"/>
                  </a:lnTo>
                  <a:lnTo>
                    <a:pt x="20" y="120"/>
                  </a:lnTo>
                  <a:lnTo>
                    <a:pt x="19" y="122"/>
                  </a:lnTo>
                  <a:lnTo>
                    <a:pt x="18" y="126"/>
                  </a:lnTo>
                  <a:lnTo>
                    <a:pt x="18" y="127"/>
                  </a:lnTo>
                  <a:lnTo>
                    <a:pt x="19" y="128"/>
                  </a:lnTo>
                  <a:lnTo>
                    <a:pt x="20" y="129"/>
                  </a:lnTo>
                  <a:lnTo>
                    <a:pt x="22" y="128"/>
                  </a:lnTo>
                  <a:lnTo>
                    <a:pt x="23" y="129"/>
                  </a:lnTo>
                  <a:lnTo>
                    <a:pt x="26" y="129"/>
                  </a:lnTo>
                  <a:lnTo>
                    <a:pt x="26" y="129"/>
                  </a:lnTo>
                  <a:lnTo>
                    <a:pt x="27" y="130"/>
                  </a:lnTo>
                  <a:lnTo>
                    <a:pt x="27" y="131"/>
                  </a:lnTo>
                  <a:lnTo>
                    <a:pt x="27" y="132"/>
                  </a:lnTo>
                  <a:lnTo>
                    <a:pt x="26" y="136"/>
                  </a:lnTo>
                  <a:lnTo>
                    <a:pt x="26" y="137"/>
                  </a:lnTo>
                  <a:lnTo>
                    <a:pt x="26" y="138"/>
                  </a:lnTo>
                  <a:lnTo>
                    <a:pt x="29" y="140"/>
                  </a:lnTo>
                  <a:lnTo>
                    <a:pt x="29" y="141"/>
                  </a:lnTo>
                  <a:lnTo>
                    <a:pt x="32" y="140"/>
                  </a:lnTo>
                  <a:lnTo>
                    <a:pt x="32" y="140"/>
                  </a:lnTo>
                  <a:lnTo>
                    <a:pt x="33" y="141"/>
                  </a:lnTo>
                  <a:lnTo>
                    <a:pt x="33" y="143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5" y="148"/>
                  </a:lnTo>
                  <a:lnTo>
                    <a:pt x="36" y="149"/>
                  </a:lnTo>
                  <a:lnTo>
                    <a:pt x="37" y="150"/>
                  </a:lnTo>
                  <a:lnTo>
                    <a:pt x="37" y="151"/>
                  </a:lnTo>
                  <a:lnTo>
                    <a:pt x="38" y="152"/>
                  </a:lnTo>
                  <a:lnTo>
                    <a:pt x="38" y="153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37" y="156"/>
                  </a:lnTo>
                  <a:lnTo>
                    <a:pt x="37" y="157"/>
                  </a:lnTo>
                  <a:lnTo>
                    <a:pt x="39" y="157"/>
                  </a:lnTo>
                  <a:lnTo>
                    <a:pt x="39" y="157"/>
                  </a:lnTo>
                  <a:lnTo>
                    <a:pt x="37" y="157"/>
                  </a:lnTo>
                  <a:lnTo>
                    <a:pt x="36" y="158"/>
                  </a:lnTo>
                  <a:lnTo>
                    <a:pt x="36" y="158"/>
                  </a:lnTo>
                  <a:lnTo>
                    <a:pt x="35" y="159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32" y="158"/>
                  </a:lnTo>
                  <a:lnTo>
                    <a:pt x="32" y="158"/>
                  </a:lnTo>
                  <a:lnTo>
                    <a:pt x="32" y="157"/>
                  </a:lnTo>
                  <a:lnTo>
                    <a:pt x="32" y="157"/>
                  </a:lnTo>
                  <a:lnTo>
                    <a:pt x="31" y="156"/>
                  </a:lnTo>
                  <a:lnTo>
                    <a:pt x="29" y="157"/>
                  </a:lnTo>
                  <a:lnTo>
                    <a:pt x="27" y="158"/>
                  </a:lnTo>
                  <a:lnTo>
                    <a:pt x="26" y="159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21" y="159"/>
                  </a:lnTo>
                  <a:lnTo>
                    <a:pt x="19" y="158"/>
                  </a:lnTo>
                  <a:lnTo>
                    <a:pt x="18" y="158"/>
                  </a:lnTo>
                  <a:lnTo>
                    <a:pt x="17" y="158"/>
                  </a:lnTo>
                  <a:lnTo>
                    <a:pt x="14" y="158"/>
                  </a:lnTo>
                  <a:lnTo>
                    <a:pt x="13" y="158"/>
                  </a:lnTo>
                  <a:lnTo>
                    <a:pt x="12" y="158"/>
                  </a:lnTo>
                  <a:lnTo>
                    <a:pt x="11" y="158"/>
                  </a:lnTo>
                  <a:lnTo>
                    <a:pt x="11" y="158"/>
                  </a:lnTo>
                  <a:lnTo>
                    <a:pt x="10" y="158"/>
                  </a:lnTo>
                  <a:lnTo>
                    <a:pt x="10" y="157"/>
                  </a:lnTo>
                  <a:lnTo>
                    <a:pt x="9" y="157"/>
                  </a:lnTo>
                  <a:lnTo>
                    <a:pt x="9" y="158"/>
                  </a:lnTo>
                  <a:lnTo>
                    <a:pt x="9" y="162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2" y="162"/>
                  </a:lnTo>
                  <a:lnTo>
                    <a:pt x="2" y="163"/>
                  </a:lnTo>
                  <a:lnTo>
                    <a:pt x="1" y="163"/>
                  </a:lnTo>
                  <a:lnTo>
                    <a:pt x="1" y="164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0" y="167"/>
                  </a:lnTo>
                  <a:lnTo>
                    <a:pt x="2" y="167"/>
                  </a:lnTo>
                  <a:lnTo>
                    <a:pt x="3" y="169"/>
                  </a:lnTo>
                  <a:lnTo>
                    <a:pt x="6" y="173"/>
                  </a:lnTo>
                  <a:lnTo>
                    <a:pt x="8" y="175"/>
                  </a:lnTo>
                  <a:lnTo>
                    <a:pt x="11" y="176"/>
                  </a:lnTo>
                  <a:lnTo>
                    <a:pt x="15" y="177"/>
                  </a:lnTo>
                  <a:lnTo>
                    <a:pt x="21" y="176"/>
                  </a:lnTo>
                  <a:lnTo>
                    <a:pt x="24" y="176"/>
                  </a:lnTo>
                  <a:lnTo>
                    <a:pt x="26" y="175"/>
                  </a:lnTo>
                  <a:lnTo>
                    <a:pt x="27" y="173"/>
                  </a:lnTo>
                  <a:lnTo>
                    <a:pt x="28" y="173"/>
                  </a:lnTo>
                  <a:lnTo>
                    <a:pt x="29" y="174"/>
                  </a:lnTo>
                  <a:lnTo>
                    <a:pt x="27" y="178"/>
                  </a:lnTo>
                  <a:lnTo>
                    <a:pt x="25" y="180"/>
                  </a:lnTo>
                  <a:lnTo>
                    <a:pt x="22" y="182"/>
                  </a:lnTo>
                  <a:lnTo>
                    <a:pt x="19" y="182"/>
                  </a:lnTo>
                  <a:lnTo>
                    <a:pt x="16" y="183"/>
                  </a:lnTo>
                  <a:lnTo>
                    <a:pt x="14" y="183"/>
                  </a:lnTo>
                  <a:lnTo>
                    <a:pt x="12" y="182"/>
                  </a:lnTo>
                  <a:lnTo>
                    <a:pt x="11" y="183"/>
                  </a:lnTo>
                  <a:lnTo>
                    <a:pt x="11" y="186"/>
                  </a:lnTo>
                  <a:lnTo>
                    <a:pt x="21" y="195"/>
                  </a:lnTo>
                  <a:lnTo>
                    <a:pt x="24" y="198"/>
                  </a:lnTo>
                  <a:lnTo>
                    <a:pt x="29" y="202"/>
                  </a:lnTo>
                  <a:lnTo>
                    <a:pt x="30" y="202"/>
                  </a:lnTo>
                  <a:lnTo>
                    <a:pt x="36" y="202"/>
                  </a:lnTo>
                  <a:lnTo>
                    <a:pt x="39" y="202"/>
                  </a:lnTo>
                  <a:lnTo>
                    <a:pt x="40" y="202"/>
                  </a:lnTo>
                  <a:lnTo>
                    <a:pt x="43" y="200"/>
                  </a:lnTo>
                  <a:lnTo>
                    <a:pt x="44" y="200"/>
                  </a:lnTo>
                  <a:lnTo>
                    <a:pt x="48" y="198"/>
                  </a:lnTo>
                  <a:lnTo>
                    <a:pt x="50" y="196"/>
                  </a:lnTo>
                  <a:lnTo>
                    <a:pt x="51" y="194"/>
                  </a:lnTo>
                  <a:lnTo>
                    <a:pt x="51" y="188"/>
                  </a:lnTo>
                  <a:lnTo>
                    <a:pt x="52" y="185"/>
                  </a:lnTo>
                  <a:lnTo>
                    <a:pt x="52" y="182"/>
                  </a:lnTo>
                  <a:lnTo>
                    <a:pt x="53" y="183"/>
                  </a:lnTo>
                  <a:lnTo>
                    <a:pt x="53" y="183"/>
                  </a:lnTo>
                  <a:lnTo>
                    <a:pt x="60" y="184"/>
                  </a:lnTo>
                  <a:lnTo>
                    <a:pt x="61" y="184"/>
                  </a:lnTo>
                  <a:lnTo>
                    <a:pt x="59" y="185"/>
                  </a:lnTo>
                  <a:lnTo>
                    <a:pt x="57" y="185"/>
                  </a:lnTo>
                  <a:lnTo>
                    <a:pt x="56" y="188"/>
                  </a:lnTo>
                  <a:lnTo>
                    <a:pt x="56" y="188"/>
                  </a:lnTo>
                  <a:lnTo>
                    <a:pt x="56" y="191"/>
                  </a:lnTo>
                  <a:lnTo>
                    <a:pt x="57" y="191"/>
                  </a:lnTo>
                  <a:lnTo>
                    <a:pt x="58" y="192"/>
                  </a:lnTo>
                  <a:lnTo>
                    <a:pt x="57" y="195"/>
                  </a:lnTo>
                  <a:lnTo>
                    <a:pt x="57" y="197"/>
                  </a:lnTo>
                  <a:lnTo>
                    <a:pt x="57" y="198"/>
                  </a:lnTo>
                  <a:lnTo>
                    <a:pt x="57" y="198"/>
                  </a:lnTo>
                  <a:lnTo>
                    <a:pt x="58" y="198"/>
                  </a:lnTo>
                  <a:lnTo>
                    <a:pt x="58" y="200"/>
                  </a:lnTo>
                  <a:lnTo>
                    <a:pt x="60" y="204"/>
                  </a:lnTo>
                  <a:lnTo>
                    <a:pt x="60" y="206"/>
                  </a:lnTo>
                  <a:lnTo>
                    <a:pt x="60" y="208"/>
                  </a:lnTo>
                  <a:lnTo>
                    <a:pt x="58" y="211"/>
                  </a:lnTo>
                  <a:lnTo>
                    <a:pt x="58" y="213"/>
                  </a:lnTo>
                  <a:lnTo>
                    <a:pt x="58" y="216"/>
                  </a:lnTo>
                  <a:lnTo>
                    <a:pt x="59" y="220"/>
                  </a:lnTo>
                  <a:lnTo>
                    <a:pt x="59" y="220"/>
                  </a:lnTo>
                  <a:lnTo>
                    <a:pt x="59" y="224"/>
                  </a:lnTo>
                  <a:lnTo>
                    <a:pt x="60" y="223"/>
                  </a:lnTo>
                  <a:lnTo>
                    <a:pt x="61" y="223"/>
                  </a:lnTo>
                  <a:lnTo>
                    <a:pt x="61" y="223"/>
                  </a:lnTo>
                  <a:lnTo>
                    <a:pt x="61" y="225"/>
                  </a:lnTo>
                  <a:lnTo>
                    <a:pt x="61" y="226"/>
                  </a:lnTo>
                  <a:lnTo>
                    <a:pt x="61" y="227"/>
                  </a:lnTo>
                  <a:lnTo>
                    <a:pt x="61" y="228"/>
                  </a:lnTo>
                  <a:lnTo>
                    <a:pt x="60" y="232"/>
                  </a:lnTo>
                  <a:lnTo>
                    <a:pt x="61" y="234"/>
                  </a:lnTo>
                  <a:lnTo>
                    <a:pt x="61" y="234"/>
                  </a:lnTo>
                  <a:lnTo>
                    <a:pt x="62" y="238"/>
                  </a:lnTo>
                  <a:lnTo>
                    <a:pt x="62" y="238"/>
                  </a:lnTo>
                  <a:lnTo>
                    <a:pt x="64" y="244"/>
                  </a:lnTo>
                  <a:lnTo>
                    <a:pt x="64" y="245"/>
                  </a:lnTo>
                  <a:lnTo>
                    <a:pt x="64" y="247"/>
                  </a:lnTo>
                  <a:lnTo>
                    <a:pt x="65" y="249"/>
                  </a:lnTo>
                  <a:lnTo>
                    <a:pt x="66" y="255"/>
                  </a:lnTo>
                  <a:lnTo>
                    <a:pt x="66" y="257"/>
                  </a:lnTo>
                  <a:lnTo>
                    <a:pt x="68" y="259"/>
                  </a:lnTo>
                  <a:lnTo>
                    <a:pt x="68" y="260"/>
                  </a:lnTo>
                  <a:lnTo>
                    <a:pt x="69" y="262"/>
                  </a:lnTo>
                  <a:lnTo>
                    <a:pt x="71" y="264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2" name="Freeform 445"/>
            <p:cNvSpPr>
              <a:spLocks/>
            </p:cNvSpPr>
            <p:nvPr/>
          </p:nvSpPr>
          <p:spPr bwMode="auto">
            <a:xfrm>
              <a:off x="4665662" y="1862138"/>
              <a:ext cx="341313" cy="285750"/>
            </a:xfrm>
            <a:custGeom>
              <a:avLst/>
              <a:gdLst>
                <a:gd name="T0" fmla="*/ 25 w 215"/>
                <a:gd name="T1" fmla="*/ 143 h 180"/>
                <a:gd name="T2" fmla="*/ 25 w 215"/>
                <a:gd name="T3" fmla="*/ 128 h 180"/>
                <a:gd name="T4" fmla="*/ 0 w 215"/>
                <a:gd name="T5" fmla="*/ 101 h 180"/>
                <a:gd name="T6" fmla="*/ 25 w 215"/>
                <a:gd name="T7" fmla="*/ 105 h 180"/>
                <a:gd name="T8" fmla="*/ 44 w 215"/>
                <a:gd name="T9" fmla="*/ 104 h 180"/>
                <a:gd name="T10" fmla="*/ 71 w 215"/>
                <a:gd name="T11" fmla="*/ 98 h 180"/>
                <a:gd name="T12" fmla="*/ 76 w 215"/>
                <a:gd name="T13" fmla="*/ 81 h 180"/>
                <a:gd name="T14" fmla="*/ 89 w 215"/>
                <a:gd name="T15" fmla="*/ 80 h 180"/>
                <a:gd name="T16" fmla="*/ 95 w 215"/>
                <a:gd name="T17" fmla="*/ 74 h 180"/>
                <a:gd name="T18" fmla="*/ 102 w 215"/>
                <a:gd name="T19" fmla="*/ 76 h 180"/>
                <a:gd name="T20" fmla="*/ 108 w 215"/>
                <a:gd name="T21" fmla="*/ 63 h 180"/>
                <a:gd name="T22" fmla="*/ 114 w 215"/>
                <a:gd name="T23" fmla="*/ 55 h 180"/>
                <a:gd name="T24" fmla="*/ 118 w 215"/>
                <a:gd name="T25" fmla="*/ 46 h 180"/>
                <a:gd name="T26" fmla="*/ 128 w 215"/>
                <a:gd name="T27" fmla="*/ 43 h 180"/>
                <a:gd name="T28" fmla="*/ 131 w 215"/>
                <a:gd name="T29" fmla="*/ 35 h 180"/>
                <a:gd name="T30" fmla="*/ 137 w 215"/>
                <a:gd name="T31" fmla="*/ 24 h 180"/>
                <a:gd name="T32" fmla="*/ 133 w 215"/>
                <a:gd name="T33" fmla="*/ 13 h 180"/>
                <a:gd name="T34" fmla="*/ 141 w 215"/>
                <a:gd name="T35" fmla="*/ 7 h 180"/>
                <a:gd name="T36" fmla="*/ 151 w 215"/>
                <a:gd name="T37" fmla="*/ 2 h 180"/>
                <a:gd name="T38" fmla="*/ 171 w 215"/>
                <a:gd name="T39" fmla="*/ 2 h 180"/>
                <a:gd name="T40" fmla="*/ 182 w 215"/>
                <a:gd name="T41" fmla="*/ 0 h 180"/>
                <a:gd name="T42" fmla="*/ 190 w 215"/>
                <a:gd name="T43" fmla="*/ 3 h 180"/>
                <a:gd name="T44" fmla="*/ 194 w 215"/>
                <a:gd name="T45" fmla="*/ 12 h 180"/>
                <a:gd name="T46" fmla="*/ 199 w 215"/>
                <a:gd name="T47" fmla="*/ 17 h 180"/>
                <a:gd name="T48" fmla="*/ 211 w 215"/>
                <a:gd name="T49" fmla="*/ 21 h 180"/>
                <a:gd name="T50" fmla="*/ 205 w 215"/>
                <a:gd name="T51" fmla="*/ 33 h 180"/>
                <a:gd name="T52" fmla="*/ 194 w 215"/>
                <a:gd name="T53" fmla="*/ 33 h 180"/>
                <a:gd name="T54" fmla="*/ 185 w 215"/>
                <a:gd name="T55" fmla="*/ 35 h 180"/>
                <a:gd name="T56" fmla="*/ 169 w 215"/>
                <a:gd name="T57" fmla="*/ 31 h 180"/>
                <a:gd name="T58" fmla="*/ 168 w 215"/>
                <a:gd name="T59" fmla="*/ 39 h 180"/>
                <a:gd name="T60" fmla="*/ 171 w 215"/>
                <a:gd name="T61" fmla="*/ 43 h 180"/>
                <a:gd name="T62" fmla="*/ 168 w 215"/>
                <a:gd name="T63" fmla="*/ 53 h 180"/>
                <a:gd name="T64" fmla="*/ 176 w 215"/>
                <a:gd name="T65" fmla="*/ 60 h 180"/>
                <a:gd name="T66" fmla="*/ 185 w 215"/>
                <a:gd name="T67" fmla="*/ 65 h 180"/>
                <a:gd name="T68" fmla="*/ 181 w 215"/>
                <a:gd name="T69" fmla="*/ 70 h 180"/>
                <a:gd name="T70" fmla="*/ 177 w 215"/>
                <a:gd name="T71" fmla="*/ 79 h 180"/>
                <a:gd name="T72" fmla="*/ 179 w 215"/>
                <a:gd name="T73" fmla="*/ 84 h 180"/>
                <a:gd name="T74" fmla="*/ 169 w 215"/>
                <a:gd name="T75" fmla="*/ 91 h 180"/>
                <a:gd name="T76" fmla="*/ 161 w 215"/>
                <a:gd name="T77" fmla="*/ 100 h 180"/>
                <a:gd name="T78" fmla="*/ 146 w 215"/>
                <a:gd name="T79" fmla="*/ 117 h 180"/>
                <a:gd name="T80" fmla="*/ 130 w 215"/>
                <a:gd name="T81" fmla="*/ 128 h 180"/>
                <a:gd name="T82" fmla="*/ 121 w 215"/>
                <a:gd name="T83" fmla="*/ 126 h 180"/>
                <a:gd name="T84" fmla="*/ 111 w 215"/>
                <a:gd name="T85" fmla="*/ 143 h 180"/>
                <a:gd name="T86" fmla="*/ 120 w 215"/>
                <a:gd name="T87" fmla="*/ 147 h 180"/>
                <a:gd name="T88" fmla="*/ 125 w 215"/>
                <a:gd name="T89" fmla="*/ 156 h 180"/>
                <a:gd name="T90" fmla="*/ 131 w 215"/>
                <a:gd name="T91" fmla="*/ 167 h 180"/>
                <a:gd name="T92" fmla="*/ 129 w 215"/>
                <a:gd name="T93" fmla="*/ 172 h 180"/>
                <a:gd name="T94" fmla="*/ 125 w 215"/>
                <a:gd name="T95" fmla="*/ 172 h 180"/>
                <a:gd name="T96" fmla="*/ 114 w 215"/>
                <a:gd name="T97" fmla="*/ 174 h 180"/>
                <a:gd name="T98" fmla="*/ 103 w 215"/>
                <a:gd name="T99" fmla="*/ 173 h 180"/>
                <a:gd name="T100" fmla="*/ 95 w 215"/>
                <a:gd name="T101" fmla="*/ 177 h 180"/>
                <a:gd name="T102" fmla="*/ 85 w 215"/>
                <a:gd name="T103" fmla="*/ 178 h 180"/>
                <a:gd name="T104" fmla="*/ 77 w 215"/>
                <a:gd name="T105" fmla="*/ 167 h 180"/>
                <a:gd name="T106" fmla="*/ 58 w 215"/>
                <a:gd name="T107" fmla="*/ 159 h 180"/>
                <a:gd name="T108" fmla="*/ 38 w 215"/>
                <a:gd name="T109" fmla="*/ 159 h 180"/>
                <a:gd name="T110" fmla="*/ 14 w 215"/>
                <a:gd name="T111" fmla="*/ 16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5" h="180">
                  <a:moveTo>
                    <a:pt x="10" y="162"/>
                  </a:moveTo>
                  <a:lnTo>
                    <a:pt x="10" y="159"/>
                  </a:lnTo>
                  <a:lnTo>
                    <a:pt x="10" y="156"/>
                  </a:lnTo>
                  <a:lnTo>
                    <a:pt x="13" y="150"/>
                  </a:lnTo>
                  <a:lnTo>
                    <a:pt x="15" y="147"/>
                  </a:lnTo>
                  <a:lnTo>
                    <a:pt x="18" y="145"/>
                  </a:lnTo>
                  <a:lnTo>
                    <a:pt x="21" y="144"/>
                  </a:lnTo>
                  <a:lnTo>
                    <a:pt x="25" y="143"/>
                  </a:lnTo>
                  <a:lnTo>
                    <a:pt x="27" y="142"/>
                  </a:lnTo>
                  <a:lnTo>
                    <a:pt x="30" y="140"/>
                  </a:lnTo>
                  <a:lnTo>
                    <a:pt x="31" y="138"/>
                  </a:lnTo>
                  <a:lnTo>
                    <a:pt x="31" y="136"/>
                  </a:lnTo>
                  <a:lnTo>
                    <a:pt x="30" y="135"/>
                  </a:lnTo>
                  <a:lnTo>
                    <a:pt x="25" y="134"/>
                  </a:lnTo>
                  <a:lnTo>
                    <a:pt x="25" y="131"/>
                  </a:lnTo>
                  <a:lnTo>
                    <a:pt x="25" y="128"/>
                  </a:lnTo>
                  <a:lnTo>
                    <a:pt x="24" y="122"/>
                  </a:lnTo>
                  <a:lnTo>
                    <a:pt x="23" y="121"/>
                  </a:lnTo>
                  <a:lnTo>
                    <a:pt x="16" y="119"/>
                  </a:lnTo>
                  <a:lnTo>
                    <a:pt x="13" y="117"/>
                  </a:lnTo>
                  <a:lnTo>
                    <a:pt x="10" y="115"/>
                  </a:lnTo>
                  <a:lnTo>
                    <a:pt x="5" y="106"/>
                  </a:lnTo>
                  <a:lnTo>
                    <a:pt x="2" y="104"/>
                  </a:lnTo>
                  <a:lnTo>
                    <a:pt x="0" y="101"/>
                  </a:lnTo>
                  <a:lnTo>
                    <a:pt x="1" y="100"/>
                  </a:lnTo>
                  <a:lnTo>
                    <a:pt x="15" y="104"/>
                  </a:lnTo>
                  <a:lnTo>
                    <a:pt x="19" y="106"/>
                  </a:lnTo>
                  <a:lnTo>
                    <a:pt x="20" y="106"/>
                  </a:lnTo>
                  <a:lnTo>
                    <a:pt x="21" y="106"/>
                  </a:lnTo>
                  <a:lnTo>
                    <a:pt x="22" y="105"/>
                  </a:lnTo>
                  <a:lnTo>
                    <a:pt x="23" y="105"/>
                  </a:lnTo>
                  <a:lnTo>
                    <a:pt x="25" y="105"/>
                  </a:lnTo>
                  <a:lnTo>
                    <a:pt x="27" y="105"/>
                  </a:lnTo>
                  <a:lnTo>
                    <a:pt x="30" y="105"/>
                  </a:lnTo>
                  <a:lnTo>
                    <a:pt x="34" y="105"/>
                  </a:lnTo>
                  <a:lnTo>
                    <a:pt x="37" y="105"/>
                  </a:lnTo>
                  <a:lnTo>
                    <a:pt x="41" y="106"/>
                  </a:lnTo>
                  <a:lnTo>
                    <a:pt x="42" y="106"/>
                  </a:lnTo>
                  <a:lnTo>
                    <a:pt x="43" y="105"/>
                  </a:lnTo>
                  <a:lnTo>
                    <a:pt x="44" y="104"/>
                  </a:lnTo>
                  <a:lnTo>
                    <a:pt x="45" y="104"/>
                  </a:lnTo>
                  <a:lnTo>
                    <a:pt x="48" y="104"/>
                  </a:lnTo>
                  <a:lnTo>
                    <a:pt x="54" y="104"/>
                  </a:lnTo>
                  <a:lnTo>
                    <a:pt x="58" y="103"/>
                  </a:lnTo>
                  <a:lnTo>
                    <a:pt x="63" y="101"/>
                  </a:lnTo>
                  <a:lnTo>
                    <a:pt x="68" y="100"/>
                  </a:lnTo>
                  <a:lnTo>
                    <a:pt x="71" y="99"/>
                  </a:lnTo>
                  <a:lnTo>
                    <a:pt x="71" y="98"/>
                  </a:lnTo>
                  <a:lnTo>
                    <a:pt x="70" y="97"/>
                  </a:lnTo>
                  <a:lnTo>
                    <a:pt x="70" y="96"/>
                  </a:lnTo>
                  <a:lnTo>
                    <a:pt x="71" y="92"/>
                  </a:lnTo>
                  <a:lnTo>
                    <a:pt x="70" y="89"/>
                  </a:lnTo>
                  <a:lnTo>
                    <a:pt x="71" y="86"/>
                  </a:lnTo>
                  <a:lnTo>
                    <a:pt x="72" y="85"/>
                  </a:lnTo>
                  <a:lnTo>
                    <a:pt x="75" y="83"/>
                  </a:lnTo>
                  <a:lnTo>
                    <a:pt x="76" y="81"/>
                  </a:lnTo>
                  <a:lnTo>
                    <a:pt x="78" y="80"/>
                  </a:lnTo>
                  <a:lnTo>
                    <a:pt x="79" y="80"/>
                  </a:lnTo>
                  <a:lnTo>
                    <a:pt x="79" y="81"/>
                  </a:lnTo>
                  <a:lnTo>
                    <a:pt x="81" y="82"/>
                  </a:lnTo>
                  <a:lnTo>
                    <a:pt x="84" y="81"/>
                  </a:lnTo>
                  <a:lnTo>
                    <a:pt x="86" y="80"/>
                  </a:lnTo>
                  <a:lnTo>
                    <a:pt x="88" y="80"/>
                  </a:lnTo>
                  <a:lnTo>
                    <a:pt x="89" y="80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7" y="78"/>
                  </a:lnTo>
                  <a:lnTo>
                    <a:pt x="88" y="77"/>
                  </a:lnTo>
                  <a:lnTo>
                    <a:pt x="92" y="75"/>
                  </a:lnTo>
                  <a:lnTo>
                    <a:pt x="92" y="74"/>
                  </a:lnTo>
                  <a:lnTo>
                    <a:pt x="93" y="74"/>
                  </a:lnTo>
                  <a:lnTo>
                    <a:pt x="95" y="74"/>
                  </a:lnTo>
                  <a:lnTo>
                    <a:pt x="98" y="75"/>
                  </a:lnTo>
                  <a:lnTo>
                    <a:pt x="98" y="74"/>
                  </a:lnTo>
                  <a:lnTo>
                    <a:pt x="98" y="74"/>
                  </a:lnTo>
                  <a:lnTo>
                    <a:pt x="98" y="73"/>
                  </a:lnTo>
                  <a:lnTo>
                    <a:pt x="99" y="73"/>
                  </a:lnTo>
                  <a:lnTo>
                    <a:pt x="101" y="74"/>
                  </a:lnTo>
                  <a:lnTo>
                    <a:pt x="101" y="75"/>
                  </a:lnTo>
                  <a:lnTo>
                    <a:pt x="102" y="76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08" y="71"/>
                  </a:lnTo>
                  <a:lnTo>
                    <a:pt x="108" y="69"/>
                  </a:lnTo>
                  <a:lnTo>
                    <a:pt x="107" y="65"/>
                  </a:lnTo>
                  <a:lnTo>
                    <a:pt x="108" y="64"/>
                  </a:lnTo>
                  <a:lnTo>
                    <a:pt x="108" y="63"/>
                  </a:lnTo>
                  <a:lnTo>
                    <a:pt x="109" y="62"/>
                  </a:lnTo>
                  <a:lnTo>
                    <a:pt x="110" y="62"/>
                  </a:lnTo>
                  <a:lnTo>
                    <a:pt x="110" y="61"/>
                  </a:lnTo>
                  <a:lnTo>
                    <a:pt x="110" y="60"/>
                  </a:lnTo>
                  <a:lnTo>
                    <a:pt x="110" y="59"/>
                  </a:lnTo>
                  <a:lnTo>
                    <a:pt x="111" y="59"/>
                  </a:lnTo>
                  <a:lnTo>
                    <a:pt x="112" y="56"/>
                  </a:lnTo>
                  <a:lnTo>
                    <a:pt x="114" y="55"/>
                  </a:lnTo>
                  <a:lnTo>
                    <a:pt x="116" y="55"/>
                  </a:lnTo>
                  <a:lnTo>
                    <a:pt x="118" y="53"/>
                  </a:lnTo>
                  <a:lnTo>
                    <a:pt x="120" y="53"/>
                  </a:lnTo>
                  <a:lnTo>
                    <a:pt x="121" y="52"/>
                  </a:lnTo>
                  <a:lnTo>
                    <a:pt x="121" y="51"/>
                  </a:lnTo>
                  <a:lnTo>
                    <a:pt x="120" y="50"/>
                  </a:lnTo>
                  <a:lnTo>
                    <a:pt x="119" y="46"/>
                  </a:lnTo>
                  <a:lnTo>
                    <a:pt x="118" y="46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7" y="43"/>
                  </a:lnTo>
                  <a:lnTo>
                    <a:pt x="118" y="42"/>
                  </a:lnTo>
                  <a:lnTo>
                    <a:pt x="119" y="42"/>
                  </a:lnTo>
                  <a:lnTo>
                    <a:pt x="123" y="43"/>
                  </a:lnTo>
                  <a:lnTo>
                    <a:pt x="126" y="44"/>
                  </a:lnTo>
                  <a:lnTo>
                    <a:pt x="128" y="43"/>
                  </a:lnTo>
                  <a:lnTo>
                    <a:pt x="130" y="42"/>
                  </a:lnTo>
                  <a:lnTo>
                    <a:pt x="131" y="40"/>
                  </a:lnTo>
                  <a:lnTo>
                    <a:pt x="131" y="39"/>
                  </a:lnTo>
                  <a:lnTo>
                    <a:pt x="132" y="38"/>
                  </a:lnTo>
                  <a:lnTo>
                    <a:pt x="131" y="37"/>
                  </a:lnTo>
                  <a:lnTo>
                    <a:pt x="130" y="37"/>
                  </a:lnTo>
                  <a:lnTo>
                    <a:pt x="130" y="36"/>
                  </a:lnTo>
                  <a:lnTo>
                    <a:pt x="131" y="35"/>
                  </a:lnTo>
                  <a:lnTo>
                    <a:pt x="132" y="33"/>
                  </a:lnTo>
                  <a:lnTo>
                    <a:pt x="134" y="31"/>
                  </a:lnTo>
                  <a:lnTo>
                    <a:pt x="136" y="30"/>
                  </a:lnTo>
                  <a:lnTo>
                    <a:pt x="137" y="28"/>
                  </a:lnTo>
                  <a:lnTo>
                    <a:pt x="138" y="27"/>
                  </a:lnTo>
                  <a:lnTo>
                    <a:pt x="138" y="25"/>
                  </a:lnTo>
                  <a:lnTo>
                    <a:pt x="137" y="25"/>
                  </a:lnTo>
                  <a:lnTo>
                    <a:pt x="137" y="24"/>
                  </a:lnTo>
                  <a:lnTo>
                    <a:pt x="139" y="22"/>
                  </a:lnTo>
                  <a:lnTo>
                    <a:pt x="139" y="22"/>
                  </a:lnTo>
                  <a:lnTo>
                    <a:pt x="137" y="20"/>
                  </a:lnTo>
                  <a:lnTo>
                    <a:pt x="137" y="17"/>
                  </a:lnTo>
                  <a:lnTo>
                    <a:pt x="135" y="15"/>
                  </a:lnTo>
                  <a:lnTo>
                    <a:pt x="133" y="14"/>
                  </a:lnTo>
                  <a:lnTo>
                    <a:pt x="133" y="14"/>
                  </a:lnTo>
                  <a:lnTo>
                    <a:pt x="133" y="13"/>
                  </a:lnTo>
                  <a:lnTo>
                    <a:pt x="134" y="12"/>
                  </a:lnTo>
                  <a:lnTo>
                    <a:pt x="138" y="9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40" y="8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1" y="7"/>
                  </a:lnTo>
                  <a:lnTo>
                    <a:pt x="141" y="7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5" y="5"/>
                  </a:lnTo>
                  <a:lnTo>
                    <a:pt x="146" y="5"/>
                  </a:lnTo>
                  <a:lnTo>
                    <a:pt x="147" y="4"/>
                  </a:lnTo>
                  <a:lnTo>
                    <a:pt x="149" y="4"/>
                  </a:lnTo>
                  <a:lnTo>
                    <a:pt x="151" y="2"/>
                  </a:lnTo>
                  <a:lnTo>
                    <a:pt x="152" y="2"/>
                  </a:lnTo>
                  <a:lnTo>
                    <a:pt x="155" y="1"/>
                  </a:lnTo>
                  <a:lnTo>
                    <a:pt x="156" y="2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70" y="2"/>
                  </a:lnTo>
                  <a:lnTo>
                    <a:pt x="171" y="2"/>
                  </a:lnTo>
                  <a:lnTo>
                    <a:pt x="172" y="1"/>
                  </a:lnTo>
                  <a:lnTo>
                    <a:pt x="173" y="1"/>
                  </a:lnTo>
                  <a:lnTo>
                    <a:pt x="174" y="0"/>
                  </a:lnTo>
                  <a:lnTo>
                    <a:pt x="177" y="1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79" y="1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5" y="1"/>
                  </a:lnTo>
                  <a:lnTo>
                    <a:pt x="186" y="1"/>
                  </a:lnTo>
                  <a:lnTo>
                    <a:pt x="187" y="1"/>
                  </a:lnTo>
                  <a:lnTo>
                    <a:pt x="187" y="4"/>
                  </a:lnTo>
                  <a:lnTo>
                    <a:pt x="187" y="4"/>
                  </a:lnTo>
                  <a:lnTo>
                    <a:pt x="189" y="3"/>
                  </a:lnTo>
                  <a:lnTo>
                    <a:pt x="190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4" y="7"/>
                  </a:lnTo>
                  <a:lnTo>
                    <a:pt x="194" y="9"/>
                  </a:lnTo>
                  <a:lnTo>
                    <a:pt x="194" y="10"/>
                  </a:lnTo>
                  <a:lnTo>
                    <a:pt x="194" y="11"/>
                  </a:lnTo>
                  <a:lnTo>
                    <a:pt x="195" y="12"/>
                  </a:lnTo>
                  <a:lnTo>
                    <a:pt x="194" y="12"/>
                  </a:lnTo>
                  <a:lnTo>
                    <a:pt x="193" y="13"/>
                  </a:lnTo>
                  <a:lnTo>
                    <a:pt x="193" y="13"/>
                  </a:lnTo>
                  <a:lnTo>
                    <a:pt x="193" y="14"/>
                  </a:lnTo>
                  <a:lnTo>
                    <a:pt x="195" y="14"/>
                  </a:lnTo>
                  <a:lnTo>
                    <a:pt x="196" y="17"/>
                  </a:lnTo>
                  <a:lnTo>
                    <a:pt x="197" y="17"/>
                  </a:lnTo>
                  <a:lnTo>
                    <a:pt x="199" y="17"/>
                  </a:lnTo>
                  <a:lnTo>
                    <a:pt x="199" y="17"/>
                  </a:lnTo>
                  <a:lnTo>
                    <a:pt x="200" y="16"/>
                  </a:lnTo>
                  <a:lnTo>
                    <a:pt x="201" y="15"/>
                  </a:lnTo>
                  <a:lnTo>
                    <a:pt x="202" y="16"/>
                  </a:lnTo>
                  <a:lnTo>
                    <a:pt x="202" y="18"/>
                  </a:lnTo>
                  <a:lnTo>
                    <a:pt x="204" y="19"/>
                  </a:lnTo>
                  <a:lnTo>
                    <a:pt x="208" y="20"/>
                  </a:lnTo>
                  <a:lnTo>
                    <a:pt x="210" y="21"/>
                  </a:lnTo>
                  <a:lnTo>
                    <a:pt x="211" y="21"/>
                  </a:lnTo>
                  <a:lnTo>
                    <a:pt x="213" y="22"/>
                  </a:lnTo>
                  <a:lnTo>
                    <a:pt x="215" y="22"/>
                  </a:lnTo>
                  <a:lnTo>
                    <a:pt x="207" y="28"/>
                  </a:lnTo>
                  <a:lnTo>
                    <a:pt x="207" y="29"/>
                  </a:lnTo>
                  <a:lnTo>
                    <a:pt x="207" y="29"/>
                  </a:lnTo>
                  <a:lnTo>
                    <a:pt x="207" y="30"/>
                  </a:lnTo>
                  <a:lnTo>
                    <a:pt x="206" y="32"/>
                  </a:lnTo>
                  <a:lnTo>
                    <a:pt x="205" y="33"/>
                  </a:lnTo>
                  <a:lnTo>
                    <a:pt x="204" y="32"/>
                  </a:lnTo>
                  <a:lnTo>
                    <a:pt x="204" y="31"/>
                  </a:lnTo>
                  <a:lnTo>
                    <a:pt x="199" y="32"/>
                  </a:lnTo>
                  <a:lnTo>
                    <a:pt x="199" y="32"/>
                  </a:lnTo>
                  <a:lnTo>
                    <a:pt x="197" y="33"/>
                  </a:lnTo>
                  <a:lnTo>
                    <a:pt x="197" y="34"/>
                  </a:lnTo>
                  <a:lnTo>
                    <a:pt x="195" y="34"/>
                  </a:lnTo>
                  <a:lnTo>
                    <a:pt x="194" y="33"/>
                  </a:lnTo>
                  <a:lnTo>
                    <a:pt x="193" y="34"/>
                  </a:lnTo>
                  <a:lnTo>
                    <a:pt x="192" y="34"/>
                  </a:lnTo>
                  <a:lnTo>
                    <a:pt x="191" y="35"/>
                  </a:lnTo>
                  <a:lnTo>
                    <a:pt x="191" y="35"/>
                  </a:lnTo>
                  <a:lnTo>
                    <a:pt x="189" y="35"/>
                  </a:lnTo>
                  <a:lnTo>
                    <a:pt x="189" y="35"/>
                  </a:lnTo>
                  <a:lnTo>
                    <a:pt x="188" y="35"/>
                  </a:lnTo>
                  <a:lnTo>
                    <a:pt x="185" y="35"/>
                  </a:lnTo>
                  <a:lnTo>
                    <a:pt x="184" y="34"/>
                  </a:lnTo>
                  <a:lnTo>
                    <a:pt x="182" y="34"/>
                  </a:lnTo>
                  <a:lnTo>
                    <a:pt x="179" y="33"/>
                  </a:lnTo>
                  <a:lnTo>
                    <a:pt x="177" y="32"/>
                  </a:lnTo>
                  <a:lnTo>
                    <a:pt x="172" y="30"/>
                  </a:lnTo>
                  <a:lnTo>
                    <a:pt x="171" y="31"/>
                  </a:lnTo>
                  <a:lnTo>
                    <a:pt x="170" y="32"/>
                  </a:lnTo>
                  <a:lnTo>
                    <a:pt x="169" y="31"/>
                  </a:lnTo>
                  <a:lnTo>
                    <a:pt x="168" y="32"/>
                  </a:lnTo>
                  <a:lnTo>
                    <a:pt x="167" y="32"/>
                  </a:lnTo>
                  <a:lnTo>
                    <a:pt x="167" y="34"/>
                  </a:lnTo>
                  <a:lnTo>
                    <a:pt x="165" y="37"/>
                  </a:lnTo>
                  <a:lnTo>
                    <a:pt x="165" y="38"/>
                  </a:lnTo>
                  <a:lnTo>
                    <a:pt x="167" y="38"/>
                  </a:lnTo>
                  <a:lnTo>
                    <a:pt x="168" y="39"/>
                  </a:lnTo>
                  <a:lnTo>
                    <a:pt x="168" y="39"/>
                  </a:lnTo>
                  <a:lnTo>
                    <a:pt x="167" y="40"/>
                  </a:lnTo>
                  <a:lnTo>
                    <a:pt x="166" y="40"/>
                  </a:lnTo>
                  <a:lnTo>
                    <a:pt x="166" y="41"/>
                  </a:lnTo>
                  <a:lnTo>
                    <a:pt x="167" y="42"/>
                  </a:lnTo>
                  <a:lnTo>
                    <a:pt x="168" y="42"/>
                  </a:lnTo>
                  <a:lnTo>
                    <a:pt x="170" y="42"/>
                  </a:lnTo>
                  <a:lnTo>
                    <a:pt x="171" y="42"/>
                  </a:lnTo>
                  <a:lnTo>
                    <a:pt x="171" y="43"/>
                  </a:lnTo>
                  <a:lnTo>
                    <a:pt x="171" y="43"/>
                  </a:lnTo>
                  <a:lnTo>
                    <a:pt x="170" y="44"/>
                  </a:lnTo>
                  <a:lnTo>
                    <a:pt x="169" y="45"/>
                  </a:lnTo>
                  <a:lnTo>
                    <a:pt x="168" y="46"/>
                  </a:lnTo>
                  <a:lnTo>
                    <a:pt x="171" y="49"/>
                  </a:lnTo>
                  <a:lnTo>
                    <a:pt x="171" y="50"/>
                  </a:lnTo>
                  <a:lnTo>
                    <a:pt x="171" y="51"/>
                  </a:lnTo>
                  <a:lnTo>
                    <a:pt x="168" y="53"/>
                  </a:lnTo>
                  <a:lnTo>
                    <a:pt x="167" y="53"/>
                  </a:lnTo>
                  <a:lnTo>
                    <a:pt x="170" y="54"/>
                  </a:lnTo>
                  <a:lnTo>
                    <a:pt x="170" y="56"/>
                  </a:lnTo>
                  <a:lnTo>
                    <a:pt x="173" y="58"/>
                  </a:lnTo>
                  <a:lnTo>
                    <a:pt x="172" y="59"/>
                  </a:lnTo>
                  <a:lnTo>
                    <a:pt x="174" y="59"/>
                  </a:lnTo>
                  <a:lnTo>
                    <a:pt x="175" y="60"/>
                  </a:lnTo>
                  <a:lnTo>
                    <a:pt x="176" y="60"/>
                  </a:lnTo>
                  <a:lnTo>
                    <a:pt x="177" y="60"/>
                  </a:lnTo>
                  <a:lnTo>
                    <a:pt x="177" y="61"/>
                  </a:lnTo>
                  <a:lnTo>
                    <a:pt x="177" y="62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82" y="64"/>
                  </a:lnTo>
                  <a:lnTo>
                    <a:pt x="183" y="65"/>
                  </a:lnTo>
                  <a:lnTo>
                    <a:pt x="185" y="65"/>
                  </a:lnTo>
                  <a:lnTo>
                    <a:pt x="186" y="67"/>
                  </a:lnTo>
                  <a:lnTo>
                    <a:pt x="185" y="67"/>
                  </a:lnTo>
                  <a:lnTo>
                    <a:pt x="186" y="68"/>
                  </a:lnTo>
                  <a:lnTo>
                    <a:pt x="185" y="69"/>
                  </a:lnTo>
                  <a:lnTo>
                    <a:pt x="185" y="70"/>
                  </a:lnTo>
                  <a:lnTo>
                    <a:pt x="183" y="70"/>
                  </a:lnTo>
                  <a:lnTo>
                    <a:pt x="182" y="70"/>
                  </a:lnTo>
                  <a:lnTo>
                    <a:pt x="181" y="70"/>
                  </a:lnTo>
                  <a:lnTo>
                    <a:pt x="180" y="70"/>
                  </a:lnTo>
                  <a:lnTo>
                    <a:pt x="180" y="71"/>
                  </a:lnTo>
                  <a:lnTo>
                    <a:pt x="177" y="72"/>
                  </a:lnTo>
                  <a:lnTo>
                    <a:pt x="176" y="74"/>
                  </a:lnTo>
                  <a:lnTo>
                    <a:pt x="176" y="76"/>
                  </a:lnTo>
                  <a:lnTo>
                    <a:pt x="177" y="77"/>
                  </a:lnTo>
                  <a:lnTo>
                    <a:pt x="177" y="78"/>
                  </a:lnTo>
                  <a:lnTo>
                    <a:pt x="177" y="79"/>
                  </a:lnTo>
                  <a:lnTo>
                    <a:pt x="178" y="79"/>
                  </a:lnTo>
                  <a:lnTo>
                    <a:pt x="177" y="80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3"/>
                  </a:lnTo>
                  <a:lnTo>
                    <a:pt x="179" y="83"/>
                  </a:lnTo>
                  <a:lnTo>
                    <a:pt x="179" y="84"/>
                  </a:lnTo>
                  <a:lnTo>
                    <a:pt x="179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6" y="84"/>
                  </a:lnTo>
                  <a:lnTo>
                    <a:pt x="176" y="86"/>
                  </a:lnTo>
                  <a:lnTo>
                    <a:pt x="173" y="87"/>
                  </a:lnTo>
                  <a:lnTo>
                    <a:pt x="170" y="90"/>
                  </a:lnTo>
                  <a:lnTo>
                    <a:pt x="169" y="91"/>
                  </a:lnTo>
                  <a:lnTo>
                    <a:pt x="167" y="92"/>
                  </a:lnTo>
                  <a:lnTo>
                    <a:pt x="166" y="93"/>
                  </a:lnTo>
                  <a:lnTo>
                    <a:pt x="166" y="94"/>
                  </a:lnTo>
                  <a:lnTo>
                    <a:pt x="166" y="96"/>
                  </a:lnTo>
                  <a:lnTo>
                    <a:pt x="166" y="98"/>
                  </a:lnTo>
                  <a:lnTo>
                    <a:pt x="164" y="99"/>
                  </a:lnTo>
                  <a:lnTo>
                    <a:pt x="162" y="99"/>
                  </a:lnTo>
                  <a:lnTo>
                    <a:pt x="161" y="100"/>
                  </a:lnTo>
                  <a:lnTo>
                    <a:pt x="159" y="102"/>
                  </a:lnTo>
                  <a:lnTo>
                    <a:pt x="159" y="104"/>
                  </a:lnTo>
                  <a:lnTo>
                    <a:pt x="157" y="106"/>
                  </a:lnTo>
                  <a:lnTo>
                    <a:pt x="154" y="111"/>
                  </a:lnTo>
                  <a:lnTo>
                    <a:pt x="152" y="113"/>
                  </a:lnTo>
                  <a:lnTo>
                    <a:pt x="149" y="114"/>
                  </a:lnTo>
                  <a:lnTo>
                    <a:pt x="147" y="116"/>
                  </a:lnTo>
                  <a:lnTo>
                    <a:pt x="146" y="117"/>
                  </a:lnTo>
                  <a:lnTo>
                    <a:pt x="144" y="121"/>
                  </a:lnTo>
                  <a:lnTo>
                    <a:pt x="142" y="123"/>
                  </a:lnTo>
                  <a:lnTo>
                    <a:pt x="140" y="126"/>
                  </a:lnTo>
                  <a:lnTo>
                    <a:pt x="139" y="126"/>
                  </a:lnTo>
                  <a:lnTo>
                    <a:pt x="138" y="127"/>
                  </a:lnTo>
                  <a:lnTo>
                    <a:pt x="133" y="127"/>
                  </a:lnTo>
                  <a:lnTo>
                    <a:pt x="132" y="127"/>
                  </a:lnTo>
                  <a:lnTo>
                    <a:pt x="130" y="128"/>
                  </a:lnTo>
                  <a:lnTo>
                    <a:pt x="129" y="129"/>
                  </a:lnTo>
                  <a:lnTo>
                    <a:pt x="128" y="129"/>
                  </a:lnTo>
                  <a:lnTo>
                    <a:pt x="127" y="129"/>
                  </a:lnTo>
                  <a:lnTo>
                    <a:pt x="127" y="128"/>
                  </a:lnTo>
                  <a:lnTo>
                    <a:pt x="125" y="125"/>
                  </a:lnTo>
                  <a:lnTo>
                    <a:pt x="124" y="124"/>
                  </a:lnTo>
                  <a:lnTo>
                    <a:pt x="123" y="125"/>
                  </a:lnTo>
                  <a:lnTo>
                    <a:pt x="121" y="126"/>
                  </a:lnTo>
                  <a:lnTo>
                    <a:pt x="120" y="128"/>
                  </a:lnTo>
                  <a:lnTo>
                    <a:pt x="117" y="130"/>
                  </a:lnTo>
                  <a:lnTo>
                    <a:pt x="114" y="134"/>
                  </a:lnTo>
                  <a:lnTo>
                    <a:pt x="112" y="135"/>
                  </a:lnTo>
                  <a:lnTo>
                    <a:pt x="112" y="137"/>
                  </a:lnTo>
                  <a:lnTo>
                    <a:pt x="111" y="141"/>
                  </a:lnTo>
                  <a:lnTo>
                    <a:pt x="111" y="142"/>
                  </a:lnTo>
                  <a:lnTo>
                    <a:pt x="111" y="143"/>
                  </a:lnTo>
                  <a:lnTo>
                    <a:pt x="113" y="143"/>
                  </a:lnTo>
                  <a:lnTo>
                    <a:pt x="114" y="143"/>
                  </a:lnTo>
                  <a:lnTo>
                    <a:pt x="116" y="144"/>
                  </a:lnTo>
                  <a:lnTo>
                    <a:pt x="118" y="144"/>
                  </a:lnTo>
                  <a:lnTo>
                    <a:pt x="119" y="144"/>
                  </a:lnTo>
                  <a:lnTo>
                    <a:pt x="120" y="145"/>
                  </a:lnTo>
                  <a:lnTo>
                    <a:pt x="120" y="146"/>
                  </a:lnTo>
                  <a:lnTo>
                    <a:pt x="120" y="147"/>
                  </a:lnTo>
                  <a:lnTo>
                    <a:pt x="118" y="151"/>
                  </a:lnTo>
                  <a:lnTo>
                    <a:pt x="118" y="152"/>
                  </a:lnTo>
                  <a:lnTo>
                    <a:pt x="119" y="153"/>
                  </a:lnTo>
                  <a:lnTo>
                    <a:pt x="121" y="155"/>
                  </a:lnTo>
                  <a:lnTo>
                    <a:pt x="122" y="156"/>
                  </a:lnTo>
                  <a:lnTo>
                    <a:pt x="124" y="155"/>
                  </a:lnTo>
                  <a:lnTo>
                    <a:pt x="125" y="155"/>
                  </a:lnTo>
                  <a:lnTo>
                    <a:pt x="125" y="156"/>
                  </a:lnTo>
                  <a:lnTo>
                    <a:pt x="125" y="158"/>
                  </a:lnTo>
                  <a:lnTo>
                    <a:pt x="126" y="160"/>
                  </a:lnTo>
                  <a:lnTo>
                    <a:pt x="127" y="161"/>
                  </a:lnTo>
                  <a:lnTo>
                    <a:pt x="127" y="163"/>
                  </a:lnTo>
                  <a:lnTo>
                    <a:pt x="129" y="164"/>
                  </a:lnTo>
                  <a:lnTo>
                    <a:pt x="130" y="165"/>
                  </a:lnTo>
                  <a:lnTo>
                    <a:pt x="130" y="166"/>
                  </a:lnTo>
                  <a:lnTo>
                    <a:pt x="131" y="167"/>
                  </a:lnTo>
                  <a:lnTo>
                    <a:pt x="131" y="168"/>
                  </a:lnTo>
                  <a:lnTo>
                    <a:pt x="130" y="168"/>
                  </a:lnTo>
                  <a:lnTo>
                    <a:pt x="130" y="168"/>
                  </a:lnTo>
                  <a:lnTo>
                    <a:pt x="130" y="170"/>
                  </a:lnTo>
                  <a:lnTo>
                    <a:pt x="129" y="171"/>
                  </a:lnTo>
                  <a:lnTo>
                    <a:pt x="131" y="172"/>
                  </a:lnTo>
                  <a:lnTo>
                    <a:pt x="131" y="172"/>
                  </a:lnTo>
                  <a:lnTo>
                    <a:pt x="129" y="172"/>
                  </a:lnTo>
                  <a:lnTo>
                    <a:pt x="128" y="173"/>
                  </a:lnTo>
                  <a:lnTo>
                    <a:pt x="128" y="173"/>
                  </a:lnTo>
                  <a:lnTo>
                    <a:pt x="127" y="174"/>
                  </a:lnTo>
                  <a:lnTo>
                    <a:pt x="127" y="174"/>
                  </a:lnTo>
                  <a:lnTo>
                    <a:pt x="125" y="174"/>
                  </a:lnTo>
                  <a:lnTo>
                    <a:pt x="125" y="173"/>
                  </a:lnTo>
                  <a:lnTo>
                    <a:pt x="125" y="173"/>
                  </a:lnTo>
                  <a:lnTo>
                    <a:pt x="125" y="172"/>
                  </a:lnTo>
                  <a:lnTo>
                    <a:pt x="125" y="171"/>
                  </a:lnTo>
                  <a:lnTo>
                    <a:pt x="123" y="171"/>
                  </a:lnTo>
                  <a:lnTo>
                    <a:pt x="122" y="172"/>
                  </a:lnTo>
                  <a:lnTo>
                    <a:pt x="119" y="173"/>
                  </a:lnTo>
                  <a:lnTo>
                    <a:pt x="118" y="174"/>
                  </a:lnTo>
                  <a:lnTo>
                    <a:pt x="118" y="174"/>
                  </a:lnTo>
                  <a:lnTo>
                    <a:pt x="117" y="174"/>
                  </a:lnTo>
                  <a:lnTo>
                    <a:pt x="114" y="174"/>
                  </a:lnTo>
                  <a:lnTo>
                    <a:pt x="112" y="173"/>
                  </a:lnTo>
                  <a:lnTo>
                    <a:pt x="110" y="173"/>
                  </a:lnTo>
                  <a:lnTo>
                    <a:pt x="110" y="173"/>
                  </a:lnTo>
                  <a:lnTo>
                    <a:pt x="107" y="173"/>
                  </a:lnTo>
                  <a:lnTo>
                    <a:pt x="106" y="173"/>
                  </a:lnTo>
                  <a:lnTo>
                    <a:pt x="104" y="173"/>
                  </a:lnTo>
                  <a:lnTo>
                    <a:pt x="104" y="173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3"/>
                  </a:lnTo>
                  <a:lnTo>
                    <a:pt x="102" y="177"/>
                  </a:lnTo>
                  <a:lnTo>
                    <a:pt x="97" y="177"/>
                  </a:lnTo>
                  <a:lnTo>
                    <a:pt x="96" y="177"/>
                  </a:lnTo>
                  <a:lnTo>
                    <a:pt x="95" y="177"/>
                  </a:lnTo>
                  <a:lnTo>
                    <a:pt x="94" y="178"/>
                  </a:lnTo>
                  <a:lnTo>
                    <a:pt x="94" y="178"/>
                  </a:lnTo>
                  <a:lnTo>
                    <a:pt x="93" y="179"/>
                  </a:lnTo>
                  <a:lnTo>
                    <a:pt x="92" y="180"/>
                  </a:lnTo>
                  <a:lnTo>
                    <a:pt x="91" y="180"/>
                  </a:lnTo>
                  <a:lnTo>
                    <a:pt x="88" y="179"/>
                  </a:lnTo>
                  <a:lnTo>
                    <a:pt x="86" y="179"/>
                  </a:lnTo>
                  <a:lnTo>
                    <a:pt x="85" y="178"/>
                  </a:lnTo>
                  <a:lnTo>
                    <a:pt x="85" y="177"/>
                  </a:lnTo>
                  <a:lnTo>
                    <a:pt x="84" y="176"/>
                  </a:lnTo>
                  <a:lnTo>
                    <a:pt x="83" y="175"/>
                  </a:lnTo>
                  <a:lnTo>
                    <a:pt x="82" y="173"/>
                  </a:lnTo>
                  <a:lnTo>
                    <a:pt x="80" y="169"/>
                  </a:lnTo>
                  <a:lnTo>
                    <a:pt x="80" y="168"/>
                  </a:lnTo>
                  <a:lnTo>
                    <a:pt x="79" y="168"/>
                  </a:lnTo>
                  <a:lnTo>
                    <a:pt x="77" y="167"/>
                  </a:lnTo>
                  <a:lnTo>
                    <a:pt x="75" y="166"/>
                  </a:lnTo>
                  <a:lnTo>
                    <a:pt x="74" y="162"/>
                  </a:lnTo>
                  <a:lnTo>
                    <a:pt x="74" y="160"/>
                  </a:lnTo>
                  <a:lnTo>
                    <a:pt x="72" y="159"/>
                  </a:lnTo>
                  <a:lnTo>
                    <a:pt x="71" y="158"/>
                  </a:lnTo>
                  <a:lnTo>
                    <a:pt x="68" y="158"/>
                  </a:lnTo>
                  <a:lnTo>
                    <a:pt x="63" y="159"/>
                  </a:lnTo>
                  <a:lnTo>
                    <a:pt x="58" y="159"/>
                  </a:lnTo>
                  <a:lnTo>
                    <a:pt x="55" y="160"/>
                  </a:lnTo>
                  <a:lnTo>
                    <a:pt x="53" y="160"/>
                  </a:lnTo>
                  <a:lnTo>
                    <a:pt x="49" y="159"/>
                  </a:lnTo>
                  <a:lnTo>
                    <a:pt x="48" y="162"/>
                  </a:lnTo>
                  <a:lnTo>
                    <a:pt x="47" y="161"/>
                  </a:lnTo>
                  <a:lnTo>
                    <a:pt x="44" y="161"/>
                  </a:lnTo>
                  <a:lnTo>
                    <a:pt x="41" y="159"/>
                  </a:lnTo>
                  <a:lnTo>
                    <a:pt x="38" y="159"/>
                  </a:lnTo>
                  <a:lnTo>
                    <a:pt x="35" y="159"/>
                  </a:lnTo>
                  <a:lnTo>
                    <a:pt x="34" y="161"/>
                  </a:lnTo>
                  <a:lnTo>
                    <a:pt x="30" y="161"/>
                  </a:lnTo>
                  <a:lnTo>
                    <a:pt x="24" y="160"/>
                  </a:lnTo>
                  <a:lnTo>
                    <a:pt x="21" y="160"/>
                  </a:lnTo>
                  <a:lnTo>
                    <a:pt x="18" y="162"/>
                  </a:lnTo>
                  <a:lnTo>
                    <a:pt x="16" y="161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3"/>
                  </a:lnTo>
                  <a:lnTo>
                    <a:pt x="10" y="162"/>
                  </a:lnTo>
                  <a:lnTo>
                    <a:pt x="10" y="162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3" name="Freeform 447"/>
            <p:cNvSpPr>
              <a:spLocks/>
            </p:cNvSpPr>
            <p:nvPr/>
          </p:nvSpPr>
          <p:spPr bwMode="auto">
            <a:xfrm>
              <a:off x="5235575" y="2054225"/>
              <a:ext cx="68263" cy="33338"/>
            </a:xfrm>
            <a:custGeom>
              <a:avLst/>
              <a:gdLst>
                <a:gd name="T0" fmla="*/ 38 w 43"/>
                <a:gd name="T1" fmla="*/ 7 h 21"/>
                <a:gd name="T2" fmla="*/ 38 w 43"/>
                <a:gd name="T3" fmla="*/ 6 h 21"/>
                <a:gd name="T4" fmla="*/ 34 w 43"/>
                <a:gd name="T5" fmla="*/ 5 h 21"/>
                <a:gd name="T6" fmla="*/ 34 w 43"/>
                <a:gd name="T7" fmla="*/ 4 h 21"/>
                <a:gd name="T8" fmla="*/ 33 w 43"/>
                <a:gd name="T9" fmla="*/ 4 h 21"/>
                <a:gd name="T10" fmla="*/ 30 w 43"/>
                <a:gd name="T11" fmla="*/ 4 h 21"/>
                <a:gd name="T12" fmla="*/ 29 w 43"/>
                <a:gd name="T13" fmla="*/ 4 h 21"/>
                <a:gd name="T14" fmla="*/ 26 w 43"/>
                <a:gd name="T15" fmla="*/ 3 h 21"/>
                <a:gd name="T16" fmla="*/ 22 w 43"/>
                <a:gd name="T17" fmla="*/ 3 h 21"/>
                <a:gd name="T18" fmla="*/ 20 w 43"/>
                <a:gd name="T19" fmla="*/ 2 h 21"/>
                <a:gd name="T20" fmla="*/ 20 w 43"/>
                <a:gd name="T21" fmla="*/ 1 h 21"/>
                <a:gd name="T22" fmla="*/ 19 w 43"/>
                <a:gd name="T23" fmla="*/ 0 h 21"/>
                <a:gd name="T24" fmla="*/ 18 w 43"/>
                <a:gd name="T25" fmla="*/ 0 h 21"/>
                <a:gd name="T26" fmla="*/ 15 w 43"/>
                <a:gd name="T27" fmla="*/ 0 h 21"/>
                <a:gd name="T28" fmla="*/ 12 w 43"/>
                <a:gd name="T29" fmla="*/ 1 h 21"/>
                <a:gd name="T30" fmla="*/ 9 w 43"/>
                <a:gd name="T31" fmla="*/ 4 h 21"/>
                <a:gd name="T32" fmla="*/ 7 w 43"/>
                <a:gd name="T33" fmla="*/ 7 h 21"/>
                <a:gd name="T34" fmla="*/ 2 w 43"/>
                <a:gd name="T35" fmla="*/ 12 h 21"/>
                <a:gd name="T36" fmla="*/ 2 w 43"/>
                <a:gd name="T37" fmla="*/ 13 h 21"/>
                <a:gd name="T38" fmla="*/ 2 w 43"/>
                <a:gd name="T39" fmla="*/ 14 h 21"/>
                <a:gd name="T40" fmla="*/ 0 w 43"/>
                <a:gd name="T41" fmla="*/ 15 h 21"/>
                <a:gd name="T42" fmla="*/ 0 w 43"/>
                <a:gd name="T43" fmla="*/ 17 h 21"/>
                <a:gd name="T44" fmla="*/ 1 w 43"/>
                <a:gd name="T45" fmla="*/ 17 h 21"/>
                <a:gd name="T46" fmla="*/ 1 w 43"/>
                <a:gd name="T47" fmla="*/ 17 h 21"/>
                <a:gd name="T48" fmla="*/ 1 w 43"/>
                <a:gd name="T49" fmla="*/ 19 h 21"/>
                <a:gd name="T50" fmla="*/ 2 w 43"/>
                <a:gd name="T51" fmla="*/ 19 h 21"/>
                <a:gd name="T52" fmla="*/ 2 w 43"/>
                <a:gd name="T53" fmla="*/ 19 h 21"/>
                <a:gd name="T54" fmla="*/ 3 w 43"/>
                <a:gd name="T55" fmla="*/ 20 h 21"/>
                <a:gd name="T56" fmla="*/ 6 w 43"/>
                <a:gd name="T57" fmla="*/ 21 h 21"/>
                <a:gd name="T58" fmla="*/ 11 w 43"/>
                <a:gd name="T59" fmla="*/ 21 h 21"/>
                <a:gd name="T60" fmla="*/ 15 w 43"/>
                <a:gd name="T61" fmla="*/ 21 h 21"/>
                <a:gd name="T62" fmla="*/ 21 w 43"/>
                <a:gd name="T63" fmla="*/ 20 h 21"/>
                <a:gd name="T64" fmla="*/ 22 w 43"/>
                <a:gd name="T65" fmla="*/ 20 h 21"/>
                <a:gd name="T66" fmla="*/ 24 w 43"/>
                <a:gd name="T67" fmla="*/ 20 h 21"/>
                <a:gd name="T68" fmla="*/ 26 w 43"/>
                <a:gd name="T69" fmla="*/ 20 h 21"/>
                <a:gd name="T70" fmla="*/ 28 w 43"/>
                <a:gd name="T71" fmla="*/ 20 h 21"/>
                <a:gd name="T72" fmla="*/ 33 w 43"/>
                <a:gd name="T73" fmla="*/ 19 h 21"/>
                <a:gd name="T74" fmla="*/ 36 w 43"/>
                <a:gd name="T75" fmla="*/ 19 h 21"/>
                <a:gd name="T76" fmla="*/ 41 w 43"/>
                <a:gd name="T77" fmla="*/ 18 h 21"/>
                <a:gd name="T78" fmla="*/ 43 w 43"/>
                <a:gd name="T79" fmla="*/ 17 h 21"/>
                <a:gd name="T80" fmla="*/ 43 w 43"/>
                <a:gd name="T81" fmla="*/ 17 h 21"/>
                <a:gd name="T82" fmla="*/ 43 w 43"/>
                <a:gd name="T83" fmla="*/ 16 h 21"/>
                <a:gd name="T84" fmla="*/ 43 w 43"/>
                <a:gd name="T85" fmla="*/ 13 h 21"/>
                <a:gd name="T86" fmla="*/ 42 w 43"/>
                <a:gd name="T87" fmla="*/ 12 h 21"/>
                <a:gd name="T88" fmla="*/ 37 w 43"/>
                <a:gd name="T89" fmla="*/ 10 h 21"/>
                <a:gd name="T90" fmla="*/ 37 w 43"/>
                <a:gd name="T91" fmla="*/ 9 h 21"/>
                <a:gd name="T92" fmla="*/ 37 w 43"/>
                <a:gd name="T93" fmla="*/ 9 h 21"/>
                <a:gd name="T94" fmla="*/ 38 w 43"/>
                <a:gd name="T95" fmla="*/ 7 h 21"/>
                <a:gd name="T96" fmla="*/ 38 w 43"/>
                <a:gd name="T9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" h="21">
                  <a:moveTo>
                    <a:pt x="38" y="7"/>
                  </a:moveTo>
                  <a:lnTo>
                    <a:pt x="38" y="6"/>
                  </a:lnTo>
                  <a:lnTo>
                    <a:pt x="34" y="5"/>
                  </a:lnTo>
                  <a:lnTo>
                    <a:pt x="34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9" y="4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0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1"/>
                  </a:lnTo>
                  <a:lnTo>
                    <a:pt x="9" y="4"/>
                  </a:lnTo>
                  <a:lnTo>
                    <a:pt x="7" y="7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2" y="14"/>
                  </a:lnTo>
                  <a:lnTo>
                    <a:pt x="0" y="15"/>
                  </a:lnTo>
                  <a:lnTo>
                    <a:pt x="0" y="17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3" y="20"/>
                  </a:lnTo>
                  <a:lnTo>
                    <a:pt x="6" y="21"/>
                  </a:lnTo>
                  <a:lnTo>
                    <a:pt x="11" y="21"/>
                  </a:lnTo>
                  <a:lnTo>
                    <a:pt x="15" y="21"/>
                  </a:lnTo>
                  <a:lnTo>
                    <a:pt x="21" y="20"/>
                  </a:lnTo>
                  <a:lnTo>
                    <a:pt x="22" y="20"/>
                  </a:lnTo>
                  <a:lnTo>
                    <a:pt x="24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3" y="19"/>
                  </a:lnTo>
                  <a:lnTo>
                    <a:pt x="36" y="19"/>
                  </a:lnTo>
                  <a:lnTo>
                    <a:pt x="41" y="18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3" y="16"/>
                  </a:lnTo>
                  <a:lnTo>
                    <a:pt x="43" y="13"/>
                  </a:lnTo>
                  <a:lnTo>
                    <a:pt x="42" y="12"/>
                  </a:lnTo>
                  <a:lnTo>
                    <a:pt x="37" y="10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8" y="7"/>
                  </a:lnTo>
                  <a:lnTo>
                    <a:pt x="38" y="7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4" name="Freeform 449"/>
            <p:cNvSpPr>
              <a:spLocks/>
            </p:cNvSpPr>
            <p:nvPr/>
          </p:nvSpPr>
          <p:spPr bwMode="auto">
            <a:xfrm>
              <a:off x="5057775" y="2011363"/>
              <a:ext cx="163513" cy="82550"/>
            </a:xfrm>
            <a:custGeom>
              <a:avLst/>
              <a:gdLst>
                <a:gd name="T0" fmla="*/ 101 w 103"/>
                <a:gd name="T1" fmla="*/ 36 h 52"/>
                <a:gd name="T2" fmla="*/ 100 w 103"/>
                <a:gd name="T3" fmla="*/ 43 h 52"/>
                <a:gd name="T4" fmla="*/ 103 w 103"/>
                <a:gd name="T5" fmla="*/ 47 h 52"/>
                <a:gd name="T6" fmla="*/ 102 w 103"/>
                <a:gd name="T7" fmla="*/ 52 h 52"/>
                <a:gd name="T8" fmla="*/ 93 w 103"/>
                <a:gd name="T9" fmla="*/ 52 h 52"/>
                <a:gd name="T10" fmla="*/ 86 w 103"/>
                <a:gd name="T11" fmla="*/ 51 h 52"/>
                <a:gd name="T12" fmla="*/ 72 w 103"/>
                <a:gd name="T13" fmla="*/ 48 h 52"/>
                <a:gd name="T14" fmla="*/ 63 w 103"/>
                <a:gd name="T15" fmla="*/ 47 h 52"/>
                <a:gd name="T16" fmla="*/ 56 w 103"/>
                <a:gd name="T17" fmla="*/ 41 h 52"/>
                <a:gd name="T18" fmla="*/ 50 w 103"/>
                <a:gd name="T19" fmla="*/ 39 h 52"/>
                <a:gd name="T20" fmla="*/ 45 w 103"/>
                <a:gd name="T21" fmla="*/ 39 h 52"/>
                <a:gd name="T22" fmla="*/ 40 w 103"/>
                <a:gd name="T23" fmla="*/ 40 h 52"/>
                <a:gd name="T24" fmla="*/ 32 w 103"/>
                <a:gd name="T25" fmla="*/ 36 h 52"/>
                <a:gd name="T26" fmla="*/ 27 w 103"/>
                <a:gd name="T27" fmla="*/ 34 h 52"/>
                <a:gd name="T28" fmla="*/ 20 w 103"/>
                <a:gd name="T29" fmla="*/ 31 h 52"/>
                <a:gd name="T30" fmla="*/ 14 w 103"/>
                <a:gd name="T31" fmla="*/ 26 h 52"/>
                <a:gd name="T32" fmla="*/ 8 w 103"/>
                <a:gd name="T33" fmla="*/ 23 h 52"/>
                <a:gd name="T34" fmla="*/ 6 w 103"/>
                <a:gd name="T35" fmla="*/ 24 h 52"/>
                <a:gd name="T36" fmla="*/ 3 w 103"/>
                <a:gd name="T37" fmla="*/ 21 h 52"/>
                <a:gd name="T38" fmla="*/ 0 w 103"/>
                <a:gd name="T39" fmla="*/ 18 h 52"/>
                <a:gd name="T40" fmla="*/ 3 w 103"/>
                <a:gd name="T41" fmla="*/ 15 h 52"/>
                <a:gd name="T42" fmla="*/ 3 w 103"/>
                <a:gd name="T43" fmla="*/ 11 h 52"/>
                <a:gd name="T44" fmla="*/ 4 w 103"/>
                <a:gd name="T45" fmla="*/ 7 h 52"/>
                <a:gd name="T46" fmla="*/ 7 w 103"/>
                <a:gd name="T47" fmla="*/ 4 h 52"/>
                <a:gd name="T48" fmla="*/ 10 w 103"/>
                <a:gd name="T49" fmla="*/ 1 h 52"/>
                <a:gd name="T50" fmla="*/ 13 w 103"/>
                <a:gd name="T51" fmla="*/ 1 h 52"/>
                <a:gd name="T52" fmla="*/ 16 w 103"/>
                <a:gd name="T53" fmla="*/ 4 h 52"/>
                <a:gd name="T54" fmla="*/ 17 w 103"/>
                <a:gd name="T55" fmla="*/ 1 h 52"/>
                <a:gd name="T56" fmla="*/ 17 w 103"/>
                <a:gd name="T57" fmla="*/ 0 h 52"/>
                <a:gd name="T58" fmla="*/ 26 w 103"/>
                <a:gd name="T59" fmla="*/ 1 h 52"/>
                <a:gd name="T60" fmla="*/ 33 w 103"/>
                <a:gd name="T61" fmla="*/ 5 h 52"/>
                <a:gd name="T62" fmla="*/ 41 w 103"/>
                <a:gd name="T63" fmla="*/ 10 h 52"/>
                <a:gd name="T64" fmla="*/ 44 w 103"/>
                <a:gd name="T65" fmla="*/ 16 h 52"/>
                <a:gd name="T66" fmla="*/ 47 w 103"/>
                <a:gd name="T67" fmla="*/ 16 h 52"/>
                <a:gd name="T68" fmla="*/ 49 w 103"/>
                <a:gd name="T69" fmla="*/ 14 h 52"/>
                <a:gd name="T70" fmla="*/ 52 w 103"/>
                <a:gd name="T71" fmla="*/ 13 h 52"/>
                <a:gd name="T72" fmla="*/ 53 w 103"/>
                <a:gd name="T73" fmla="*/ 15 h 52"/>
                <a:gd name="T74" fmla="*/ 53 w 103"/>
                <a:gd name="T75" fmla="*/ 20 h 52"/>
                <a:gd name="T76" fmla="*/ 55 w 103"/>
                <a:gd name="T77" fmla="*/ 21 h 52"/>
                <a:gd name="T78" fmla="*/ 59 w 103"/>
                <a:gd name="T79" fmla="*/ 22 h 52"/>
                <a:gd name="T80" fmla="*/ 64 w 103"/>
                <a:gd name="T81" fmla="*/ 22 h 52"/>
                <a:gd name="T82" fmla="*/ 65 w 103"/>
                <a:gd name="T83" fmla="*/ 25 h 52"/>
                <a:gd name="T84" fmla="*/ 71 w 103"/>
                <a:gd name="T85" fmla="*/ 28 h 52"/>
                <a:gd name="T86" fmla="*/ 74 w 103"/>
                <a:gd name="T87" fmla="*/ 30 h 52"/>
                <a:gd name="T88" fmla="*/ 77 w 103"/>
                <a:gd name="T89" fmla="*/ 32 h 52"/>
                <a:gd name="T90" fmla="*/ 81 w 103"/>
                <a:gd name="T91" fmla="*/ 32 h 52"/>
                <a:gd name="T92" fmla="*/ 84 w 103"/>
                <a:gd name="T93" fmla="*/ 31 h 52"/>
                <a:gd name="T94" fmla="*/ 88 w 103"/>
                <a:gd name="T95" fmla="*/ 32 h 52"/>
                <a:gd name="T96" fmla="*/ 93 w 103"/>
                <a:gd name="T97" fmla="*/ 34 h 52"/>
                <a:gd name="T98" fmla="*/ 99 w 103"/>
                <a:gd name="T99" fmla="*/ 34 h 52"/>
                <a:gd name="T100" fmla="*/ 103 w 103"/>
                <a:gd name="T101" fmla="*/ 3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3" h="52">
                  <a:moveTo>
                    <a:pt x="103" y="32"/>
                  </a:moveTo>
                  <a:lnTo>
                    <a:pt x="102" y="34"/>
                  </a:lnTo>
                  <a:lnTo>
                    <a:pt x="101" y="36"/>
                  </a:lnTo>
                  <a:lnTo>
                    <a:pt x="102" y="39"/>
                  </a:lnTo>
                  <a:lnTo>
                    <a:pt x="101" y="42"/>
                  </a:lnTo>
                  <a:lnTo>
                    <a:pt x="100" y="43"/>
                  </a:lnTo>
                  <a:lnTo>
                    <a:pt x="100" y="44"/>
                  </a:lnTo>
                  <a:lnTo>
                    <a:pt x="102" y="45"/>
                  </a:lnTo>
                  <a:lnTo>
                    <a:pt x="103" y="47"/>
                  </a:lnTo>
                  <a:lnTo>
                    <a:pt x="103" y="49"/>
                  </a:lnTo>
                  <a:lnTo>
                    <a:pt x="102" y="51"/>
                  </a:lnTo>
                  <a:lnTo>
                    <a:pt x="102" y="52"/>
                  </a:lnTo>
                  <a:lnTo>
                    <a:pt x="99" y="51"/>
                  </a:lnTo>
                  <a:lnTo>
                    <a:pt x="96" y="52"/>
                  </a:lnTo>
                  <a:lnTo>
                    <a:pt x="93" y="52"/>
                  </a:lnTo>
                  <a:lnTo>
                    <a:pt x="91" y="52"/>
                  </a:lnTo>
                  <a:lnTo>
                    <a:pt x="89" y="51"/>
                  </a:lnTo>
                  <a:lnTo>
                    <a:pt x="86" y="51"/>
                  </a:lnTo>
                  <a:lnTo>
                    <a:pt x="85" y="51"/>
                  </a:lnTo>
                  <a:lnTo>
                    <a:pt x="74" y="49"/>
                  </a:lnTo>
                  <a:lnTo>
                    <a:pt x="72" y="48"/>
                  </a:lnTo>
                  <a:lnTo>
                    <a:pt x="70" y="47"/>
                  </a:lnTo>
                  <a:lnTo>
                    <a:pt x="67" y="47"/>
                  </a:lnTo>
                  <a:lnTo>
                    <a:pt x="63" y="47"/>
                  </a:lnTo>
                  <a:lnTo>
                    <a:pt x="60" y="45"/>
                  </a:lnTo>
                  <a:lnTo>
                    <a:pt x="58" y="44"/>
                  </a:lnTo>
                  <a:lnTo>
                    <a:pt x="56" y="41"/>
                  </a:lnTo>
                  <a:lnTo>
                    <a:pt x="54" y="40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40"/>
                  </a:lnTo>
                  <a:lnTo>
                    <a:pt x="48" y="40"/>
                  </a:lnTo>
                  <a:lnTo>
                    <a:pt x="45" y="39"/>
                  </a:lnTo>
                  <a:lnTo>
                    <a:pt x="43" y="39"/>
                  </a:lnTo>
                  <a:lnTo>
                    <a:pt x="41" y="40"/>
                  </a:lnTo>
                  <a:lnTo>
                    <a:pt x="40" y="40"/>
                  </a:lnTo>
                  <a:lnTo>
                    <a:pt x="35" y="39"/>
                  </a:lnTo>
                  <a:lnTo>
                    <a:pt x="33" y="36"/>
                  </a:lnTo>
                  <a:lnTo>
                    <a:pt x="32" y="36"/>
                  </a:lnTo>
                  <a:lnTo>
                    <a:pt x="30" y="36"/>
                  </a:lnTo>
                  <a:lnTo>
                    <a:pt x="29" y="36"/>
                  </a:lnTo>
                  <a:lnTo>
                    <a:pt x="27" y="34"/>
                  </a:lnTo>
                  <a:lnTo>
                    <a:pt x="24" y="33"/>
                  </a:lnTo>
                  <a:lnTo>
                    <a:pt x="22" y="33"/>
                  </a:lnTo>
                  <a:lnTo>
                    <a:pt x="20" y="31"/>
                  </a:lnTo>
                  <a:lnTo>
                    <a:pt x="18" y="31"/>
                  </a:lnTo>
                  <a:lnTo>
                    <a:pt x="16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5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6" y="24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4" y="8"/>
                  </a:lnTo>
                  <a:lnTo>
                    <a:pt x="4" y="7"/>
                  </a:lnTo>
                  <a:lnTo>
                    <a:pt x="5" y="6"/>
                  </a:lnTo>
                  <a:lnTo>
                    <a:pt x="7" y="6"/>
                  </a:lnTo>
                  <a:lnTo>
                    <a:pt x="7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41" y="10"/>
                  </a:lnTo>
                  <a:lnTo>
                    <a:pt x="43" y="11"/>
                  </a:lnTo>
                  <a:lnTo>
                    <a:pt x="43" y="15"/>
                  </a:lnTo>
                  <a:lnTo>
                    <a:pt x="44" y="16"/>
                  </a:lnTo>
                  <a:lnTo>
                    <a:pt x="45" y="17"/>
                  </a:lnTo>
                  <a:lnTo>
                    <a:pt x="46" y="17"/>
                  </a:lnTo>
                  <a:lnTo>
                    <a:pt x="47" y="16"/>
                  </a:lnTo>
                  <a:lnTo>
                    <a:pt x="48" y="15"/>
                  </a:lnTo>
                  <a:lnTo>
                    <a:pt x="49" y="15"/>
                  </a:lnTo>
                  <a:lnTo>
                    <a:pt x="49" y="14"/>
                  </a:lnTo>
                  <a:lnTo>
                    <a:pt x="50" y="13"/>
                  </a:lnTo>
                  <a:lnTo>
                    <a:pt x="50" y="14"/>
                  </a:lnTo>
                  <a:lnTo>
                    <a:pt x="52" y="13"/>
                  </a:lnTo>
                  <a:lnTo>
                    <a:pt x="53" y="14"/>
                  </a:lnTo>
                  <a:lnTo>
                    <a:pt x="54" y="14"/>
                  </a:lnTo>
                  <a:lnTo>
                    <a:pt x="53" y="15"/>
                  </a:lnTo>
                  <a:lnTo>
                    <a:pt x="53" y="17"/>
                  </a:lnTo>
                  <a:lnTo>
                    <a:pt x="53" y="19"/>
                  </a:lnTo>
                  <a:lnTo>
                    <a:pt x="53" y="20"/>
                  </a:lnTo>
                  <a:lnTo>
                    <a:pt x="54" y="20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6" y="21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1" y="22"/>
                  </a:lnTo>
                  <a:lnTo>
                    <a:pt x="63" y="23"/>
                  </a:lnTo>
                  <a:lnTo>
                    <a:pt x="64" y="22"/>
                  </a:lnTo>
                  <a:lnTo>
                    <a:pt x="65" y="22"/>
                  </a:lnTo>
                  <a:lnTo>
                    <a:pt x="66" y="22"/>
                  </a:lnTo>
                  <a:lnTo>
                    <a:pt x="65" y="25"/>
                  </a:lnTo>
                  <a:lnTo>
                    <a:pt x="65" y="26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2" y="28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5" y="31"/>
                  </a:lnTo>
                  <a:lnTo>
                    <a:pt x="76" y="32"/>
                  </a:lnTo>
                  <a:lnTo>
                    <a:pt x="77" y="32"/>
                  </a:lnTo>
                  <a:lnTo>
                    <a:pt x="78" y="31"/>
                  </a:lnTo>
                  <a:lnTo>
                    <a:pt x="80" y="32"/>
                  </a:lnTo>
                  <a:lnTo>
                    <a:pt x="81" y="32"/>
                  </a:lnTo>
                  <a:lnTo>
                    <a:pt x="82" y="32"/>
                  </a:lnTo>
                  <a:lnTo>
                    <a:pt x="83" y="32"/>
                  </a:lnTo>
                  <a:lnTo>
                    <a:pt x="84" y="31"/>
                  </a:lnTo>
                  <a:lnTo>
                    <a:pt x="85" y="30"/>
                  </a:lnTo>
                  <a:lnTo>
                    <a:pt x="87" y="31"/>
                  </a:lnTo>
                  <a:lnTo>
                    <a:pt x="88" y="32"/>
                  </a:lnTo>
                  <a:lnTo>
                    <a:pt x="91" y="33"/>
                  </a:lnTo>
                  <a:lnTo>
                    <a:pt x="92" y="33"/>
                  </a:lnTo>
                  <a:lnTo>
                    <a:pt x="93" y="34"/>
                  </a:lnTo>
                  <a:lnTo>
                    <a:pt x="95" y="33"/>
                  </a:lnTo>
                  <a:lnTo>
                    <a:pt x="98" y="34"/>
                  </a:lnTo>
                  <a:lnTo>
                    <a:pt x="99" y="34"/>
                  </a:lnTo>
                  <a:lnTo>
                    <a:pt x="100" y="32"/>
                  </a:lnTo>
                  <a:lnTo>
                    <a:pt x="102" y="32"/>
                  </a:lnTo>
                  <a:lnTo>
                    <a:pt x="103" y="32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5" name="Freeform 451"/>
            <p:cNvSpPr>
              <a:spLocks/>
            </p:cNvSpPr>
            <p:nvPr/>
          </p:nvSpPr>
          <p:spPr bwMode="auto">
            <a:xfrm>
              <a:off x="5216525" y="2090738"/>
              <a:ext cx="95250" cy="114300"/>
            </a:xfrm>
            <a:custGeom>
              <a:avLst/>
              <a:gdLst>
                <a:gd name="T0" fmla="*/ 56 w 60"/>
                <a:gd name="T1" fmla="*/ 72 h 72"/>
                <a:gd name="T2" fmla="*/ 52 w 60"/>
                <a:gd name="T3" fmla="*/ 63 h 72"/>
                <a:gd name="T4" fmla="*/ 51 w 60"/>
                <a:gd name="T5" fmla="*/ 55 h 72"/>
                <a:gd name="T6" fmla="*/ 46 w 60"/>
                <a:gd name="T7" fmla="*/ 49 h 72"/>
                <a:gd name="T8" fmla="*/ 40 w 60"/>
                <a:gd name="T9" fmla="*/ 50 h 72"/>
                <a:gd name="T10" fmla="*/ 37 w 60"/>
                <a:gd name="T11" fmla="*/ 46 h 72"/>
                <a:gd name="T12" fmla="*/ 35 w 60"/>
                <a:gd name="T13" fmla="*/ 49 h 72"/>
                <a:gd name="T14" fmla="*/ 34 w 60"/>
                <a:gd name="T15" fmla="*/ 53 h 72"/>
                <a:gd name="T16" fmla="*/ 30 w 60"/>
                <a:gd name="T17" fmla="*/ 61 h 72"/>
                <a:gd name="T18" fmla="*/ 26 w 60"/>
                <a:gd name="T19" fmla="*/ 58 h 72"/>
                <a:gd name="T20" fmla="*/ 25 w 60"/>
                <a:gd name="T21" fmla="*/ 60 h 72"/>
                <a:gd name="T22" fmla="*/ 22 w 60"/>
                <a:gd name="T23" fmla="*/ 60 h 72"/>
                <a:gd name="T24" fmla="*/ 18 w 60"/>
                <a:gd name="T25" fmla="*/ 61 h 72"/>
                <a:gd name="T26" fmla="*/ 17 w 60"/>
                <a:gd name="T27" fmla="*/ 62 h 72"/>
                <a:gd name="T28" fmla="*/ 16 w 60"/>
                <a:gd name="T29" fmla="*/ 63 h 72"/>
                <a:gd name="T30" fmla="*/ 13 w 60"/>
                <a:gd name="T31" fmla="*/ 63 h 72"/>
                <a:gd name="T32" fmla="*/ 12 w 60"/>
                <a:gd name="T33" fmla="*/ 59 h 72"/>
                <a:gd name="T34" fmla="*/ 11 w 60"/>
                <a:gd name="T35" fmla="*/ 56 h 72"/>
                <a:gd name="T36" fmla="*/ 11 w 60"/>
                <a:gd name="T37" fmla="*/ 52 h 72"/>
                <a:gd name="T38" fmla="*/ 9 w 60"/>
                <a:gd name="T39" fmla="*/ 49 h 72"/>
                <a:gd name="T40" fmla="*/ 9 w 60"/>
                <a:gd name="T41" fmla="*/ 46 h 72"/>
                <a:gd name="T42" fmla="*/ 9 w 60"/>
                <a:gd name="T43" fmla="*/ 42 h 72"/>
                <a:gd name="T44" fmla="*/ 8 w 60"/>
                <a:gd name="T45" fmla="*/ 39 h 72"/>
                <a:gd name="T46" fmla="*/ 7 w 60"/>
                <a:gd name="T47" fmla="*/ 36 h 72"/>
                <a:gd name="T48" fmla="*/ 8 w 60"/>
                <a:gd name="T49" fmla="*/ 29 h 72"/>
                <a:gd name="T50" fmla="*/ 4 w 60"/>
                <a:gd name="T51" fmla="*/ 26 h 72"/>
                <a:gd name="T52" fmla="*/ 0 w 60"/>
                <a:gd name="T53" fmla="*/ 24 h 72"/>
                <a:gd name="T54" fmla="*/ 0 w 60"/>
                <a:gd name="T55" fmla="*/ 21 h 72"/>
                <a:gd name="T56" fmla="*/ 3 w 60"/>
                <a:gd name="T57" fmla="*/ 19 h 72"/>
                <a:gd name="T58" fmla="*/ 5 w 60"/>
                <a:gd name="T59" fmla="*/ 17 h 72"/>
                <a:gd name="T60" fmla="*/ 9 w 60"/>
                <a:gd name="T61" fmla="*/ 15 h 72"/>
                <a:gd name="T62" fmla="*/ 9 w 60"/>
                <a:gd name="T63" fmla="*/ 13 h 72"/>
                <a:gd name="T64" fmla="*/ 4 w 60"/>
                <a:gd name="T65" fmla="*/ 13 h 72"/>
                <a:gd name="T66" fmla="*/ 2 w 60"/>
                <a:gd name="T67" fmla="*/ 9 h 72"/>
                <a:gd name="T68" fmla="*/ 6 w 60"/>
                <a:gd name="T69" fmla="*/ 1 h 72"/>
                <a:gd name="T70" fmla="*/ 9 w 60"/>
                <a:gd name="T71" fmla="*/ 4 h 72"/>
                <a:gd name="T72" fmla="*/ 11 w 60"/>
                <a:gd name="T73" fmla="*/ 4 h 72"/>
                <a:gd name="T74" fmla="*/ 13 w 60"/>
                <a:gd name="T75" fmla="*/ 2 h 72"/>
                <a:gd name="T76" fmla="*/ 16 w 60"/>
                <a:gd name="T77" fmla="*/ 7 h 72"/>
                <a:gd name="T78" fmla="*/ 19 w 60"/>
                <a:gd name="T79" fmla="*/ 7 h 72"/>
                <a:gd name="T80" fmla="*/ 21 w 60"/>
                <a:gd name="T81" fmla="*/ 5 h 72"/>
                <a:gd name="T82" fmla="*/ 23 w 60"/>
                <a:gd name="T83" fmla="*/ 14 h 72"/>
                <a:gd name="T84" fmla="*/ 27 w 60"/>
                <a:gd name="T85" fmla="*/ 16 h 72"/>
                <a:gd name="T86" fmla="*/ 38 w 60"/>
                <a:gd name="T87" fmla="*/ 17 h 72"/>
                <a:gd name="T88" fmla="*/ 47 w 60"/>
                <a:gd name="T89" fmla="*/ 17 h 72"/>
                <a:gd name="T90" fmla="*/ 56 w 60"/>
                <a:gd name="T91" fmla="*/ 19 h 72"/>
                <a:gd name="T92" fmla="*/ 53 w 60"/>
                <a:gd name="T93" fmla="*/ 21 h 72"/>
                <a:gd name="T94" fmla="*/ 49 w 60"/>
                <a:gd name="T95" fmla="*/ 27 h 72"/>
                <a:gd name="T96" fmla="*/ 44 w 60"/>
                <a:gd name="T97" fmla="*/ 30 h 72"/>
                <a:gd name="T98" fmla="*/ 41 w 60"/>
                <a:gd name="T99" fmla="*/ 34 h 72"/>
                <a:gd name="T100" fmla="*/ 42 w 60"/>
                <a:gd name="T101" fmla="*/ 42 h 72"/>
                <a:gd name="T102" fmla="*/ 46 w 60"/>
                <a:gd name="T103" fmla="*/ 44 h 72"/>
                <a:gd name="T104" fmla="*/ 49 w 60"/>
                <a:gd name="T105" fmla="*/ 44 h 72"/>
                <a:gd name="T106" fmla="*/ 53 w 60"/>
                <a:gd name="T107" fmla="*/ 36 h 72"/>
                <a:gd name="T108" fmla="*/ 56 w 60"/>
                <a:gd name="T109" fmla="*/ 39 h 72"/>
                <a:gd name="T110" fmla="*/ 58 w 60"/>
                <a:gd name="T111" fmla="*/ 44 h 72"/>
                <a:gd name="T112" fmla="*/ 60 w 60"/>
                <a:gd name="T113" fmla="*/ 52 h 72"/>
                <a:gd name="T114" fmla="*/ 60 w 60"/>
                <a:gd name="T115" fmla="*/ 60 h 72"/>
                <a:gd name="T116" fmla="*/ 58 w 60"/>
                <a:gd name="T117" fmla="*/ 66 h 72"/>
                <a:gd name="T118" fmla="*/ 56 w 60"/>
                <a:gd name="T119" fmla="*/ 6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" h="72">
                  <a:moveTo>
                    <a:pt x="56" y="72"/>
                  </a:moveTo>
                  <a:lnTo>
                    <a:pt x="56" y="72"/>
                  </a:lnTo>
                  <a:lnTo>
                    <a:pt x="54" y="69"/>
                  </a:lnTo>
                  <a:lnTo>
                    <a:pt x="52" y="63"/>
                  </a:lnTo>
                  <a:lnTo>
                    <a:pt x="52" y="59"/>
                  </a:lnTo>
                  <a:lnTo>
                    <a:pt x="51" y="55"/>
                  </a:lnTo>
                  <a:lnTo>
                    <a:pt x="47" y="50"/>
                  </a:lnTo>
                  <a:lnTo>
                    <a:pt x="46" y="49"/>
                  </a:lnTo>
                  <a:lnTo>
                    <a:pt x="43" y="49"/>
                  </a:lnTo>
                  <a:lnTo>
                    <a:pt x="40" y="50"/>
                  </a:lnTo>
                  <a:lnTo>
                    <a:pt x="38" y="49"/>
                  </a:lnTo>
                  <a:lnTo>
                    <a:pt x="37" y="46"/>
                  </a:lnTo>
                  <a:lnTo>
                    <a:pt x="36" y="47"/>
                  </a:lnTo>
                  <a:lnTo>
                    <a:pt x="35" y="49"/>
                  </a:lnTo>
                  <a:lnTo>
                    <a:pt x="34" y="50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0" y="61"/>
                  </a:lnTo>
                  <a:lnTo>
                    <a:pt x="29" y="60"/>
                  </a:lnTo>
                  <a:lnTo>
                    <a:pt x="26" y="58"/>
                  </a:lnTo>
                  <a:lnTo>
                    <a:pt x="25" y="59"/>
                  </a:lnTo>
                  <a:lnTo>
                    <a:pt x="25" y="60"/>
                  </a:lnTo>
                  <a:lnTo>
                    <a:pt x="23" y="62"/>
                  </a:lnTo>
                  <a:lnTo>
                    <a:pt x="22" y="60"/>
                  </a:lnTo>
                  <a:lnTo>
                    <a:pt x="21" y="61"/>
                  </a:lnTo>
                  <a:lnTo>
                    <a:pt x="18" y="61"/>
                  </a:lnTo>
                  <a:lnTo>
                    <a:pt x="18" y="62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3"/>
                  </a:lnTo>
                  <a:lnTo>
                    <a:pt x="15" y="63"/>
                  </a:lnTo>
                  <a:lnTo>
                    <a:pt x="13" y="63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2" y="58"/>
                  </a:lnTo>
                  <a:lnTo>
                    <a:pt x="11" y="56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0" y="51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6"/>
                  </a:lnTo>
                  <a:lnTo>
                    <a:pt x="10" y="43"/>
                  </a:lnTo>
                  <a:lnTo>
                    <a:pt x="9" y="42"/>
                  </a:lnTo>
                  <a:lnTo>
                    <a:pt x="8" y="42"/>
                  </a:lnTo>
                  <a:lnTo>
                    <a:pt x="8" y="39"/>
                  </a:lnTo>
                  <a:lnTo>
                    <a:pt x="7" y="37"/>
                  </a:lnTo>
                  <a:lnTo>
                    <a:pt x="7" y="36"/>
                  </a:lnTo>
                  <a:lnTo>
                    <a:pt x="8" y="33"/>
                  </a:lnTo>
                  <a:lnTo>
                    <a:pt x="8" y="29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5" y="17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5" y="14"/>
                  </a:lnTo>
                  <a:lnTo>
                    <a:pt x="4" y="13"/>
                  </a:lnTo>
                  <a:lnTo>
                    <a:pt x="3" y="9"/>
                  </a:lnTo>
                  <a:lnTo>
                    <a:pt x="2" y="9"/>
                  </a:lnTo>
                  <a:lnTo>
                    <a:pt x="6" y="4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4"/>
                  </a:lnTo>
                  <a:lnTo>
                    <a:pt x="11" y="6"/>
                  </a:lnTo>
                  <a:lnTo>
                    <a:pt x="11" y="4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6" y="7"/>
                  </a:lnTo>
                  <a:lnTo>
                    <a:pt x="17" y="6"/>
                  </a:lnTo>
                  <a:lnTo>
                    <a:pt x="19" y="7"/>
                  </a:lnTo>
                  <a:lnTo>
                    <a:pt x="21" y="4"/>
                  </a:lnTo>
                  <a:lnTo>
                    <a:pt x="21" y="5"/>
                  </a:lnTo>
                  <a:lnTo>
                    <a:pt x="22" y="9"/>
                  </a:lnTo>
                  <a:lnTo>
                    <a:pt x="23" y="14"/>
                  </a:lnTo>
                  <a:lnTo>
                    <a:pt x="25" y="15"/>
                  </a:lnTo>
                  <a:lnTo>
                    <a:pt x="27" y="16"/>
                  </a:lnTo>
                  <a:lnTo>
                    <a:pt x="37" y="17"/>
                  </a:lnTo>
                  <a:lnTo>
                    <a:pt x="38" y="17"/>
                  </a:lnTo>
                  <a:lnTo>
                    <a:pt x="42" y="16"/>
                  </a:lnTo>
                  <a:lnTo>
                    <a:pt x="47" y="17"/>
                  </a:lnTo>
                  <a:lnTo>
                    <a:pt x="52" y="17"/>
                  </a:lnTo>
                  <a:lnTo>
                    <a:pt x="56" y="19"/>
                  </a:lnTo>
                  <a:lnTo>
                    <a:pt x="55" y="20"/>
                  </a:lnTo>
                  <a:lnTo>
                    <a:pt x="53" y="21"/>
                  </a:lnTo>
                  <a:lnTo>
                    <a:pt x="52" y="24"/>
                  </a:lnTo>
                  <a:lnTo>
                    <a:pt x="49" y="27"/>
                  </a:lnTo>
                  <a:lnTo>
                    <a:pt x="47" y="29"/>
                  </a:lnTo>
                  <a:lnTo>
                    <a:pt x="44" y="30"/>
                  </a:lnTo>
                  <a:lnTo>
                    <a:pt x="41" y="32"/>
                  </a:lnTo>
                  <a:lnTo>
                    <a:pt x="41" y="34"/>
                  </a:lnTo>
                  <a:lnTo>
                    <a:pt x="41" y="37"/>
                  </a:lnTo>
                  <a:lnTo>
                    <a:pt x="42" y="42"/>
                  </a:lnTo>
                  <a:lnTo>
                    <a:pt x="45" y="42"/>
                  </a:lnTo>
                  <a:lnTo>
                    <a:pt x="46" y="44"/>
                  </a:lnTo>
                  <a:lnTo>
                    <a:pt x="47" y="45"/>
                  </a:lnTo>
                  <a:lnTo>
                    <a:pt x="49" y="44"/>
                  </a:lnTo>
                  <a:lnTo>
                    <a:pt x="50" y="39"/>
                  </a:lnTo>
                  <a:lnTo>
                    <a:pt x="53" y="36"/>
                  </a:lnTo>
                  <a:lnTo>
                    <a:pt x="54" y="36"/>
                  </a:lnTo>
                  <a:lnTo>
                    <a:pt x="56" y="39"/>
                  </a:lnTo>
                  <a:lnTo>
                    <a:pt x="57" y="43"/>
                  </a:lnTo>
                  <a:lnTo>
                    <a:pt x="58" y="44"/>
                  </a:lnTo>
                  <a:lnTo>
                    <a:pt x="58" y="46"/>
                  </a:lnTo>
                  <a:lnTo>
                    <a:pt x="60" y="52"/>
                  </a:lnTo>
                  <a:lnTo>
                    <a:pt x="60" y="59"/>
                  </a:lnTo>
                  <a:lnTo>
                    <a:pt x="60" y="60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6" y="67"/>
                  </a:lnTo>
                  <a:lnTo>
                    <a:pt x="56" y="68"/>
                  </a:lnTo>
                  <a:lnTo>
                    <a:pt x="56" y="72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6" name="Freeform 453"/>
            <p:cNvSpPr>
              <a:spLocks/>
            </p:cNvSpPr>
            <p:nvPr/>
          </p:nvSpPr>
          <p:spPr bwMode="auto">
            <a:xfrm>
              <a:off x="5051425" y="2419350"/>
              <a:ext cx="42863" cy="73025"/>
            </a:xfrm>
            <a:custGeom>
              <a:avLst/>
              <a:gdLst>
                <a:gd name="T0" fmla="*/ 4 w 27"/>
                <a:gd name="T1" fmla="*/ 0 h 46"/>
                <a:gd name="T2" fmla="*/ 3 w 27"/>
                <a:gd name="T3" fmla="*/ 1 h 46"/>
                <a:gd name="T4" fmla="*/ 4 w 27"/>
                <a:gd name="T5" fmla="*/ 2 h 46"/>
                <a:gd name="T6" fmla="*/ 6 w 27"/>
                <a:gd name="T7" fmla="*/ 2 h 46"/>
                <a:gd name="T8" fmla="*/ 7 w 27"/>
                <a:gd name="T9" fmla="*/ 4 h 46"/>
                <a:gd name="T10" fmla="*/ 6 w 27"/>
                <a:gd name="T11" fmla="*/ 4 h 46"/>
                <a:gd name="T12" fmla="*/ 5 w 27"/>
                <a:gd name="T13" fmla="*/ 5 h 46"/>
                <a:gd name="T14" fmla="*/ 4 w 27"/>
                <a:gd name="T15" fmla="*/ 8 h 46"/>
                <a:gd name="T16" fmla="*/ 3 w 27"/>
                <a:gd name="T17" fmla="*/ 10 h 46"/>
                <a:gd name="T18" fmla="*/ 1 w 27"/>
                <a:gd name="T19" fmla="*/ 20 h 46"/>
                <a:gd name="T20" fmla="*/ 0 w 27"/>
                <a:gd name="T21" fmla="*/ 19 h 46"/>
                <a:gd name="T22" fmla="*/ 0 w 27"/>
                <a:gd name="T23" fmla="*/ 20 h 46"/>
                <a:gd name="T24" fmla="*/ 0 w 27"/>
                <a:gd name="T25" fmla="*/ 24 h 46"/>
                <a:gd name="T26" fmla="*/ 1 w 27"/>
                <a:gd name="T27" fmla="*/ 36 h 46"/>
                <a:gd name="T28" fmla="*/ 2 w 27"/>
                <a:gd name="T29" fmla="*/ 39 h 46"/>
                <a:gd name="T30" fmla="*/ 4 w 27"/>
                <a:gd name="T31" fmla="*/ 43 h 46"/>
                <a:gd name="T32" fmla="*/ 6 w 27"/>
                <a:gd name="T33" fmla="*/ 45 h 46"/>
                <a:gd name="T34" fmla="*/ 10 w 27"/>
                <a:gd name="T35" fmla="*/ 46 h 46"/>
                <a:gd name="T36" fmla="*/ 13 w 27"/>
                <a:gd name="T37" fmla="*/ 46 h 46"/>
                <a:gd name="T38" fmla="*/ 20 w 27"/>
                <a:gd name="T39" fmla="*/ 42 h 46"/>
                <a:gd name="T40" fmla="*/ 23 w 27"/>
                <a:gd name="T41" fmla="*/ 40 h 46"/>
                <a:gd name="T42" fmla="*/ 26 w 27"/>
                <a:gd name="T43" fmla="*/ 37 h 46"/>
                <a:gd name="T44" fmla="*/ 26 w 27"/>
                <a:gd name="T45" fmla="*/ 31 h 46"/>
                <a:gd name="T46" fmla="*/ 27 w 27"/>
                <a:gd name="T47" fmla="*/ 27 h 46"/>
                <a:gd name="T48" fmla="*/ 26 w 27"/>
                <a:gd name="T49" fmla="*/ 25 h 46"/>
                <a:gd name="T50" fmla="*/ 25 w 27"/>
                <a:gd name="T51" fmla="*/ 24 h 46"/>
                <a:gd name="T52" fmla="*/ 22 w 27"/>
                <a:gd name="T53" fmla="*/ 19 h 46"/>
                <a:gd name="T54" fmla="*/ 21 w 27"/>
                <a:gd name="T55" fmla="*/ 16 h 46"/>
                <a:gd name="T56" fmla="*/ 20 w 27"/>
                <a:gd name="T57" fmla="*/ 15 h 46"/>
                <a:gd name="T58" fmla="*/ 19 w 27"/>
                <a:gd name="T59" fmla="*/ 13 h 46"/>
                <a:gd name="T60" fmla="*/ 18 w 27"/>
                <a:gd name="T61" fmla="*/ 12 h 46"/>
                <a:gd name="T62" fmla="*/ 15 w 27"/>
                <a:gd name="T63" fmla="*/ 9 h 46"/>
                <a:gd name="T64" fmla="*/ 15 w 27"/>
                <a:gd name="T65" fmla="*/ 7 h 46"/>
                <a:gd name="T66" fmla="*/ 10 w 27"/>
                <a:gd name="T67" fmla="*/ 2 h 46"/>
                <a:gd name="T68" fmla="*/ 8 w 27"/>
                <a:gd name="T69" fmla="*/ 1 h 46"/>
                <a:gd name="T70" fmla="*/ 6 w 27"/>
                <a:gd name="T71" fmla="*/ 0 h 46"/>
                <a:gd name="T72" fmla="*/ 4 w 27"/>
                <a:gd name="T7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" h="46">
                  <a:moveTo>
                    <a:pt x="4" y="0"/>
                  </a:moveTo>
                  <a:lnTo>
                    <a:pt x="3" y="1"/>
                  </a:lnTo>
                  <a:lnTo>
                    <a:pt x="4" y="2"/>
                  </a:lnTo>
                  <a:lnTo>
                    <a:pt x="6" y="2"/>
                  </a:lnTo>
                  <a:lnTo>
                    <a:pt x="7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10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36"/>
                  </a:lnTo>
                  <a:lnTo>
                    <a:pt x="2" y="39"/>
                  </a:lnTo>
                  <a:lnTo>
                    <a:pt x="4" y="43"/>
                  </a:lnTo>
                  <a:lnTo>
                    <a:pt x="6" y="45"/>
                  </a:lnTo>
                  <a:lnTo>
                    <a:pt x="10" y="46"/>
                  </a:lnTo>
                  <a:lnTo>
                    <a:pt x="13" y="46"/>
                  </a:lnTo>
                  <a:lnTo>
                    <a:pt x="20" y="42"/>
                  </a:lnTo>
                  <a:lnTo>
                    <a:pt x="23" y="40"/>
                  </a:lnTo>
                  <a:lnTo>
                    <a:pt x="26" y="37"/>
                  </a:lnTo>
                  <a:lnTo>
                    <a:pt x="26" y="31"/>
                  </a:lnTo>
                  <a:lnTo>
                    <a:pt x="27" y="27"/>
                  </a:lnTo>
                  <a:lnTo>
                    <a:pt x="26" y="25"/>
                  </a:lnTo>
                  <a:lnTo>
                    <a:pt x="25" y="24"/>
                  </a:lnTo>
                  <a:lnTo>
                    <a:pt x="22" y="19"/>
                  </a:lnTo>
                  <a:lnTo>
                    <a:pt x="21" y="16"/>
                  </a:lnTo>
                  <a:lnTo>
                    <a:pt x="20" y="15"/>
                  </a:lnTo>
                  <a:lnTo>
                    <a:pt x="19" y="13"/>
                  </a:lnTo>
                  <a:lnTo>
                    <a:pt x="18" y="12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0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7" name="Freeform 455"/>
            <p:cNvSpPr>
              <a:spLocks/>
            </p:cNvSpPr>
            <p:nvPr/>
          </p:nvSpPr>
          <p:spPr bwMode="auto">
            <a:xfrm>
              <a:off x="5875337" y="2116138"/>
              <a:ext cx="33338" cy="66675"/>
            </a:xfrm>
            <a:custGeom>
              <a:avLst/>
              <a:gdLst>
                <a:gd name="T0" fmla="*/ 17 w 21"/>
                <a:gd name="T1" fmla="*/ 0 h 42"/>
                <a:gd name="T2" fmla="*/ 18 w 21"/>
                <a:gd name="T3" fmla="*/ 1 h 42"/>
                <a:gd name="T4" fmla="*/ 19 w 21"/>
                <a:gd name="T5" fmla="*/ 2 h 42"/>
                <a:gd name="T6" fmla="*/ 20 w 21"/>
                <a:gd name="T7" fmla="*/ 2 h 42"/>
                <a:gd name="T8" fmla="*/ 21 w 21"/>
                <a:gd name="T9" fmla="*/ 2 h 42"/>
                <a:gd name="T10" fmla="*/ 21 w 21"/>
                <a:gd name="T11" fmla="*/ 3 h 42"/>
                <a:gd name="T12" fmla="*/ 21 w 21"/>
                <a:gd name="T13" fmla="*/ 4 h 42"/>
                <a:gd name="T14" fmla="*/ 21 w 21"/>
                <a:gd name="T15" fmla="*/ 6 h 42"/>
                <a:gd name="T16" fmla="*/ 21 w 21"/>
                <a:gd name="T17" fmla="*/ 7 h 42"/>
                <a:gd name="T18" fmla="*/ 21 w 21"/>
                <a:gd name="T19" fmla="*/ 9 h 42"/>
                <a:gd name="T20" fmla="*/ 20 w 21"/>
                <a:gd name="T21" fmla="*/ 11 h 42"/>
                <a:gd name="T22" fmla="*/ 18 w 21"/>
                <a:gd name="T23" fmla="*/ 15 h 42"/>
                <a:gd name="T24" fmla="*/ 17 w 21"/>
                <a:gd name="T25" fmla="*/ 20 h 42"/>
                <a:gd name="T26" fmla="*/ 17 w 21"/>
                <a:gd name="T27" fmla="*/ 24 h 42"/>
                <a:gd name="T28" fmla="*/ 15 w 21"/>
                <a:gd name="T29" fmla="*/ 28 h 42"/>
                <a:gd name="T30" fmla="*/ 13 w 21"/>
                <a:gd name="T31" fmla="*/ 32 h 42"/>
                <a:gd name="T32" fmla="*/ 11 w 21"/>
                <a:gd name="T33" fmla="*/ 34 h 42"/>
                <a:gd name="T34" fmla="*/ 11 w 21"/>
                <a:gd name="T35" fmla="*/ 36 h 42"/>
                <a:gd name="T36" fmla="*/ 9 w 21"/>
                <a:gd name="T37" fmla="*/ 42 h 42"/>
                <a:gd name="T38" fmla="*/ 8 w 21"/>
                <a:gd name="T39" fmla="*/ 42 h 42"/>
                <a:gd name="T40" fmla="*/ 7 w 21"/>
                <a:gd name="T41" fmla="*/ 39 h 42"/>
                <a:gd name="T42" fmla="*/ 5 w 21"/>
                <a:gd name="T43" fmla="*/ 36 h 42"/>
                <a:gd name="T44" fmla="*/ 3 w 21"/>
                <a:gd name="T45" fmla="*/ 35 h 42"/>
                <a:gd name="T46" fmla="*/ 1 w 21"/>
                <a:gd name="T47" fmla="*/ 31 h 42"/>
                <a:gd name="T48" fmla="*/ 0 w 21"/>
                <a:gd name="T49" fmla="*/ 26 h 42"/>
                <a:gd name="T50" fmla="*/ 0 w 21"/>
                <a:gd name="T51" fmla="*/ 22 h 42"/>
                <a:gd name="T52" fmla="*/ 0 w 21"/>
                <a:gd name="T53" fmla="*/ 20 h 42"/>
                <a:gd name="T54" fmla="*/ 2 w 21"/>
                <a:gd name="T55" fmla="*/ 16 h 42"/>
                <a:gd name="T56" fmla="*/ 11 w 21"/>
                <a:gd name="T57" fmla="*/ 4 h 42"/>
                <a:gd name="T58" fmla="*/ 14 w 21"/>
                <a:gd name="T59" fmla="*/ 2 h 42"/>
                <a:gd name="T60" fmla="*/ 15 w 21"/>
                <a:gd name="T61" fmla="*/ 1 h 42"/>
                <a:gd name="T62" fmla="*/ 17 w 2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42">
                  <a:moveTo>
                    <a:pt x="17" y="0"/>
                  </a:moveTo>
                  <a:lnTo>
                    <a:pt x="18" y="1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0" y="11"/>
                  </a:lnTo>
                  <a:lnTo>
                    <a:pt x="18" y="15"/>
                  </a:lnTo>
                  <a:lnTo>
                    <a:pt x="17" y="20"/>
                  </a:lnTo>
                  <a:lnTo>
                    <a:pt x="17" y="24"/>
                  </a:lnTo>
                  <a:lnTo>
                    <a:pt x="15" y="28"/>
                  </a:lnTo>
                  <a:lnTo>
                    <a:pt x="13" y="32"/>
                  </a:lnTo>
                  <a:lnTo>
                    <a:pt x="11" y="34"/>
                  </a:lnTo>
                  <a:lnTo>
                    <a:pt x="11" y="36"/>
                  </a:lnTo>
                  <a:lnTo>
                    <a:pt x="9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1" y="31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11" y="4"/>
                  </a:lnTo>
                  <a:lnTo>
                    <a:pt x="14" y="2"/>
                  </a:lnTo>
                  <a:lnTo>
                    <a:pt x="15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8" name="Freeform 457"/>
            <p:cNvSpPr>
              <a:spLocks/>
            </p:cNvSpPr>
            <p:nvPr/>
          </p:nvSpPr>
          <p:spPr bwMode="auto">
            <a:xfrm>
              <a:off x="6278562" y="1652588"/>
              <a:ext cx="123825" cy="103188"/>
            </a:xfrm>
            <a:custGeom>
              <a:avLst/>
              <a:gdLst>
                <a:gd name="T0" fmla="*/ 71 w 78"/>
                <a:gd name="T1" fmla="*/ 20 h 65"/>
                <a:gd name="T2" fmla="*/ 70 w 78"/>
                <a:gd name="T3" fmla="*/ 24 h 65"/>
                <a:gd name="T4" fmla="*/ 69 w 78"/>
                <a:gd name="T5" fmla="*/ 30 h 65"/>
                <a:gd name="T6" fmla="*/ 71 w 78"/>
                <a:gd name="T7" fmla="*/ 35 h 65"/>
                <a:gd name="T8" fmla="*/ 78 w 78"/>
                <a:gd name="T9" fmla="*/ 34 h 65"/>
                <a:gd name="T10" fmla="*/ 72 w 78"/>
                <a:gd name="T11" fmla="*/ 38 h 65"/>
                <a:gd name="T12" fmla="*/ 67 w 78"/>
                <a:gd name="T13" fmla="*/ 41 h 65"/>
                <a:gd name="T14" fmla="*/ 64 w 78"/>
                <a:gd name="T15" fmla="*/ 41 h 65"/>
                <a:gd name="T16" fmla="*/ 56 w 78"/>
                <a:gd name="T17" fmla="*/ 41 h 65"/>
                <a:gd name="T18" fmla="*/ 49 w 78"/>
                <a:gd name="T19" fmla="*/ 47 h 65"/>
                <a:gd name="T20" fmla="*/ 46 w 78"/>
                <a:gd name="T21" fmla="*/ 55 h 65"/>
                <a:gd name="T22" fmla="*/ 38 w 78"/>
                <a:gd name="T23" fmla="*/ 53 h 65"/>
                <a:gd name="T24" fmla="*/ 27 w 78"/>
                <a:gd name="T25" fmla="*/ 48 h 65"/>
                <a:gd name="T26" fmla="*/ 20 w 78"/>
                <a:gd name="T27" fmla="*/ 48 h 65"/>
                <a:gd name="T28" fmla="*/ 15 w 78"/>
                <a:gd name="T29" fmla="*/ 50 h 65"/>
                <a:gd name="T30" fmla="*/ 8 w 78"/>
                <a:gd name="T31" fmla="*/ 48 h 65"/>
                <a:gd name="T32" fmla="*/ 8 w 78"/>
                <a:gd name="T33" fmla="*/ 53 h 65"/>
                <a:gd name="T34" fmla="*/ 17 w 78"/>
                <a:gd name="T35" fmla="*/ 59 h 65"/>
                <a:gd name="T36" fmla="*/ 14 w 78"/>
                <a:gd name="T37" fmla="*/ 60 h 65"/>
                <a:gd name="T38" fmla="*/ 9 w 78"/>
                <a:gd name="T39" fmla="*/ 61 h 65"/>
                <a:gd name="T40" fmla="*/ 5 w 78"/>
                <a:gd name="T41" fmla="*/ 65 h 65"/>
                <a:gd name="T42" fmla="*/ 3 w 78"/>
                <a:gd name="T43" fmla="*/ 63 h 65"/>
                <a:gd name="T44" fmla="*/ 0 w 78"/>
                <a:gd name="T45" fmla="*/ 53 h 65"/>
                <a:gd name="T46" fmla="*/ 3 w 78"/>
                <a:gd name="T47" fmla="*/ 46 h 65"/>
                <a:gd name="T48" fmla="*/ 8 w 78"/>
                <a:gd name="T49" fmla="*/ 41 h 65"/>
                <a:gd name="T50" fmla="*/ 7 w 78"/>
                <a:gd name="T51" fmla="*/ 37 h 65"/>
                <a:gd name="T52" fmla="*/ 11 w 78"/>
                <a:gd name="T53" fmla="*/ 36 h 65"/>
                <a:gd name="T54" fmla="*/ 19 w 78"/>
                <a:gd name="T55" fmla="*/ 37 h 65"/>
                <a:gd name="T56" fmla="*/ 20 w 78"/>
                <a:gd name="T57" fmla="*/ 31 h 65"/>
                <a:gd name="T58" fmla="*/ 22 w 78"/>
                <a:gd name="T59" fmla="*/ 27 h 65"/>
                <a:gd name="T60" fmla="*/ 24 w 78"/>
                <a:gd name="T61" fmla="*/ 19 h 65"/>
                <a:gd name="T62" fmla="*/ 23 w 78"/>
                <a:gd name="T63" fmla="*/ 5 h 65"/>
                <a:gd name="T64" fmla="*/ 26 w 78"/>
                <a:gd name="T65" fmla="*/ 0 h 65"/>
                <a:gd name="T66" fmla="*/ 29 w 78"/>
                <a:gd name="T67" fmla="*/ 1 h 65"/>
                <a:gd name="T68" fmla="*/ 32 w 78"/>
                <a:gd name="T69" fmla="*/ 4 h 65"/>
                <a:gd name="T70" fmla="*/ 42 w 78"/>
                <a:gd name="T71" fmla="*/ 16 h 65"/>
                <a:gd name="T72" fmla="*/ 52 w 78"/>
                <a:gd name="T73" fmla="*/ 22 h 65"/>
                <a:gd name="T74" fmla="*/ 59 w 78"/>
                <a:gd name="T75" fmla="*/ 24 h 65"/>
                <a:gd name="T76" fmla="*/ 64 w 78"/>
                <a:gd name="T77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65">
                  <a:moveTo>
                    <a:pt x="67" y="23"/>
                  </a:moveTo>
                  <a:lnTo>
                    <a:pt x="71" y="20"/>
                  </a:lnTo>
                  <a:lnTo>
                    <a:pt x="72" y="20"/>
                  </a:lnTo>
                  <a:lnTo>
                    <a:pt x="70" y="24"/>
                  </a:lnTo>
                  <a:lnTo>
                    <a:pt x="68" y="27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1" y="35"/>
                  </a:lnTo>
                  <a:lnTo>
                    <a:pt x="74" y="35"/>
                  </a:lnTo>
                  <a:lnTo>
                    <a:pt x="78" y="34"/>
                  </a:lnTo>
                  <a:lnTo>
                    <a:pt x="76" y="36"/>
                  </a:lnTo>
                  <a:lnTo>
                    <a:pt x="72" y="38"/>
                  </a:lnTo>
                  <a:lnTo>
                    <a:pt x="69" y="40"/>
                  </a:lnTo>
                  <a:lnTo>
                    <a:pt x="67" y="41"/>
                  </a:lnTo>
                  <a:lnTo>
                    <a:pt x="65" y="40"/>
                  </a:lnTo>
                  <a:lnTo>
                    <a:pt x="64" y="41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3" y="43"/>
                  </a:lnTo>
                  <a:lnTo>
                    <a:pt x="49" y="47"/>
                  </a:lnTo>
                  <a:lnTo>
                    <a:pt x="47" y="51"/>
                  </a:lnTo>
                  <a:lnTo>
                    <a:pt x="46" y="55"/>
                  </a:lnTo>
                  <a:lnTo>
                    <a:pt x="45" y="57"/>
                  </a:lnTo>
                  <a:lnTo>
                    <a:pt x="38" y="53"/>
                  </a:lnTo>
                  <a:lnTo>
                    <a:pt x="33" y="51"/>
                  </a:lnTo>
                  <a:lnTo>
                    <a:pt x="27" y="48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7" y="50"/>
                  </a:lnTo>
                  <a:lnTo>
                    <a:pt x="15" y="50"/>
                  </a:lnTo>
                  <a:lnTo>
                    <a:pt x="12" y="48"/>
                  </a:lnTo>
                  <a:lnTo>
                    <a:pt x="8" y="48"/>
                  </a:lnTo>
                  <a:lnTo>
                    <a:pt x="7" y="51"/>
                  </a:lnTo>
                  <a:lnTo>
                    <a:pt x="8" y="53"/>
                  </a:lnTo>
                  <a:lnTo>
                    <a:pt x="13" y="56"/>
                  </a:lnTo>
                  <a:lnTo>
                    <a:pt x="17" y="59"/>
                  </a:lnTo>
                  <a:lnTo>
                    <a:pt x="17" y="60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9" y="61"/>
                  </a:lnTo>
                  <a:lnTo>
                    <a:pt x="8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3" y="63"/>
                  </a:lnTo>
                  <a:lnTo>
                    <a:pt x="4" y="56"/>
                  </a:lnTo>
                  <a:lnTo>
                    <a:pt x="0" y="53"/>
                  </a:lnTo>
                  <a:lnTo>
                    <a:pt x="0" y="48"/>
                  </a:lnTo>
                  <a:lnTo>
                    <a:pt x="3" y="46"/>
                  </a:lnTo>
                  <a:lnTo>
                    <a:pt x="6" y="44"/>
                  </a:lnTo>
                  <a:lnTo>
                    <a:pt x="8" y="41"/>
                  </a:lnTo>
                  <a:lnTo>
                    <a:pt x="9" y="39"/>
                  </a:lnTo>
                  <a:lnTo>
                    <a:pt x="7" y="37"/>
                  </a:lnTo>
                  <a:lnTo>
                    <a:pt x="8" y="35"/>
                  </a:lnTo>
                  <a:lnTo>
                    <a:pt x="11" y="36"/>
                  </a:lnTo>
                  <a:lnTo>
                    <a:pt x="14" y="37"/>
                  </a:lnTo>
                  <a:lnTo>
                    <a:pt x="19" y="37"/>
                  </a:lnTo>
                  <a:lnTo>
                    <a:pt x="21" y="34"/>
                  </a:lnTo>
                  <a:lnTo>
                    <a:pt x="20" y="31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3" y="23"/>
                  </a:lnTo>
                  <a:lnTo>
                    <a:pt x="24" y="19"/>
                  </a:lnTo>
                  <a:lnTo>
                    <a:pt x="26" y="12"/>
                  </a:lnTo>
                  <a:lnTo>
                    <a:pt x="23" y="5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1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7" y="11"/>
                  </a:lnTo>
                  <a:lnTo>
                    <a:pt x="42" y="16"/>
                  </a:lnTo>
                  <a:lnTo>
                    <a:pt x="47" y="19"/>
                  </a:lnTo>
                  <a:lnTo>
                    <a:pt x="52" y="22"/>
                  </a:lnTo>
                  <a:lnTo>
                    <a:pt x="57" y="23"/>
                  </a:lnTo>
                  <a:lnTo>
                    <a:pt x="59" y="24"/>
                  </a:lnTo>
                  <a:lnTo>
                    <a:pt x="61" y="26"/>
                  </a:lnTo>
                  <a:lnTo>
                    <a:pt x="64" y="25"/>
                  </a:lnTo>
                  <a:lnTo>
                    <a:pt x="67" y="2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9" name="Freeform 459"/>
            <p:cNvSpPr>
              <a:spLocks/>
            </p:cNvSpPr>
            <p:nvPr/>
          </p:nvSpPr>
          <p:spPr bwMode="auto">
            <a:xfrm>
              <a:off x="6094412" y="1754188"/>
              <a:ext cx="230188" cy="185738"/>
            </a:xfrm>
            <a:custGeom>
              <a:avLst/>
              <a:gdLst>
                <a:gd name="T0" fmla="*/ 137 w 145"/>
                <a:gd name="T1" fmla="*/ 3 h 117"/>
                <a:gd name="T2" fmla="*/ 138 w 145"/>
                <a:gd name="T3" fmla="*/ 15 h 117"/>
                <a:gd name="T4" fmla="*/ 143 w 145"/>
                <a:gd name="T5" fmla="*/ 25 h 117"/>
                <a:gd name="T6" fmla="*/ 144 w 145"/>
                <a:gd name="T7" fmla="*/ 34 h 117"/>
                <a:gd name="T8" fmla="*/ 140 w 145"/>
                <a:gd name="T9" fmla="*/ 39 h 117"/>
                <a:gd name="T10" fmla="*/ 135 w 145"/>
                <a:gd name="T11" fmla="*/ 48 h 117"/>
                <a:gd name="T12" fmla="*/ 131 w 145"/>
                <a:gd name="T13" fmla="*/ 57 h 117"/>
                <a:gd name="T14" fmla="*/ 132 w 145"/>
                <a:gd name="T15" fmla="*/ 68 h 117"/>
                <a:gd name="T16" fmla="*/ 127 w 145"/>
                <a:gd name="T17" fmla="*/ 78 h 117"/>
                <a:gd name="T18" fmla="*/ 129 w 145"/>
                <a:gd name="T19" fmla="*/ 86 h 117"/>
                <a:gd name="T20" fmla="*/ 123 w 145"/>
                <a:gd name="T21" fmla="*/ 94 h 117"/>
                <a:gd name="T22" fmla="*/ 117 w 145"/>
                <a:gd name="T23" fmla="*/ 91 h 117"/>
                <a:gd name="T24" fmla="*/ 116 w 145"/>
                <a:gd name="T25" fmla="*/ 87 h 117"/>
                <a:gd name="T26" fmla="*/ 114 w 145"/>
                <a:gd name="T27" fmla="*/ 94 h 117"/>
                <a:gd name="T28" fmla="*/ 108 w 145"/>
                <a:gd name="T29" fmla="*/ 95 h 117"/>
                <a:gd name="T30" fmla="*/ 104 w 145"/>
                <a:gd name="T31" fmla="*/ 101 h 117"/>
                <a:gd name="T32" fmla="*/ 101 w 145"/>
                <a:gd name="T33" fmla="*/ 95 h 117"/>
                <a:gd name="T34" fmla="*/ 96 w 145"/>
                <a:gd name="T35" fmla="*/ 102 h 117"/>
                <a:gd name="T36" fmla="*/ 84 w 145"/>
                <a:gd name="T37" fmla="*/ 102 h 117"/>
                <a:gd name="T38" fmla="*/ 83 w 145"/>
                <a:gd name="T39" fmla="*/ 100 h 117"/>
                <a:gd name="T40" fmla="*/ 79 w 145"/>
                <a:gd name="T41" fmla="*/ 100 h 117"/>
                <a:gd name="T42" fmla="*/ 76 w 145"/>
                <a:gd name="T43" fmla="*/ 96 h 117"/>
                <a:gd name="T44" fmla="*/ 78 w 145"/>
                <a:gd name="T45" fmla="*/ 107 h 117"/>
                <a:gd name="T46" fmla="*/ 73 w 145"/>
                <a:gd name="T47" fmla="*/ 107 h 117"/>
                <a:gd name="T48" fmla="*/ 70 w 145"/>
                <a:gd name="T49" fmla="*/ 110 h 117"/>
                <a:gd name="T50" fmla="*/ 60 w 145"/>
                <a:gd name="T51" fmla="*/ 116 h 117"/>
                <a:gd name="T52" fmla="*/ 56 w 145"/>
                <a:gd name="T53" fmla="*/ 110 h 117"/>
                <a:gd name="T54" fmla="*/ 59 w 145"/>
                <a:gd name="T55" fmla="*/ 102 h 117"/>
                <a:gd name="T56" fmla="*/ 54 w 145"/>
                <a:gd name="T57" fmla="*/ 102 h 117"/>
                <a:gd name="T58" fmla="*/ 45 w 145"/>
                <a:gd name="T59" fmla="*/ 100 h 117"/>
                <a:gd name="T60" fmla="*/ 37 w 145"/>
                <a:gd name="T61" fmla="*/ 103 h 117"/>
                <a:gd name="T62" fmla="*/ 32 w 145"/>
                <a:gd name="T63" fmla="*/ 105 h 117"/>
                <a:gd name="T64" fmla="*/ 22 w 145"/>
                <a:gd name="T65" fmla="*/ 107 h 117"/>
                <a:gd name="T66" fmla="*/ 17 w 145"/>
                <a:gd name="T67" fmla="*/ 112 h 117"/>
                <a:gd name="T68" fmla="*/ 11 w 145"/>
                <a:gd name="T69" fmla="*/ 110 h 117"/>
                <a:gd name="T70" fmla="*/ 5 w 145"/>
                <a:gd name="T71" fmla="*/ 111 h 117"/>
                <a:gd name="T72" fmla="*/ 0 w 145"/>
                <a:gd name="T73" fmla="*/ 107 h 117"/>
                <a:gd name="T74" fmla="*/ 9 w 145"/>
                <a:gd name="T75" fmla="*/ 102 h 117"/>
                <a:gd name="T76" fmla="*/ 18 w 145"/>
                <a:gd name="T77" fmla="*/ 95 h 117"/>
                <a:gd name="T78" fmla="*/ 26 w 145"/>
                <a:gd name="T79" fmla="*/ 89 h 117"/>
                <a:gd name="T80" fmla="*/ 37 w 145"/>
                <a:gd name="T81" fmla="*/ 89 h 117"/>
                <a:gd name="T82" fmla="*/ 52 w 145"/>
                <a:gd name="T83" fmla="*/ 87 h 117"/>
                <a:gd name="T84" fmla="*/ 56 w 145"/>
                <a:gd name="T85" fmla="*/ 88 h 117"/>
                <a:gd name="T86" fmla="*/ 64 w 145"/>
                <a:gd name="T87" fmla="*/ 88 h 117"/>
                <a:gd name="T88" fmla="*/ 71 w 145"/>
                <a:gd name="T89" fmla="*/ 76 h 117"/>
                <a:gd name="T90" fmla="*/ 76 w 145"/>
                <a:gd name="T91" fmla="*/ 65 h 117"/>
                <a:gd name="T92" fmla="*/ 83 w 145"/>
                <a:gd name="T93" fmla="*/ 61 h 117"/>
                <a:gd name="T94" fmla="*/ 79 w 145"/>
                <a:gd name="T95" fmla="*/ 65 h 117"/>
                <a:gd name="T96" fmla="*/ 80 w 145"/>
                <a:gd name="T97" fmla="*/ 71 h 117"/>
                <a:gd name="T98" fmla="*/ 86 w 145"/>
                <a:gd name="T99" fmla="*/ 68 h 117"/>
                <a:gd name="T100" fmla="*/ 97 w 145"/>
                <a:gd name="T101" fmla="*/ 63 h 117"/>
                <a:gd name="T102" fmla="*/ 104 w 145"/>
                <a:gd name="T103" fmla="*/ 55 h 117"/>
                <a:gd name="T104" fmla="*/ 111 w 145"/>
                <a:gd name="T105" fmla="*/ 50 h 117"/>
                <a:gd name="T106" fmla="*/ 115 w 145"/>
                <a:gd name="T107" fmla="*/ 40 h 117"/>
                <a:gd name="T108" fmla="*/ 118 w 145"/>
                <a:gd name="T109" fmla="*/ 33 h 117"/>
                <a:gd name="T110" fmla="*/ 117 w 145"/>
                <a:gd name="T111" fmla="*/ 25 h 117"/>
                <a:gd name="T112" fmla="*/ 118 w 145"/>
                <a:gd name="T113" fmla="*/ 20 h 117"/>
                <a:gd name="T114" fmla="*/ 121 w 145"/>
                <a:gd name="T115" fmla="*/ 11 h 117"/>
                <a:gd name="T116" fmla="*/ 124 w 145"/>
                <a:gd name="T117" fmla="*/ 5 h 117"/>
                <a:gd name="T118" fmla="*/ 127 w 145"/>
                <a:gd name="T119" fmla="*/ 11 h 117"/>
                <a:gd name="T120" fmla="*/ 132 w 145"/>
                <a:gd name="T121" fmla="*/ 9 h 117"/>
                <a:gd name="T122" fmla="*/ 132 w 145"/>
                <a:gd name="T123" fmla="*/ 5 h 117"/>
                <a:gd name="T124" fmla="*/ 129 w 145"/>
                <a:gd name="T125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17">
                  <a:moveTo>
                    <a:pt x="132" y="2"/>
                  </a:moveTo>
                  <a:lnTo>
                    <a:pt x="136" y="2"/>
                  </a:lnTo>
                  <a:lnTo>
                    <a:pt x="137" y="3"/>
                  </a:lnTo>
                  <a:lnTo>
                    <a:pt x="136" y="8"/>
                  </a:lnTo>
                  <a:lnTo>
                    <a:pt x="136" y="12"/>
                  </a:lnTo>
                  <a:lnTo>
                    <a:pt x="138" y="15"/>
                  </a:lnTo>
                  <a:lnTo>
                    <a:pt x="140" y="18"/>
                  </a:lnTo>
                  <a:lnTo>
                    <a:pt x="141" y="21"/>
                  </a:lnTo>
                  <a:lnTo>
                    <a:pt x="143" y="25"/>
                  </a:lnTo>
                  <a:lnTo>
                    <a:pt x="145" y="31"/>
                  </a:lnTo>
                  <a:lnTo>
                    <a:pt x="145" y="33"/>
                  </a:lnTo>
                  <a:lnTo>
                    <a:pt x="144" y="34"/>
                  </a:lnTo>
                  <a:lnTo>
                    <a:pt x="143" y="37"/>
                  </a:lnTo>
                  <a:lnTo>
                    <a:pt x="142" y="39"/>
                  </a:lnTo>
                  <a:lnTo>
                    <a:pt x="140" y="39"/>
                  </a:lnTo>
                  <a:lnTo>
                    <a:pt x="138" y="45"/>
                  </a:lnTo>
                  <a:lnTo>
                    <a:pt x="138" y="48"/>
                  </a:lnTo>
                  <a:lnTo>
                    <a:pt x="135" y="48"/>
                  </a:lnTo>
                  <a:lnTo>
                    <a:pt x="131" y="50"/>
                  </a:lnTo>
                  <a:lnTo>
                    <a:pt x="130" y="54"/>
                  </a:lnTo>
                  <a:lnTo>
                    <a:pt x="131" y="57"/>
                  </a:lnTo>
                  <a:lnTo>
                    <a:pt x="131" y="61"/>
                  </a:lnTo>
                  <a:lnTo>
                    <a:pt x="131" y="65"/>
                  </a:lnTo>
                  <a:lnTo>
                    <a:pt x="132" y="68"/>
                  </a:lnTo>
                  <a:lnTo>
                    <a:pt x="130" y="70"/>
                  </a:lnTo>
                  <a:lnTo>
                    <a:pt x="127" y="74"/>
                  </a:lnTo>
                  <a:lnTo>
                    <a:pt x="127" y="78"/>
                  </a:lnTo>
                  <a:lnTo>
                    <a:pt x="127" y="82"/>
                  </a:lnTo>
                  <a:lnTo>
                    <a:pt x="128" y="85"/>
                  </a:lnTo>
                  <a:lnTo>
                    <a:pt x="129" y="86"/>
                  </a:lnTo>
                  <a:lnTo>
                    <a:pt x="127" y="87"/>
                  </a:lnTo>
                  <a:lnTo>
                    <a:pt x="125" y="91"/>
                  </a:lnTo>
                  <a:lnTo>
                    <a:pt x="123" y="94"/>
                  </a:lnTo>
                  <a:lnTo>
                    <a:pt x="117" y="98"/>
                  </a:lnTo>
                  <a:lnTo>
                    <a:pt x="116" y="96"/>
                  </a:lnTo>
                  <a:lnTo>
                    <a:pt x="117" y="91"/>
                  </a:lnTo>
                  <a:lnTo>
                    <a:pt x="119" y="89"/>
                  </a:lnTo>
                  <a:lnTo>
                    <a:pt x="120" y="87"/>
                  </a:lnTo>
                  <a:lnTo>
                    <a:pt x="116" y="87"/>
                  </a:lnTo>
                  <a:lnTo>
                    <a:pt x="116" y="89"/>
                  </a:lnTo>
                  <a:lnTo>
                    <a:pt x="115" y="91"/>
                  </a:lnTo>
                  <a:lnTo>
                    <a:pt x="114" y="94"/>
                  </a:lnTo>
                  <a:lnTo>
                    <a:pt x="112" y="93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7" y="100"/>
                  </a:lnTo>
                  <a:lnTo>
                    <a:pt x="105" y="102"/>
                  </a:lnTo>
                  <a:lnTo>
                    <a:pt x="104" y="101"/>
                  </a:lnTo>
                  <a:lnTo>
                    <a:pt x="103" y="98"/>
                  </a:lnTo>
                  <a:lnTo>
                    <a:pt x="103" y="95"/>
                  </a:lnTo>
                  <a:lnTo>
                    <a:pt x="101" y="95"/>
                  </a:lnTo>
                  <a:lnTo>
                    <a:pt x="99" y="97"/>
                  </a:lnTo>
                  <a:lnTo>
                    <a:pt x="97" y="99"/>
                  </a:lnTo>
                  <a:lnTo>
                    <a:pt x="96" y="102"/>
                  </a:lnTo>
                  <a:lnTo>
                    <a:pt x="95" y="102"/>
                  </a:lnTo>
                  <a:lnTo>
                    <a:pt x="91" y="102"/>
                  </a:lnTo>
                  <a:lnTo>
                    <a:pt x="84" y="102"/>
                  </a:lnTo>
                  <a:lnTo>
                    <a:pt x="81" y="102"/>
                  </a:lnTo>
                  <a:lnTo>
                    <a:pt x="82" y="101"/>
                  </a:lnTo>
                  <a:lnTo>
                    <a:pt x="83" y="100"/>
                  </a:lnTo>
                  <a:lnTo>
                    <a:pt x="80" y="99"/>
                  </a:lnTo>
                  <a:lnTo>
                    <a:pt x="80" y="99"/>
                  </a:lnTo>
                  <a:lnTo>
                    <a:pt x="79" y="100"/>
                  </a:lnTo>
                  <a:lnTo>
                    <a:pt x="78" y="99"/>
                  </a:lnTo>
                  <a:lnTo>
                    <a:pt x="77" y="96"/>
                  </a:lnTo>
                  <a:lnTo>
                    <a:pt x="76" y="96"/>
                  </a:lnTo>
                  <a:lnTo>
                    <a:pt x="73" y="102"/>
                  </a:lnTo>
                  <a:lnTo>
                    <a:pt x="78" y="104"/>
                  </a:lnTo>
                  <a:lnTo>
                    <a:pt x="78" y="107"/>
                  </a:lnTo>
                  <a:lnTo>
                    <a:pt x="76" y="106"/>
                  </a:lnTo>
                  <a:lnTo>
                    <a:pt x="75" y="107"/>
                  </a:lnTo>
                  <a:lnTo>
                    <a:pt x="73" y="107"/>
                  </a:lnTo>
                  <a:lnTo>
                    <a:pt x="71" y="108"/>
                  </a:lnTo>
                  <a:lnTo>
                    <a:pt x="70" y="110"/>
                  </a:lnTo>
                  <a:lnTo>
                    <a:pt x="70" y="110"/>
                  </a:lnTo>
                  <a:lnTo>
                    <a:pt x="66" y="116"/>
                  </a:lnTo>
                  <a:lnTo>
                    <a:pt x="64" y="117"/>
                  </a:lnTo>
                  <a:lnTo>
                    <a:pt x="60" y="116"/>
                  </a:lnTo>
                  <a:lnTo>
                    <a:pt x="59" y="114"/>
                  </a:lnTo>
                  <a:lnTo>
                    <a:pt x="56" y="113"/>
                  </a:lnTo>
                  <a:lnTo>
                    <a:pt x="56" y="110"/>
                  </a:lnTo>
                  <a:lnTo>
                    <a:pt x="56" y="106"/>
                  </a:lnTo>
                  <a:lnTo>
                    <a:pt x="57" y="105"/>
                  </a:lnTo>
                  <a:lnTo>
                    <a:pt x="59" y="102"/>
                  </a:lnTo>
                  <a:lnTo>
                    <a:pt x="59" y="101"/>
                  </a:lnTo>
                  <a:lnTo>
                    <a:pt x="59" y="101"/>
                  </a:lnTo>
                  <a:lnTo>
                    <a:pt x="54" y="102"/>
                  </a:lnTo>
                  <a:lnTo>
                    <a:pt x="52" y="100"/>
                  </a:lnTo>
                  <a:lnTo>
                    <a:pt x="48" y="100"/>
                  </a:lnTo>
                  <a:lnTo>
                    <a:pt x="45" y="100"/>
                  </a:lnTo>
                  <a:lnTo>
                    <a:pt x="43" y="102"/>
                  </a:lnTo>
                  <a:lnTo>
                    <a:pt x="39" y="104"/>
                  </a:lnTo>
                  <a:lnTo>
                    <a:pt x="37" y="103"/>
                  </a:lnTo>
                  <a:lnTo>
                    <a:pt x="35" y="104"/>
                  </a:lnTo>
                  <a:lnTo>
                    <a:pt x="34" y="104"/>
                  </a:lnTo>
                  <a:lnTo>
                    <a:pt x="32" y="105"/>
                  </a:lnTo>
                  <a:lnTo>
                    <a:pt x="30" y="105"/>
                  </a:lnTo>
                  <a:lnTo>
                    <a:pt x="29" y="106"/>
                  </a:lnTo>
                  <a:lnTo>
                    <a:pt x="22" y="107"/>
                  </a:lnTo>
                  <a:lnTo>
                    <a:pt x="21" y="106"/>
                  </a:lnTo>
                  <a:lnTo>
                    <a:pt x="19" y="106"/>
                  </a:lnTo>
                  <a:lnTo>
                    <a:pt x="17" y="112"/>
                  </a:lnTo>
                  <a:lnTo>
                    <a:pt x="16" y="112"/>
                  </a:lnTo>
                  <a:lnTo>
                    <a:pt x="13" y="111"/>
                  </a:lnTo>
                  <a:lnTo>
                    <a:pt x="11" y="110"/>
                  </a:lnTo>
                  <a:lnTo>
                    <a:pt x="8" y="111"/>
                  </a:lnTo>
                  <a:lnTo>
                    <a:pt x="6" y="111"/>
                  </a:lnTo>
                  <a:lnTo>
                    <a:pt x="5" y="111"/>
                  </a:lnTo>
                  <a:lnTo>
                    <a:pt x="3" y="110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6"/>
                  </a:lnTo>
                  <a:lnTo>
                    <a:pt x="7" y="104"/>
                  </a:lnTo>
                  <a:lnTo>
                    <a:pt x="9" y="102"/>
                  </a:lnTo>
                  <a:lnTo>
                    <a:pt x="11" y="100"/>
                  </a:lnTo>
                  <a:lnTo>
                    <a:pt x="15" y="98"/>
                  </a:lnTo>
                  <a:lnTo>
                    <a:pt x="18" y="95"/>
                  </a:lnTo>
                  <a:lnTo>
                    <a:pt x="21" y="93"/>
                  </a:lnTo>
                  <a:lnTo>
                    <a:pt x="23" y="91"/>
                  </a:lnTo>
                  <a:lnTo>
                    <a:pt x="26" y="89"/>
                  </a:lnTo>
                  <a:lnTo>
                    <a:pt x="28" y="88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50" y="87"/>
                  </a:lnTo>
                  <a:lnTo>
                    <a:pt x="52" y="87"/>
                  </a:lnTo>
                  <a:lnTo>
                    <a:pt x="54" y="86"/>
                  </a:lnTo>
                  <a:lnTo>
                    <a:pt x="57" y="86"/>
                  </a:lnTo>
                  <a:lnTo>
                    <a:pt x="56" y="88"/>
                  </a:lnTo>
                  <a:lnTo>
                    <a:pt x="62" y="89"/>
                  </a:lnTo>
                  <a:lnTo>
                    <a:pt x="63" y="89"/>
                  </a:lnTo>
                  <a:lnTo>
                    <a:pt x="64" y="88"/>
                  </a:lnTo>
                  <a:lnTo>
                    <a:pt x="67" y="86"/>
                  </a:lnTo>
                  <a:lnTo>
                    <a:pt x="68" y="79"/>
                  </a:lnTo>
                  <a:lnTo>
                    <a:pt x="71" y="76"/>
                  </a:lnTo>
                  <a:lnTo>
                    <a:pt x="74" y="72"/>
                  </a:lnTo>
                  <a:lnTo>
                    <a:pt x="76" y="68"/>
                  </a:lnTo>
                  <a:lnTo>
                    <a:pt x="76" y="65"/>
                  </a:lnTo>
                  <a:lnTo>
                    <a:pt x="77" y="63"/>
                  </a:lnTo>
                  <a:lnTo>
                    <a:pt x="81" y="61"/>
                  </a:lnTo>
                  <a:lnTo>
                    <a:pt x="83" y="61"/>
                  </a:lnTo>
                  <a:lnTo>
                    <a:pt x="83" y="63"/>
                  </a:lnTo>
                  <a:lnTo>
                    <a:pt x="81" y="64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80" y="68"/>
                  </a:lnTo>
                  <a:lnTo>
                    <a:pt x="80" y="71"/>
                  </a:lnTo>
                  <a:lnTo>
                    <a:pt x="81" y="71"/>
                  </a:lnTo>
                  <a:lnTo>
                    <a:pt x="84" y="71"/>
                  </a:lnTo>
                  <a:lnTo>
                    <a:pt x="86" y="68"/>
                  </a:lnTo>
                  <a:lnTo>
                    <a:pt x="89" y="67"/>
                  </a:lnTo>
                  <a:lnTo>
                    <a:pt x="93" y="66"/>
                  </a:lnTo>
                  <a:lnTo>
                    <a:pt x="97" y="63"/>
                  </a:lnTo>
                  <a:lnTo>
                    <a:pt x="100" y="61"/>
                  </a:lnTo>
                  <a:lnTo>
                    <a:pt x="102" y="57"/>
                  </a:lnTo>
                  <a:lnTo>
                    <a:pt x="104" y="55"/>
                  </a:lnTo>
                  <a:lnTo>
                    <a:pt x="107" y="53"/>
                  </a:lnTo>
                  <a:lnTo>
                    <a:pt x="109" y="53"/>
                  </a:lnTo>
                  <a:lnTo>
                    <a:pt x="111" y="50"/>
                  </a:lnTo>
                  <a:lnTo>
                    <a:pt x="111" y="48"/>
                  </a:lnTo>
                  <a:lnTo>
                    <a:pt x="111" y="46"/>
                  </a:lnTo>
                  <a:lnTo>
                    <a:pt x="115" y="40"/>
                  </a:lnTo>
                  <a:lnTo>
                    <a:pt x="116" y="38"/>
                  </a:lnTo>
                  <a:lnTo>
                    <a:pt x="116" y="35"/>
                  </a:lnTo>
                  <a:lnTo>
                    <a:pt x="118" y="33"/>
                  </a:lnTo>
                  <a:lnTo>
                    <a:pt x="119" y="30"/>
                  </a:lnTo>
                  <a:lnTo>
                    <a:pt x="119" y="27"/>
                  </a:lnTo>
                  <a:lnTo>
                    <a:pt x="117" y="25"/>
                  </a:lnTo>
                  <a:lnTo>
                    <a:pt x="115" y="24"/>
                  </a:lnTo>
                  <a:lnTo>
                    <a:pt x="116" y="23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9" y="12"/>
                  </a:lnTo>
                  <a:lnTo>
                    <a:pt x="121" y="11"/>
                  </a:lnTo>
                  <a:lnTo>
                    <a:pt x="121" y="7"/>
                  </a:lnTo>
                  <a:lnTo>
                    <a:pt x="122" y="5"/>
                  </a:lnTo>
                  <a:lnTo>
                    <a:pt x="124" y="5"/>
                  </a:lnTo>
                  <a:lnTo>
                    <a:pt x="126" y="7"/>
                  </a:lnTo>
                  <a:lnTo>
                    <a:pt x="127" y="9"/>
                  </a:lnTo>
                  <a:lnTo>
                    <a:pt x="127" y="11"/>
                  </a:lnTo>
                  <a:lnTo>
                    <a:pt x="129" y="8"/>
                  </a:lnTo>
                  <a:lnTo>
                    <a:pt x="131" y="9"/>
                  </a:lnTo>
                  <a:lnTo>
                    <a:pt x="132" y="9"/>
                  </a:lnTo>
                  <a:lnTo>
                    <a:pt x="134" y="6"/>
                  </a:lnTo>
                  <a:lnTo>
                    <a:pt x="134" y="4"/>
                  </a:lnTo>
                  <a:lnTo>
                    <a:pt x="132" y="5"/>
                  </a:lnTo>
                  <a:lnTo>
                    <a:pt x="129" y="6"/>
                  </a:lnTo>
                  <a:lnTo>
                    <a:pt x="128" y="3"/>
                  </a:lnTo>
                  <a:lnTo>
                    <a:pt x="129" y="1"/>
                  </a:lnTo>
                  <a:lnTo>
                    <a:pt x="130" y="0"/>
                  </a:lnTo>
                  <a:lnTo>
                    <a:pt x="132" y="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0" name="Freeform 461"/>
            <p:cNvSpPr>
              <a:spLocks/>
            </p:cNvSpPr>
            <p:nvPr/>
          </p:nvSpPr>
          <p:spPr bwMode="auto">
            <a:xfrm>
              <a:off x="6121400" y="1922463"/>
              <a:ext cx="52388" cy="36513"/>
            </a:xfrm>
            <a:custGeom>
              <a:avLst/>
              <a:gdLst>
                <a:gd name="T0" fmla="*/ 27 w 33"/>
                <a:gd name="T1" fmla="*/ 15 h 23"/>
                <a:gd name="T2" fmla="*/ 24 w 33"/>
                <a:gd name="T3" fmla="*/ 14 h 23"/>
                <a:gd name="T4" fmla="*/ 21 w 33"/>
                <a:gd name="T5" fmla="*/ 13 h 23"/>
                <a:gd name="T6" fmla="*/ 18 w 33"/>
                <a:gd name="T7" fmla="*/ 13 h 23"/>
                <a:gd name="T8" fmla="*/ 16 w 33"/>
                <a:gd name="T9" fmla="*/ 15 h 23"/>
                <a:gd name="T10" fmla="*/ 14 w 33"/>
                <a:gd name="T11" fmla="*/ 17 h 23"/>
                <a:gd name="T12" fmla="*/ 12 w 33"/>
                <a:gd name="T13" fmla="*/ 20 h 23"/>
                <a:gd name="T14" fmla="*/ 12 w 33"/>
                <a:gd name="T15" fmla="*/ 23 h 23"/>
                <a:gd name="T16" fmla="*/ 10 w 33"/>
                <a:gd name="T17" fmla="*/ 23 h 23"/>
                <a:gd name="T18" fmla="*/ 7 w 33"/>
                <a:gd name="T19" fmla="*/ 21 h 23"/>
                <a:gd name="T20" fmla="*/ 6 w 33"/>
                <a:gd name="T21" fmla="*/ 20 h 23"/>
                <a:gd name="T22" fmla="*/ 5 w 33"/>
                <a:gd name="T23" fmla="*/ 18 h 23"/>
                <a:gd name="T24" fmla="*/ 5 w 33"/>
                <a:gd name="T25" fmla="*/ 16 h 23"/>
                <a:gd name="T26" fmla="*/ 4 w 33"/>
                <a:gd name="T27" fmla="*/ 15 h 23"/>
                <a:gd name="T28" fmla="*/ 3 w 33"/>
                <a:gd name="T29" fmla="*/ 14 h 23"/>
                <a:gd name="T30" fmla="*/ 0 w 33"/>
                <a:gd name="T31" fmla="*/ 14 h 23"/>
                <a:gd name="T32" fmla="*/ 4 w 33"/>
                <a:gd name="T33" fmla="*/ 11 h 23"/>
                <a:gd name="T34" fmla="*/ 9 w 33"/>
                <a:gd name="T35" fmla="*/ 5 h 23"/>
                <a:gd name="T36" fmla="*/ 12 w 33"/>
                <a:gd name="T37" fmla="*/ 6 h 23"/>
                <a:gd name="T38" fmla="*/ 14 w 33"/>
                <a:gd name="T39" fmla="*/ 6 h 23"/>
                <a:gd name="T40" fmla="*/ 16 w 33"/>
                <a:gd name="T41" fmla="*/ 6 h 23"/>
                <a:gd name="T42" fmla="*/ 19 w 33"/>
                <a:gd name="T43" fmla="*/ 5 h 23"/>
                <a:gd name="T44" fmla="*/ 20 w 33"/>
                <a:gd name="T45" fmla="*/ 3 h 23"/>
                <a:gd name="T46" fmla="*/ 23 w 33"/>
                <a:gd name="T47" fmla="*/ 0 h 23"/>
                <a:gd name="T48" fmla="*/ 24 w 33"/>
                <a:gd name="T49" fmla="*/ 0 h 23"/>
                <a:gd name="T50" fmla="*/ 27 w 33"/>
                <a:gd name="T51" fmla="*/ 1 h 23"/>
                <a:gd name="T52" fmla="*/ 29 w 33"/>
                <a:gd name="T53" fmla="*/ 2 h 23"/>
                <a:gd name="T54" fmla="*/ 31 w 33"/>
                <a:gd name="T55" fmla="*/ 2 h 23"/>
                <a:gd name="T56" fmla="*/ 33 w 33"/>
                <a:gd name="T57" fmla="*/ 7 h 23"/>
                <a:gd name="T58" fmla="*/ 33 w 33"/>
                <a:gd name="T59" fmla="*/ 8 h 23"/>
                <a:gd name="T60" fmla="*/ 32 w 33"/>
                <a:gd name="T61" fmla="*/ 10 h 23"/>
                <a:gd name="T62" fmla="*/ 30 w 33"/>
                <a:gd name="T63" fmla="*/ 10 h 23"/>
                <a:gd name="T64" fmla="*/ 29 w 33"/>
                <a:gd name="T65" fmla="*/ 12 h 23"/>
                <a:gd name="T66" fmla="*/ 28 w 33"/>
                <a:gd name="T67" fmla="*/ 14 h 23"/>
                <a:gd name="T68" fmla="*/ 27 w 33"/>
                <a:gd name="T6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3" h="23">
                  <a:moveTo>
                    <a:pt x="27" y="15"/>
                  </a:moveTo>
                  <a:lnTo>
                    <a:pt x="24" y="14"/>
                  </a:lnTo>
                  <a:lnTo>
                    <a:pt x="21" y="13"/>
                  </a:lnTo>
                  <a:lnTo>
                    <a:pt x="18" y="13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2" y="20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7" y="21"/>
                  </a:lnTo>
                  <a:lnTo>
                    <a:pt x="6" y="20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9" y="5"/>
                  </a:lnTo>
                  <a:lnTo>
                    <a:pt x="12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9" y="5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7" y="1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2" y="10"/>
                  </a:lnTo>
                  <a:lnTo>
                    <a:pt x="30" y="10"/>
                  </a:lnTo>
                  <a:lnTo>
                    <a:pt x="29" y="12"/>
                  </a:lnTo>
                  <a:lnTo>
                    <a:pt x="28" y="14"/>
                  </a:lnTo>
                  <a:lnTo>
                    <a:pt x="27" y="1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1" name="Freeform 463"/>
            <p:cNvSpPr>
              <a:spLocks/>
            </p:cNvSpPr>
            <p:nvPr/>
          </p:nvSpPr>
          <p:spPr bwMode="auto">
            <a:xfrm>
              <a:off x="6070600" y="1930400"/>
              <a:ext cx="47625" cy="65088"/>
            </a:xfrm>
            <a:custGeom>
              <a:avLst/>
              <a:gdLst>
                <a:gd name="T0" fmla="*/ 15 w 30"/>
                <a:gd name="T1" fmla="*/ 0 h 41"/>
                <a:gd name="T2" fmla="*/ 12 w 30"/>
                <a:gd name="T3" fmla="*/ 1 h 41"/>
                <a:gd name="T4" fmla="*/ 9 w 30"/>
                <a:gd name="T5" fmla="*/ 5 h 41"/>
                <a:gd name="T6" fmla="*/ 6 w 30"/>
                <a:gd name="T7" fmla="*/ 6 h 41"/>
                <a:gd name="T8" fmla="*/ 4 w 30"/>
                <a:gd name="T9" fmla="*/ 6 h 41"/>
                <a:gd name="T10" fmla="*/ 0 w 30"/>
                <a:gd name="T11" fmla="*/ 11 h 41"/>
                <a:gd name="T12" fmla="*/ 3 w 30"/>
                <a:gd name="T13" fmla="*/ 14 h 41"/>
                <a:gd name="T14" fmla="*/ 2 w 30"/>
                <a:gd name="T15" fmla="*/ 14 h 41"/>
                <a:gd name="T16" fmla="*/ 2 w 30"/>
                <a:gd name="T17" fmla="*/ 19 h 41"/>
                <a:gd name="T18" fmla="*/ 6 w 30"/>
                <a:gd name="T19" fmla="*/ 17 h 41"/>
                <a:gd name="T20" fmla="*/ 9 w 30"/>
                <a:gd name="T21" fmla="*/ 17 h 41"/>
                <a:gd name="T22" fmla="*/ 7 w 30"/>
                <a:gd name="T23" fmla="*/ 14 h 41"/>
                <a:gd name="T24" fmla="*/ 8 w 30"/>
                <a:gd name="T25" fmla="*/ 11 h 41"/>
                <a:gd name="T26" fmla="*/ 11 w 30"/>
                <a:gd name="T27" fmla="*/ 16 h 41"/>
                <a:gd name="T28" fmla="*/ 12 w 30"/>
                <a:gd name="T29" fmla="*/ 19 h 41"/>
                <a:gd name="T30" fmla="*/ 10 w 30"/>
                <a:gd name="T31" fmla="*/ 25 h 41"/>
                <a:gd name="T32" fmla="*/ 8 w 30"/>
                <a:gd name="T33" fmla="*/ 28 h 41"/>
                <a:gd name="T34" fmla="*/ 8 w 30"/>
                <a:gd name="T35" fmla="*/ 35 h 41"/>
                <a:gd name="T36" fmla="*/ 9 w 30"/>
                <a:gd name="T37" fmla="*/ 38 h 41"/>
                <a:gd name="T38" fmla="*/ 13 w 30"/>
                <a:gd name="T39" fmla="*/ 37 h 41"/>
                <a:gd name="T40" fmla="*/ 13 w 30"/>
                <a:gd name="T41" fmla="*/ 32 h 41"/>
                <a:gd name="T42" fmla="*/ 14 w 30"/>
                <a:gd name="T43" fmla="*/ 33 h 41"/>
                <a:gd name="T44" fmla="*/ 14 w 30"/>
                <a:gd name="T45" fmla="*/ 38 h 41"/>
                <a:gd name="T46" fmla="*/ 16 w 30"/>
                <a:gd name="T47" fmla="*/ 41 h 41"/>
                <a:gd name="T48" fmla="*/ 18 w 30"/>
                <a:gd name="T49" fmla="*/ 37 h 41"/>
                <a:gd name="T50" fmla="*/ 21 w 30"/>
                <a:gd name="T51" fmla="*/ 36 h 41"/>
                <a:gd name="T52" fmla="*/ 24 w 30"/>
                <a:gd name="T53" fmla="*/ 26 h 41"/>
                <a:gd name="T54" fmla="*/ 27 w 30"/>
                <a:gd name="T55" fmla="*/ 20 h 41"/>
                <a:gd name="T56" fmla="*/ 30 w 30"/>
                <a:gd name="T57" fmla="*/ 15 h 41"/>
                <a:gd name="T58" fmla="*/ 28 w 30"/>
                <a:gd name="T59" fmla="*/ 11 h 41"/>
                <a:gd name="T60" fmla="*/ 25 w 30"/>
                <a:gd name="T61" fmla="*/ 9 h 41"/>
                <a:gd name="T62" fmla="*/ 25 w 30"/>
                <a:gd name="T63" fmla="*/ 4 h 41"/>
                <a:gd name="T64" fmla="*/ 19 w 30"/>
                <a:gd name="T65" fmla="*/ 5 h 41"/>
                <a:gd name="T66" fmla="*/ 17 w 30"/>
                <a:gd name="T67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41">
                  <a:moveTo>
                    <a:pt x="15" y="0"/>
                  </a:move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3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7"/>
                  </a:lnTo>
                  <a:lnTo>
                    <a:pt x="0" y="11"/>
                  </a:lnTo>
                  <a:lnTo>
                    <a:pt x="2" y="12"/>
                  </a:lnTo>
                  <a:lnTo>
                    <a:pt x="3" y="14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2" y="19"/>
                  </a:lnTo>
                  <a:lnTo>
                    <a:pt x="3" y="18"/>
                  </a:lnTo>
                  <a:lnTo>
                    <a:pt x="6" y="17"/>
                  </a:lnTo>
                  <a:lnTo>
                    <a:pt x="8" y="19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9" y="14"/>
                  </a:lnTo>
                  <a:lnTo>
                    <a:pt x="11" y="16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22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8" y="28"/>
                  </a:lnTo>
                  <a:lnTo>
                    <a:pt x="8" y="32"/>
                  </a:lnTo>
                  <a:lnTo>
                    <a:pt x="8" y="35"/>
                  </a:lnTo>
                  <a:lnTo>
                    <a:pt x="8" y="37"/>
                  </a:lnTo>
                  <a:lnTo>
                    <a:pt x="9" y="38"/>
                  </a:lnTo>
                  <a:lnTo>
                    <a:pt x="12" y="40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3" y="32"/>
                  </a:lnTo>
                  <a:lnTo>
                    <a:pt x="15" y="33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8"/>
                  </a:lnTo>
                  <a:lnTo>
                    <a:pt x="14" y="41"/>
                  </a:lnTo>
                  <a:lnTo>
                    <a:pt x="16" y="41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20" y="35"/>
                  </a:lnTo>
                  <a:lnTo>
                    <a:pt x="21" y="36"/>
                  </a:lnTo>
                  <a:lnTo>
                    <a:pt x="23" y="33"/>
                  </a:lnTo>
                  <a:lnTo>
                    <a:pt x="24" y="26"/>
                  </a:lnTo>
                  <a:lnTo>
                    <a:pt x="26" y="22"/>
                  </a:lnTo>
                  <a:lnTo>
                    <a:pt x="27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29" y="13"/>
                  </a:lnTo>
                  <a:lnTo>
                    <a:pt x="28" y="11"/>
                  </a:lnTo>
                  <a:lnTo>
                    <a:pt x="25" y="10"/>
                  </a:lnTo>
                  <a:lnTo>
                    <a:pt x="25" y="9"/>
                  </a:lnTo>
                  <a:lnTo>
                    <a:pt x="26" y="6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19" y="5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2" name="Freeform 465"/>
            <p:cNvSpPr>
              <a:spLocks/>
            </p:cNvSpPr>
            <p:nvPr/>
          </p:nvSpPr>
          <p:spPr bwMode="auto">
            <a:xfrm>
              <a:off x="5999162" y="1825625"/>
              <a:ext cx="66675" cy="95250"/>
            </a:xfrm>
            <a:custGeom>
              <a:avLst/>
              <a:gdLst>
                <a:gd name="T0" fmla="*/ 29 w 42"/>
                <a:gd name="T1" fmla="*/ 1 h 60"/>
                <a:gd name="T2" fmla="*/ 34 w 42"/>
                <a:gd name="T3" fmla="*/ 10 h 60"/>
                <a:gd name="T4" fmla="*/ 38 w 42"/>
                <a:gd name="T5" fmla="*/ 16 h 60"/>
                <a:gd name="T6" fmla="*/ 40 w 42"/>
                <a:gd name="T7" fmla="*/ 24 h 60"/>
                <a:gd name="T8" fmla="*/ 40 w 42"/>
                <a:gd name="T9" fmla="*/ 36 h 60"/>
                <a:gd name="T10" fmla="*/ 40 w 42"/>
                <a:gd name="T11" fmla="*/ 43 h 60"/>
                <a:gd name="T12" fmla="*/ 36 w 42"/>
                <a:gd name="T13" fmla="*/ 48 h 60"/>
                <a:gd name="T14" fmla="*/ 31 w 42"/>
                <a:gd name="T15" fmla="*/ 49 h 60"/>
                <a:gd name="T16" fmla="*/ 29 w 42"/>
                <a:gd name="T17" fmla="*/ 50 h 60"/>
                <a:gd name="T18" fmla="*/ 26 w 42"/>
                <a:gd name="T19" fmla="*/ 53 h 60"/>
                <a:gd name="T20" fmla="*/ 24 w 42"/>
                <a:gd name="T21" fmla="*/ 52 h 60"/>
                <a:gd name="T22" fmla="*/ 21 w 42"/>
                <a:gd name="T23" fmla="*/ 51 h 60"/>
                <a:gd name="T24" fmla="*/ 19 w 42"/>
                <a:gd name="T25" fmla="*/ 53 h 60"/>
                <a:gd name="T26" fmla="*/ 17 w 42"/>
                <a:gd name="T27" fmla="*/ 56 h 60"/>
                <a:gd name="T28" fmla="*/ 16 w 42"/>
                <a:gd name="T29" fmla="*/ 53 h 60"/>
                <a:gd name="T30" fmla="*/ 14 w 42"/>
                <a:gd name="T31" fmla="*/ 58 h 60"/>
                <a:gd name="T32" fmla="*/ 12 w 42"/>
                <a:gd name="T33" fmla="*/ 57 h 60"/>
                <a:gd name="T34" fmla="*/ 14 w 42"/>
                <a:gd name="T35" fmla="*/ 54 h 60"/>
                <a:gd name="T36" fmla="*/ 11 w 42"/>
                <a:gd name="T37" fmla="*/ 56 h 60"/>
                <a:gd name="T38" fmla="*/ 8 w 42"/>
                <a:gd name="T39" fmla="*/ 58 h 60"/>
                <a:gd name="T40" fmla="*/ 6 w 42"/>
                <a:gd name="T41" fmla="*/ 58 h 60"/>
                <a:gd name="T42" fmla="*/ 4 w 42"/>
                <a:gd name="T43" fmla="*/ 58 h 60"/>
                <a:gd name="T44" fmla="*/ 1 w 42"/>
                <a:gd name="T45" fmla="*/ 60 h 60"/>
                <a:gd name="T46" fmla="*/ 2 w 42"/>
                <a:gd name="T47" fmla="*/ 58 h 60"/>
                <a:gd name="T48" fmla="*/ 4 w 42"/>
                <a:gd name="T49" fmla="*/ 57 h 60"/>
                <a:gd name="T50" fmla="*/ 5 w 42"/>
                <a:gd name="T51" fmla="*/ 54 h 60"/>
                <a:gd name="T52" fmla="*/ 3 w 42"/>
                <a:gd name="T53" fmla="*/ 54 h 60"/>
                <a:gd name="T54" fmla="*/ 3 w 42"/>
                <a:gd name="T55" fmla="*/ 50 h 60"/>
                <a:gd name="T56" fmla="*/ 4 w 42"/>
                <a:gd name="T57" fmla="*/ 45 h 60"/>
                <a:gd name="T58" fmla="*/ 5 w 42"/>
                <a:gd name="T59" fmla="*/ 42 h 60"/>
                <a:gd name="T60" fmla="*/ 7 w 42"/>
                <a:gd name="T61" fmla="*/ 40 h 60"/>
                <a:gd name="T62" fmla="*/ 6 w 42"/>
                <a:gd name="T63" fmla="*/ 37 h 60"/>
                <a:gd name="T64" fmla="*/ 5 w 42"/>
                <a:gd name="T65" fmla="*/ 33 h 60"/>
                <a:gd name="T66" fmla="*/ 4 w 42"/>
                <a:gd name="T67" fmla="*/ 27 h 60"/>
                <a:gd name="T68" fmla="*/ 3 w 42"/>
                <a:gd name="T69" fmla="*/ 30 h 60"/>
                <a:gd name="T70" fmla="*/ 1 w 42"/>
                <a:gd name="T71" fmla="*/ 28 h 60"/>
                <a:gd name="T72" fmla="*/ 0 w 42"/>
                <a:gd name="T73" fmla="*/ 26 h 60"/>
                <a:gd name="T74" fmla="*/ 3 w 42"/>
                <a:gd name="T75" fmla="*/ 25 h 60"/>
                <a:gd name="T76" fmla="*/ 8 w 42"/>
                <a:gd name="T77" fmla="*/ 25 h 60"/>
                <a:gd name="T78" fmla="*/ 8 w 42"/>
                <a:gd name="T79" fmla="*/ 23 h 60"/>
                <a:gd name="T80" fmla="*/ 7 w 42"/>
                <a:gd name="T81" fmla="*/ 20 h 60"/>
                <a:gd name="T82" fmla="*/ 8 w 42"/>
                <a:gd name="T83" fmla="*/ 18 h 60"/>
                <a:gd name="T84" fmla="*/ 6 w 42"/>
                <a:gd name="T85" fmla="*/ 18 h 60"/>
                <a:gd name="T86" fmla="*/ 5 w 42"/>
                <a:gd name="T87" fmla="*/ 16 h 60"/>
                <a:gd name="T88" fmla="*/ 4 w 42"/>
                <a:gd name="T89" fmla="*/ 14 h 60"/>
                <a:gd name="T90" fmla="*/ 4 w 42"/>
                <a:gd name="T91" fmla="*/ 12 h 60"/>
                <a:gd name="T92" fmla="*/ 8 w 42"/>
                <a:gd name="T93" fmla="*/ 10 h 60"/>
                <a:gd name="T94" fmla="*/ 16 w 42"/>
                <a:gd name="T95" fmla="*/ 5 h 60"/>
                <a:gd name="T96" fmla="*/ 24 w 42"/>
                <a:gd name="T9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60">
                  <a:moveTo>
                    <a:pt x="27" y="0"/>
                  </a:moveTo>
                  <a:lnTo>
                    <a:pt x="29" y="1"/>
                  </a:lnTo>
                  <a:lnTo>
                    <a:pt x="32" y="8"/>
                  </a:lnTo>
                  <a:lnTo>
                    <a:pt x="34" y="10"/>
                  </a:lnTo>
                  <a:lnTo>
                    <a:pt x="36" y="13"/>
                  </a:lnTo>
                  <a:lnTo>
                    <a:pt x="38" y="16"/>
                  </a:lnTo>
                  <a:lnTo>
                    <a:pt x="40" y="20"/>
                  </a:lnTo>
                  <a:lnTo>
                    <a:pt x="40" y="24"/>
                  </a:lnTo>
                  <a:lnTo>
                    <a:pt x="40" y="32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0" y="43"/>
                  </a:lnTo>
                  <a:lnTo>
                    <a:pt x="38" y="46"/>
                  </a:lnTo>
                  <a:lnTo>
                    <a:pt x="36" y="48"/>
                  </a:lnTo>
                  <a:lnTo>
                    <a:pt x="34" y="49"/>
                  </a:lnTo>
                  <a:lnTo>
                    <a:pt x="31" y="49"/>
                  </a:lnTo>
                  <a:lnTo>
                    <a:pt x="30" y="49"/>
                  </a:lnTo>
                  <a:lnTo>
                    <a:pt x="29" y="50"/>
                  </a:lnTo>
                  <a:lnTo>
                    <a:pt x="28" y="51"/>
                  </a:lnTo>
                  <a:lnTo>
                    <a:pt x="26" y="53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2" y="51"/>
                  </a:lnTo>
                  <a:lnTo>
                    <a:pt x="21" y="51"/>
                  </a:lnTo>
                  <a:lnTo>
                    <a:pt x="18" y="52"/>
                  </a:lnTo>
                  <a:lnTo>
                    <a:pt x="19" y="53"/>
                  </a:lnTo>
                  <a:lnTo>
                    <a:pt x="19" y="55"/>
                  </a:lnTo>
                  <a:lnTo>
                    <a:pt x="17" y="56"/>
                  </a:lnTo>
                  <a:lnTo>
                    <a:pt x="16" y="54"/>
                  </a:lnTo>
                  <a:lnTo>
                    <a:pt x="16" y="53"/>
                  </a:lnTo>
                  <a:lnTo>
                    <a:pt x="15" y="57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2" y="57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3" y="55"/>
                  </a:lnTo>
                  <a:lnTo>
                    <a:pt x="11" y="56"/>
                  </a:lnTo>
                  <a:lnTo>
                    <a:pt x="9" y="58"/>
                  </a:lnTo>
                  <a:lnTo>
                    <a:pt x="8" y="58"/>
                  </a:lnTo>
                  <a:lnTo>
                    <a:pt x="7" y="57"/>
                  </a:lnTo>
                  <a:lnTo>
                    <a:pt x="6" y="58"/>
                  </a:lnTo>
                  <a:lnTo>
                    <a:pt x="4" y="60"/>
                  </a:lnTo>
                  <a:lnTo>
                    <a:pt x="4" y="58"/>
                  </a:lnTo>
                  <a:lnTo>
                    <a:pt x="2" y="59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2" y="58"/>
                  </a:lnTo>
                  <a:lnTo>
                    <a:pt x="2" y="56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5" y="54"/>
                  </a:lnTo>
                  <a:lnTo>
                    <a:pt x="4" y="53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3" y="50"/>
                  </a:lnTo>
                  <a:lnTo>
                    <a:pt x="3" y="48"/>
                  </a:lnTo>
                  <a:lnTo>
                    <a:pt x="4" y="45"/>
                  </a:lnTo>
                  <a:lnTo>
                    <a:pt x="6" y="43"/>
                  </a:lnTo>
                  <a:lnTo>
                    <a:pt x="5" y="42"/>
                  </a:lnTo>
                  <a:lnTo>
                    <a:pt x="6" y="41"/>
                  </a:lnTo>
                  <a:lnTo>
                    <a:pt x="7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4" y="30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5"/>
                  </a:lnTo>
                  <a:lnTo>
                    <a:pt x="6" y="23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8" y="23"/>
                  </a:lnTo>
                  <a:lnTo>
                    <a:pt x="8" y="21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8" y="10"/>
                  </a:lnTo>
                  <a:lnTo>
                    <a:pt x="12" y="5"/>
                  </a:lnTo>
                  <a:lnTo>
                    <a:pt x="16" y="5"/>
                  </a:lnTo>
                  <a:lnTo>
                    <a:pt x="20" y="5"/>
                  </a:lnTo>
                  <a:lnTo>
                    <a:pt x="24" y="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3" name="Freeform 467"/>
            <p:cNvSpPr>
              <a:spLocks/>
            </p:cNvSpPr>
            <p:nvPr/>
          </p:nvSpPr>
          <p:spPr bwMode="auto">
            <a:xfrm>
              <a:off x="5218112" y="1460500"/>
              <a:ext cx="642938" cy="288925"/>
            </a:xfrm>
            <a:custGeom>
              <a:avLst/>
              <a:gdLst>
                <a:gd name="T0" fmla="*/ 10 w 405"/>
                <a:gd name="T1" fmla="*/ 49 h 182"/>
                <a:gd name="T2" fmla="*/ 30 w 405"/>
                <a:gd name="T3" fmla="*/ 38 h 182"/>
                <a:gd name="T4" fmla="*/ 56 w 405"/>
                <a:gd name="T5" fmla="*/ 28 h 182"/>
                <a:gd name="T6" fmla="*/ 73 w 405"/>
                <a:gd name="T7" fmla="*/ 32 h 182"/>
                <a:gd name="T8" fmla="*/ 90 w 405"/>
                <a:gd name="T9" fmla="*/ 40 h 182"/>
                <a:gd name="T10" fmla="*/ 118 w 405"/>
                <a:gd name="T11" fmla="*/ 41 h 182"/>
                <a:gd name="T12" fmla="*/ 129 w 405"/>
                <a:gd name="T13" fmla="*/ 34 h 182"/>
                <a:gd name="T14" fmla="*/ 129 w 405"/>
                <a:gd name="T15" fmla="*/ 21 h 182"/>
                <a:gd name="T16" fmla="*/ 136 w 405"/>
                <a:gd name="T17" fmla="*/ 7 h 182"/>
                <a:gd name="T18" fmla="*/ 151 w 405"/>
                <a:gd name="T19" fmla="*/ 1 h 182"/>
                <a:gd name="T20" fmla="*/ 171 w 405"/>
                <a:gd name="T21" fmla="*/ 10 h 182"/>
                <a:gd name="T22" fmla="*/ 184 w 405"/>
                <a:gd name="T23" fmla="*/ 22 h 182"/>
                <a:gd name="T24" fmla="*/ 194 w 405"/>
                <a:gd name="T25" fmla="*/ 33 h 182"/>
                <a:gd name="T26" fmla="*/ 220 w 405"/>
                <a:gd name="T27" fmla="*/ 28 h 182"/>
                <a:gd name="T28" fmla="*/ 242 w 405"/>
                <a:gd name="T29" fmla="*/ 36 h 182"/>
                <a:gd name="T30" fmla="*/ 258 w 405"/>
                <a:gd name="T31" fmla="*/ 43 h 182"/>
                <a:gd name="T32" fmla="*/ 280 w 405"/>
                <a:gd name="T33" fmla="*/ 53 h 182"/>
                <a:gd name="T34" fmla="*/ 308 w 405"/>
                <a:gd name="T35" fmla="*/ 51 h 182"/>
                <a:gd name="T36" fmla="*/ 336 w 405"/>
                <a:gd name="T37" fmla="*/ 38 h 182"/>
                <a:gd name="T38" fmla="*/ 357 w 405"/>
                <a:gd name="T39" fmla="*/ 43 h 182"/>
                <a:gd name="T40" fmla="*/ 366 w 405"/>
                <a:gd name="T41" fmla="*/ 42 h 182"/>
                <a:gd name="T42" fmla="*/ 356 w 405"/>
                <a:gd name="T43" fmla="*/ 55 h 182"/>
                <a:gd name="T44" fmla="*/ 355 w 405"/>
                <a:gd name="T45" fmla="*/ 70 h 182"/>
                <a:gd name="T46" fmla="*/ 367 w 405"/>
                <a:gd name="T47" fmla="*/ 84 h 182"/>
                <a:gd name="T48" fmla="*/ 390 w 405"/>
                <a:gd name="T49" fmla="*/ 75 h 182"/>
                <a:gd name="T50" fmla="*/ 402 w 405"/>
                <a:gd name="T51" fmla="*/ 89 h 182"/>
                <a:gd name="T52" fmla="*/ 405 w 405"/>
                <a:gd name="T53" fmla="*/ 98 h 182"/>
                <a:gd name="T54" fmla="*/ 389 w 405"/>
                <a:gd name="T55" fmla="*/ 99 h 182"/>
                <a:gd name="T56" fmla="*/ 368 w 405"/>
                <a:gd name="T57" fmla="*/ 104 h 182"/>
                <a:gd name="T58" fmla="*/ 348 w 405"/>
                <a:gd name="T59" fmla="*/ 118 h 182"/>
                <a:gd name="T60" fmla="*/ 330 w 405"/>
                <a:gd name="T61" fmla="*/ 131 h 182"/>
                <a:gd name="T62" fmla="*/ 314 w 405"/>
                <a:gd name="T63" fmla="*/ 126 h 182"/>
                <a:gd name="T64" fmla="*/ 303 w 405"/>
                <a:gd name="T65" fmla="*/ 139 h 182"/>
                <a:gd name="T66" fmla="*/ 293 w 405"/>
                <a:gd name="T67" fmla="*/ 162 h 182"/>
                <a:gd name="T68" fmla="*/ 272 w 405"/>
                <a:gd name="T69" fmla="*/ 170 h 182"/>
                <a:gd name="T70" fmla="*/ 254 w 405"/>
                <a:gd name="T71" fmla="*/ 170 h 182"/>
                <a:gd name="T72" fmla="*/ 237 w 405"/>
                <a:gd name="T73" fmla="*/ 175 h 182"/>
                <a:gd name="T74" fmla="*/ 220 w 405"/>
                <a:gd name="T75" fmla="*/ 182 h 182"/>
                <a:gd name="T76" fmla="*/ 211 w 405"/>
                <a:gd name="T77" fmla="*/ 180 h 182"/>
                <a:gd name="T78" fmla="*/ 187 w 405"/>
                <a:gd name="T79" fmla="*/ 173 h 182"/>
                <a:gd name="T80" fmla="*/ 174 w 405"/>
                <a:gd name="T81" fmla="*/ 165 h 182"/>
                <a:gd name="T82" fmla="*/ 123 w 405"/>
                <a:gd name="T83" fmla="*/ 165 h 182"/>
                <a:gd name="T84" fmla="*/ 108 w 405"/>
                <a:gd name="T85" fmla="*/ 157 h 182"/>
                <a:gd name="T86" fmla="*/ 98 w 405"/>
                <a:gd name="T87" fmla="*/ 142 h 182"/>
                <a:gd name="T88" fmla="*/ 82 w 405"/>
                <a:gd name="T89" fmla="*/ 134 h 182"/>
                <a:gd name="T90" fmla="*/ 65 w 405"/>
                <a:gd name="T91" fmla="*/ 127 h 182"/>
                <a:gd name="T92" fmla="*/ 49 w 405"/>
                <a:gd name="T93" fmla="*/ 126 h 182"/>
                <a:gd name="T94" fmla="*/ 37 w 405"/>
                <a:gd name="T95" fmla="*/ 119 h 182"/>
                <a:gd name="T96" fmla="*/ 38 w 405"/>
                <a:gd name="T97" fmla="*/ 101 h 182"/>
                <a:gd name="T98" fmla="*/ 29 w 405"/>
                <a:gd name="T99" fmla="*/ 80 h 182"/>
                <a:gd name="T100" fmla="*/ 16 w 405"/>
                <a:gd name="T101" fmla="*/ 79 h 182"/>
                <a:gd name="T102" fmla="*/ 0 w 405"/>
                <a:gd name="T103" fmla="*/ 6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5" h="182">
                  <a:moveTo>
                    <a:pt x="0" y="59"/>
                  </a:moveTo>
                  <a:lnTo>
                    <a:pt x="2" y="54"/>
                  </a:lnTo>
                  <a:lnTo>
                    <a:pt x="6" y="50"/>
                  </a:lnTo>
                  <a:lnTo>
                    <a:pt x="10" y="49"/>
                  </a:lnTo>
                  <a:lnTo>
                    <a:pt x="15" y="47"/>
                  </a:lnTo>
                  <a:lnTo>
                    <a:pt x="19" y="44"/>
                  </a:lnTo>
                  <a:lnTo>
                    <a:pt x="24" y="41"/>
                  </a:lnTo>
                  <a:lnTo>
                    <a:pt x="30" y="38"/>
                  </a:lnTo>
                  <a:lnTo>
                    <a:pt x="36" y="34"/>
                  </a:lnTo>
                  <a:lnTo>
                    <a:pt x="45" y="31"/>
                  </a:lnTo>
                  <a:lnTo>
                    <a:pt x="51" y="29"/>
                  </a:lnTo>
                  <a:lnTo>
                    <a:pt x="56" y="28"/>
                  </a:lnTo>
                  <a:lnTo>
                    <a:pt x="62" y="29"/>
                  </a:lnTo>
                  <a:lnTo>
                    <a:pt x="65" y="30"/>
                  </a:lnTo>
                  <a:lnTo>
                    <a:pt x="68" y="33"/>
                  </a:lnTo>
                  <a:lnTo>
                    <a:pt x="73" y="32"/>
                  </a:lnTo>
                  <a:lnTo>
                    <a:pt x="78" y="32"/>
                  </a:lnTo>
                  <a:lnTo>
                    <a:pt x="82" y="32"/>
                  </a:lnTo>
                  <a:lnTo>
                    <a:pt x="89" y="38"/>
                  </a:lnTo>
                  <a:lnTo>
                    <a:pt x="90" y="40"/>
                  </a:lnTo>
                  <a:lnTo>
                    <a:pt x="94" y="41"/>
                  </a:lnTo>
                  <a:lnTo>
                    <a:pt x="105" y="39"/>
                  </a:lnTo>
                  <a:lnTo>
                    <a:pt x="108" y="40"/>
                  </a:lnTo>
                  <a:lnTo>
                    <a:pt x="118" y="41"/>
                  </a:lnTo>
                  <a:lnTo>
                    <a:pt x="127" y="40"/>
                  </a:lnTo>
                  <a:lnTo>
                    <a:pt x="130" y="38"/>
                  </a:lnTo>
                  <a:lnTo>
                    <a:pt x="130" y="37"/>
                  </a:lnTo>
                  <a:lnTo>
                    <a:pt x="129" y="34"/>
                  </a:lnTo>
                  <a:lnTo>
                    <a:pt x="129" y="31"/>
                  </a:lnTo>
                  <a:lnTo>
                    <a:pt x="132" y="28"/>
                  </a:lnTo>
                  <a:lnTo>
                    <a:pt x="132" y="24"/>
                  </a:lnTo>
                  <a:lnTo>
                    <a:pt x="129" y="21"/>
                  </a:lnTo>
                  <a:lnTo>
                    <a:pt x="128" y="17"/>
                  </a:lnTo>
                  <a:lnTo>
                    <a:pt x="129" y="13"/>
                  </a:lnTo>
                  <a:lnTo>
                    <a:pt x="132" y="10"/>
                  </a:lnTo>
                  <a:lnTo>
                    <a:pt x="136" y="7"/>
                  </a:lnTo>
                  <a:lnTo>
                    <a:pt x="140" y="4"/>
                  </a:lnTo>
                  <a:lnTo>
                    <a:pt x="143" y="0"/>
                  </a:lnTo>
                  <a:lnTo>
                    <a:pt x="146" y="0"/>
                  </a:lnTo>
                  <a:lnTo>
                    <a:pt x="151" y="1"/>
                  </a:lnTo>
                  <a:lnTo>
                    <a:pt x="154" y="3"/>
                  </a:lnTo>
                  <a:lnTo>
                    <a:pt x="162" y="5"/>
                  </a:lnTo>
                  <a:lnTo>
                    <a:pt x="165" y="8"/>
                  </a:lnTo>
                  <a:lnTo>
                    <a:pt x="171" y="10"/>
                  </a:lnTo>
                  <a:lnTo>
                    <a:pt x="176" y="10"/>
                  </a:lnTo>
                  <a:lnTo>
                    <a:pt x="180" y="12"/>
                  </a:lnTo>
                  <a:lnTo>
                    <a:pt x="183" y="15"/>
                  </a:lnTo>
                  <a:lnTo>
                    <a:pt x="184" y="22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8" y="29"/>
                  </a:lnTo>
                  <a:lnTo>
                    <a:pt x="194" y="33"/>
                  </a:lnTo>
                  <a:lnTo>
                    <a:pt x="202" y="35"/>
                  </a:lnTo>
                  <a:lnTo>
                    <a:pt x="208" y="34"/>
                  </a:lnTo>
                  <a:lnTo>
                    <a:pt x="215" y="31"/>
                  </a:lnTo>
                  <a:lnTo>
                    <a:pt x="220" y="28"/>
                  </a:lnTo>
                  <a:lnTo>
                    <a:pt x="228" y="30"/>
                  </a:lnTo>
                  <a:lnTo>
                    <a:pt x="239" y="33"/>
                  </a:lnTo>
                  <a:lnTo>
                    <a:pt x="241" y="36"/>
                  </a:lnTo>
                  <a:lnTo>
                    <a:pt x="242" y="36"/>
                  </a:lnTo>
                  <a:lnTo>
                    <a:pt x="243" y="37"/>
                  </a:lnTo>
                  <a:lnTo>
                    <a:pt x="248" y="40"/>
                  </a:lnTo>
                  <a:lnTo>
                    <a:pt x="253" y="41"/>
                  </a:lnTo>
                  <a:lnTo>
                    <a:pt x="258" y="43"/>
                  </a:lnTo>
                  <a:lnTo>
                    <a:pt x="261" y="47"/>
                  </a:lnTo>
                  <a:lnTo>
                    <a:pt x="268" y="51"/>
                  </a:lnTo>
                  <a:lnTo>
                    <a:pt x="275" y="52"/>
                  </a:lnTo>
                  <a:lnTo>
                    <a:pt x="280" y="53"/>
                  </a:lnTo>
                  <a:lnTo>
                    <a:pt x="285" y="53"/>
                  </a:lnTo>
                  <a:lnTo>
                    <a:pt x="291" y="53"/>
                  </a:lnTo>
                  <a:lnTo>
                    <a:pt x="295" y="55"/>
                  </a:lnTo>
                  <a:lnTo>
                    <a:pt x="308" y="51"/>
                  </a:lnTo>
                  <a:lnTo>
                    <a:pt x="316" y="49"/>
                  </a:lnTo>
                  <a:lnTo>
                    <a:pt x="322" y="48"/>
                  </a:lnTo>
                  <a:lnTo>
                    <a:pt x="331" y="42"/>
                  </a:lnTo>
                  <a:lnTo>
                    <a:pt x="336" y="38"/>
                  </a:lnTo>
                  <a:lnTo>
                    <a:pt x="342" y="36"/>
                  </a:lnTo>
                  <a:lnTo>
                    <a:pt x="348" y="38"/>
                  </a:lnTo>
                  <a:lnTo>
                    <a:pt x="352" y="42"/>
                  </a:lnTo>
                  <a:lnTo>
                    <a:pt x="357" y="43"/>
                  </a:lnTo>
                  <a:lnTo>
                    <a:pt x="361" y="42"/>
                  </a:lnTo>
                  <a:lnTo>
                    <a:pt x="364" y="40"/>
                  </a:lnTo>
                  <a:lnTo>
                    <a:pt x="366" y="41"/>
                  </a:lnTo>
                  <a:lnTo>
                    <a:pt x="366" y="42"/>
                  </a:lnTo>
                  <a:lnTo>
                    <a:pt x="364" y="43"/>
                  </a:lnTo>
                  <a:lnTo>
                    <a:pt x="360" y="50"/>
                  </a:lnTo>
                  <a:lnTo>
                    <a:pt x="357" y="53"/>
                  </a:lnTo>
                  <a:lnTo>
                    <a:pt x="356" y="55"/>
                  </a:lnTo>
                  <a:lnTo>
                    <a:pt x="356" y="58"/>
                  </a:lnTo>
                  <a:lnTo>
                    <a:pt x="357" y="62"/>
                  </a:lnTo>
                  <a:lnTo>
                    <a:pt x="356" y="66"/>
                  </a:lnTo>
                  <a:lnTo>
                    <a:pt x="355" y="70"/>
                  </a:lnTo>
                  <a:lnTo>
                    <a:pt x="355" y="74"/>
                  </a:lnTo>
                  <a:lnTo>
                    <a:pt x="355" y="79"/>
                  </a:lnTo>
                  <a:lnTo>
                    <a:pt x="357" y="82"/>
                  </a:lnTo>
                  <a:lnTo>
                    <a:pt x="367" y="84"/>
                  </a:lnTo>
                  <a:lnTo>
                    <a:pt x="373" y="83"/>
                  </a:lnTo>
                  <a:lnTo>
                    <a:pt x="379" y="82"/>
                  </a:lnTo>
                  <a:lnTo>
                    <a:pt x="383" y="79"/>
                  </a:lnTo>
                  <a:lnTo>
                    <a:pt x="390" y="75"/>
                  </a:lnTo>
                  <a:lnTo>
                    <a:pt x="391" y="78"/>
                  </a:lnTo>
                  <a:lnTo>
                    <a:pt x="394" y="81"/>
                  </a:lnTo>
                  <a:lnTo>
                    <a:pt x="401" y="86"/>
                  </a:lnTo>
                  <a:lnTo>
                    <a:pt x="402" y="89"/>
                  </a:lnTo>
                  <a:lnTo>
                    <a:pt x="402" y="92"/>
                  </a:lnTo>
                  <a:lnTo>
                    <a:pt x="402" y="94"/>
                  </a:lnTo>
                  <a:lnTo>
                    <a:pt x="405" y="96"/>
                  </a:lnTo>
                  <a:lnTo>
                    <a:pt x="405" y="98"/>
                  </a:lnTo>
                  <a:lnTo>
                    <a:pt x="403" y="100"/>
                  </a:lnTo>
                  <a:lnTo>
                    <a:pt x="399" y="99"/>
                  </a:lnTo>
                  <a:lnTo>
                    <a:pt x="395" y="98"/>
                  </a:lnTo>
                  <a:lnTo>
                    <a:pt x="389" y="99"/>
                  </a:lnTo>
                  <a:lnTo>
                    <a:pt x="383" y="100"/>
                  </a:lnTo>
                  <a:lnTo>
                    <a:pt x="377" y="100"/>
                  </a:lnTo>
                  <a:lnTo>
                    <a:pt x="372" y="100"/>
                  </a:lnTo>
                  <a:lnTo>
                    <a:pt x="368" y="104"/>
                  </a:lnTo>
                  <a:lnTo>
                    <a:pt x="356" y="116"/>
                  </a:lnTo>
                  <a:lnTo>
                    <a:pt x="352" y="118"/>
                  </a:lnTo>
                  <a:lnTo>
                    <a:pt x="351" y="119"/>
                  </a:lnTo>
                  <a:lnTo>
                    <a:pt x="348" y="118"/>
                  </a:lnTo>
                  <a:lnTo>
                    <a:pt x="345" y="118"/>
                  </a:lnTo>
                  <a:lnTo>
                    <a:pt x="341" y="123"/>
                  </a:lnTo>
                  <a:lnTo>
                    <a:pt x="336" y="128"/>
                  </a:lnTo>
                  <a:lnTo>
                    <a:pt x="330" y="131"/>
                  </a:lnTo>
                  <a:lnTo>
                    <a:pt x="326" y="131"/>
                  </a:lnTo>
                  <a:lnTo>
                    <a:pt x="321" y="130"/>
                  </a:lnTo>
                  <a:lnTo>
                    <a:pt x="318" y="127"/>
                  </a:lnTo>
                  <a:lnTo>
                    <a:pt x="314" y="126"/>
                  </a:lnTo>
                  <a:lnTo>
                    <a:pt x="309" y="128"/>
                  </a:lnTo>
                  <a:lnTo>
                    <a:pt x="307" y="131"/>
                  </a:lnTo>
                  <a:lnTo>
                    <a:pt x="304" y="136"/>
                  </a:lnTo>
                  <a:lnTo>
                    <a:pt x="303" y="139"/>
                  </a:lnTo>
                  <a:lnTo>
                    <a:pt x="308" y="145"/>
                  </a:lnTo>
                  <a:lnTo>
                    <a:pt x="309" y="148"/>
                  </a:lnTo>
                  <a:lnTo>
                    <a:pt x="296" y="159"/>
                  </a:lnTo>
                  <a:lnTo>
                    <a:pt x="293" y="162"/>
                  </a:lnTo>
                  <a:lnTo>
                    <a:pt x="289" y="165"/>
                  </a:lnTo>
                  <a:lnTo>
                    <a:pt x="285" y="167"/>
                  </a:lnTo>
                  <a:lnTo>
                    <a:pt x="278" y="169"/>
                  </a:lnTo>
                  <a:lnTo>
                    <a:pt x="272" y="170"/>
                  </a:lnTo>
                  <a:lnTo>
                    <a:pt x="271" y="170"/>
                  </a:lnTo>
                  <a:lnTo>
                    <a:pt x="264" y="168"/>
                  </a:lnTo>
                  <a:lnTo>
                    <a:pt x="260" y="170"/>
                  </a:lnTo>
                  <a:lnTo>
                    <a:pt x="254" y="170"/>
                  </a:lnTo>
                  <a:lnTo>
                    <a:pt x="250" y="171"/>
                  </a:lnTo>
                  <a:lnTo>
                    <a:pt x="241" y="173"/>
                  </a:lnTo>
                  <a:lnTo>
                    <a:pt x="239" y="173"/>
                  </a:lnTo>
                  <a:lnTo>
                    <a:pt x="237" y="175"/>
                  </a:lnTo>
                  <a:lnTo>
                    <a:pt x="234" y="176"/>
                  </a:lnTo>
                  <a:lnTo>
                    <a:pt x="231" y="177"/>
                  </a:lnTo>
                  <a:lnTo>
                    <a:pt x="224" y="179"/>
                  </a:lnTo>
                  <a:lnTo>
                    <a:pt x="220" y="182"/>
                  </a:lnTo>
                  <a:lnTo>
                    <a:pt x="218" y="182"/>
                  </a:lnTo>
                  <a:lnTo>
                    <a:pt x="215" y="182"/>
                  </a:lnTo>
                  <a:lnTo>
                    <a:pt x="212" y="180"/>
                  </a:lnTo>
                  <a:lnTo>
                    <a:pt x="211" y="180"/>
                  </a:lnTo>
                  <a:lnTo>
                    <a:pt x="204" y="179"/>
                  </a:lnTo>
                  <a:lnTo>
                    <a:pt x="199" y="178"/>
                  </a:lnTo>
                  <a:lnTo>
                    <a:pt x="195" y="175"/>
                  </a:lnTo>
                  <a:lnTo>
                    <a:pt x="187" y="173"/>
                  </a:lnTo>
                  <a:lnTo>
                    <a:pt x="182" y="171"/>
                  </a:lnTo>
                  <a:lnTo>
                    <a:pt x="178" y="168"/>
                  </a:lnTo>
                  <a:lnTo>
                    <a:pt x="176" y="166"/>
                  </a:lnTo>
                  <a:lnTo>
                    <a:pt x="174" y="165"/>
                  </a:lnTo>
                  <a:lnTo>
                    <a:pt x="166" y="163"/>
                  </a:lnTo>
                  <a:lnTo>
                    <a:pt x="162" y="162"/>
                  </a:lnTo>
                  <a:lnTo>
                    <a:pt x="158" y="163"/>
                  </a:lnTo>
                  <a:lnTo>
                    <a:pt x="123" y="165"/>
                  </a:lnTo>
                  <a:lnTo>
                    <a:pt x="118" y="165"/>
                  </a:lnTo>
                  <a:lnTo>
                    <a:pt x="115" y="164"/>
                  </a:lnTo>
                  <a:lnTo>
                    <a:pt x="111" y="161"/>
                  </a:lnTo>
                  <a:lnTo>
                    <a:pt x="108" y="157"/>
                  </a:lnTo>
                  <a:lnTo>
                    <a:pt x="105" y="154"/>
                  </a:lnTo>
                  <a:lnTo>
                    <a:pt x="102" y="150"/>
                  </a:lnTo>
                  <a:lnTo>
                    <a:pt x="101" y="145"/>
                  </a:lnTo>
                  <a:lnTo>
                    <a:pt x="98" y="142"/>
                  </a:lnTo>
                  <a:lnTo>
                    <a:pt x="96" y="138"/>
                  </a:lnTo>
                  <a:lnTo>
                    <a:pt x="93" y="138"/>
                  </a:lnTo>
                  <a:lnTo>
                    <a:pt x="90" y="136"/>
                  </a:lnTo>
                  <a:lnTo>
                    <a:pt x="82" y="134"/>
                  </a:lnTo>
                  <a:lnTo>
                    <a:pt x="78" y="133"/>
                  </a:lnTo>
                  <a:lnTo>
                    <a:pt x="75" y="130"/>
                  </a:lnTo>
                  <a:lnTo>
                    <a:pt x="68" y="128"/>
                  </a:lnTo>
                  <a:lnTo>
                    <a:pt x="65" y="127"/>
                  </a:lnTo>
                  <a:lnTo>
                    <a:pt x="62" y="127"/>
                  </a:lnTo>
                  <a:lnTo>
                    <a:pt x="59" y="128"/>
                  </a:lnTo>
                  <a:lnTo>
                    <a:pt x="57" y="128"/>
                  </a:lnTo>
                  <a:lnTo>
                    <a:pt x="49" y="126"/>
                  </a:lnTo>
                  <a:lnTo>
                    <a:pt x="42" y="125"/>
                  </a:lnTo>
                  <a:lnTo>
                    <a:pt x="38" y="123"/>
                  </a:lnTo>
                  <a:lnTo>
                    <a:pt x="36" y="122"/>
                  </a:lnTo>
                  <a:lnTo>
                    <a:pt x="37" y="119"/>
                  </a:lnTo>
                  <a:lnTo>
                    <a:pt x="38" y="115"/>
                  </a:lnTo>
                  <a:lnTo>
                    <a:pt x="39" y="111"/>
                  </a:lnTo>
                  <a:lnTo>
                    <a:pt x="38" y="107"/>
                  </a:lnTo>
                  <a:lnTo>
                    <a:pt x="38" y="101"/>
                  </a:lnTo>
                  <a:lnTo>
                    <a:pt x="35" y="92"/>
                  </a:lnTo>
                  <a:lnTo>
                    <a:pt x="33" y="88"/>
                  </a:lnTo>
                  <a:lnTo>
                    <a:pt x="31" y="83"/>
                  </a:lnTo>
                  <a:lnTo>
                    <a:pt x="29" y="80"/>
                  </a:lnTo>
                  <a:lnTo>
                    <a:pt x="25" y="79"/>
                  </a:lnTo>
                  <a:lnTo>
                    <a:pt x="21" y="78"/>
                  </a:lnTo>
                  <a:lnTo>
                    <a:pt x="18" y="77"/>
                  </a:lnTo>
                  <a:lnTo>
                    <a:pt x="16" y="79"/>
                  </a:lnTo>
                  <a:lnTo>
                    <a:pt x="12" y="77"/>
                  </a:lnTo>
                  <a:lnTo>
                    <a:pt x="10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4" name="Freeform 469"/>
            <p:cNvSpPr>
              <a:spLocks/>
            </p:cNvSpPr>
            <p:nvPr/>
          </p:nvSpPr>
          <p:spPr bwMode="auto">
            <a:xfrm>
              <a:off x="5641975" y="2219325"/>
              <a:ext cx="47625" cy="38100"/>
            </a:xfrm>
            <a:custGeom>
              <a:avLst/>
              <a:gdLst>
                <a:gd name="T0" fmla="*/ 24 w 30"/>
                <a:gd name="T1" fmla="*/ 1 h 24"/>
                <a:gd name="T2" fmla="*/ 23 w 30"/>
                <a:gd name="T3" fmla="*/ 1 h 24"/>
                <a:gd name="T4" fmla="*/ 24 w 30"/>
                <a:gd name="T5" fmla="*/ 0 h 24"/>
                <a:gd name="T6" fmla="*/ 26 w 30"/>
                <a:gd name="T7" fmla="*/ 1 h 24"/>
                <a:gd name="T8" fmla="*/ 29 w 30"/>
                <a:gd name="T9" fmla="*/ 2 h 24"/>
                <a:gd name="T10" fmla="*/ 30 w 30"/>
                <a:gd name="T11" fmla="*/ 4 h 24"/>
                <a:gd name="T12" fmla="*/ 30 w 30"/>
                <a:gd name="T13" fmla="*/ 6 h 24"/>
                <a:gd name="T14" fmla="*/ 27 w 30"/>
                <a:gd name="T15" fmla="*/ 8 h 24"/>
                <a:gd name="T16" fmla="*/ 24 w 30"/>
                <a:gd name="T17" fmla="*/ 13 h 24"/>
                <a:gd name="T18" fmla="*/ 23 w 30"/>
                <a:gd name="T19" fmla="*/ 17 h 24"/>
                <a:gd name="T20" fmla="*/ 21 w 30"/>
                <a:gd name="T21" fmla="*/ 18 h 24"/>
                <a:gd name="T22" fmla="*/ 18 w 30"/>
                <a:gd name="T23" fmla="*/ 21 h 24"/>
                <a:gd name="T24" fmla="*/ 15 w 30"/>
                <a:gd name="T25" fmla="*/ 22 h 24"/>
                <a:gd name="T26" fmla="*/ 14 w 30"/>
                <a:gd name="T27" fmla="*/ 24 h 24"/>
                <a:gd name="T28" fmla="*/ 12 w 30"/>
                <a:gd name="T29" fmla="*/ 24 h 24"/>
                <a:gd name="T30" fmla="*/ 11 w 30"/>
                <a:gd name="T31" fmla="*/ 23 h 24"/>
                <a:gd name="T32" fmla="*/ 2 w 30"/>
                <a:gd name="T33" fmla="*/ 21 h 24"/>
                <a:gd name="T34" fmla="*/ 0 w 30"/>
                <a:gd name="T35" fmla="*/ 19 h 24"/>
                <a:gd name="T36" fmla="*/ 0 w 30"/>
                <a:gd name="T37" fmla="*/ 11 h 24"/>
                <a:gd name="T38" fmla="*/ 1 w 30"/>
                <a:gd name="T39" fmla="*/ 10 h 24"/>
                <a:gd name="T40" fmla="*/ 4 w 30"/>
                <a:gd name="T41" fmla="*/ 7 h 24"/>
                <a:gd name="T42" fmla="*/ 6 w 30"/>
                <a:gd name="T43" fmla="*/ 5 h 24"/>
                <a:gd name="T44" fmla="*/ 7 w 30"/>
                <a:gd name="T45" fmla="*/ 4 h 24"/>
                <a:gd name="T46" fmla="*/ 8 w 30"/>
                <a:gd name="T47" fmla="*/ 3 h 24"/>
                <a:gd name="T48" fmla="*/ 11 w 30"/>
                <a:gd name="T49" fmla="*/ 2 h 24"/>
                <a:gd name="T50" fmla="*/ 18 w 30"/>
                <a:gd name="T51" fmla="*/ 2 h 24"/>
                <a:gd name="T52" fmla="*/ 20 w 30"/>
                <a:gd name="T53" fmla="*/ 1 h 24"/>
                <a:gd name="T54" fmla="*/ 21 w 30"/>
                <a:gd name="T55" fmla="*/ 1 h 24"/>
                <a:gd name="T56" fmla="*/ 23 w 30"/>
                <a:gd name="T57" fmla="*/ 1 h 24"/>
                <a:gd name="T58" fmla="*/ 24 w 30"/>
                <a:gd name="T5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4">
                  <a:moveTo>
                    <a:pt x="24" y="1"/>
                  </a:moveTo>
                  <a:lnTo>
                    <a:pt x="23" y="1"/>
                  </a:lnTo>
                  <a:lnTo>
                    <a:pt x="24" y="0"/>
                  </a:lnTo>
                  <a:lnTo>
                    <a:pt x="26" y="1"/>
                  </a:lnTo>
                  <a:lnTo>
                    <a:pt x="29" y="2"/>
                  </a:lnTo>
                  <a:lnTo>
                    <a:pt x="30" y="4"/>
                  </a:lnTo>
                  <a:lnTo>
                    <a:pt x="30" y="6"/>
                  </a:lnTo>
                  <a:lnTo>
                    <a:pt x="27" y="8"/>
                  </a:lnTo>
                  <a:lnTo>
                    <a:pt x="24" y="13"/>
                  </a:lnTo>
                  <a:lnTo>
                    <a:pt x="23" y="17"/>
                  </a:lnTo>
                  <a:lnTo>
                    <a:pt x="21" y="18"/>
                  </a:lnTo>
                  <a:lnTo>
                    <a:pt x="18" y="21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4" y="7"/>
                  </a:lnTo>
                  <a:lnTo>
                    <a:pt x="6" y="5"/>
                  </a:lnTo>
                  <a:lnTo>
                    <a:pt x="7" y="4"/>
                  </a:lnTo>
                  <a:lnTo>
                    <a:pt x="8" y="3"/>
                  </a:lnTo>
                  <a:lnTo>
                    <a:pt x="11" y="2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1" y="1"/>
                  </a:lnTo>
                  <a:lnTo>
                    <a:pt x="23" y="1"/>
                  </a:lnTo>
                  <a:lnTo>
                    <a:pt x="24" y="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5" name="Freeform 471"/>
            <p:cNvSpPr>
              <a:spLocks/>
            </p:cNvSpPr>
            <p:nvPr/>
          </p:nvSpPr>
          <p:spPr bwMode="auto">
            <a:xfrm>
              <a:off x="4926012" y="1420813"/>
              <a:ext cx="1249363" cy="793750"/>
            </a:xfrm>
            <a:custGeom>
              <a:avLst/>
              <a:gdLst>
                <a:gd name="T0" fmla="*/ 514 w 787"/>
                <a:gd name="T1" fmla="*/ 469 h 500"/>
                <a:gd name="T2" fmla="*/ 501 w 787"/>
                <a:gd name="T3" fmla="*/ 481 h 500"/>
                <a:gd name="T4" fmla="*/ 473 w 787"/>
                <a:gd name="T5" fmla="*/ 499 h 500"/>
                <a:gd name="T6" fmla="*/ 445 w 787"/>
                <a:gd name="T7" fmla="*/ 484 h 500"/>
                <a:gd name="T8" fmla="*/ 410 w 787"/>
                <a:gd name="T9" fmla="*/ 464 h 500"/>
                <a:gd name="T10" fmla="*/ 372 w 787"/>
                <a:gd name="T11" fmla="*/ 470 h 500"/>
                <a:gd name="T12" fmla="*/ 354 w 787"/>
                <a:gd name="T13" fmla="*/ 481 h 500"/>
                <a:gd name="T14" fmla="*/ 313 w 787"/>
                <a:gd name="T15" fmla="*/ 454 h 500"/>
                <a:gd name="T16" fmla="*/ 317 w 787"/>
                <a:gd name="T17" fmla="*/ 407 h 500"/>
                <a:gd name="T18" fmla="*/ 290 w 787"/>
                <a:gd name="T19" fmla="*/ 384 h 500"/>
                <a:gd name="T20" fmla="*/ 243 w 787"/>
                <a:gd name="T21" fmla="*/ 402 h 500"/>
                <a:gd name="T22" fmla="*/ 207 w 787"/>
                <a:gd name="T23" fmla="*/ 399 h 500"/>
                <a:gd name="T24" fmla="*/ 186 w 787"/>
                <a:gd name="T25" fmla="*/ 403 h 500"/>
                <a:gd name="T26" fmla="*/ 162 w 787"/>
                <a:gd name="T27" fmla="*/ 403 h 500"/>
                <a:gd name="T28" fmla="*/ 141 w 787"/>
                <a:gd name="T29" fmla="*/ 393 h 500"/>
                <a:gd name="T30" fmla="*/ 130 w 787"/>
                <a:gd name="T31" fmla="*/ 386 h 500"/>
                <a:gd name="T32" fmla="*/ 99 w 787"/>
                <a:gd name="T33" fmla="*/ 371 h 500"/>
                <a:gd name="T34" fmla="*/ 82 w 787"/>
                <a:gd name="T35" fmla="*/ 365 h 500"/>
                <a:gd name="T36" fmla="*/ 68 w 787"/>
                <a:gd name="T37" fmla="*/ 359 h 500"/>
                <a:gd name="T38" fmla="*/ 65 w 787"/>
                <a:gd name="T39" fmla="*/ 339 h 500"/>
                <a:gd name="T40" fmla="*/ 75 w 787"/>
                <a:gd name="T41" fmla="*/ 336 h 500"/>
                <a:gd name="T42" fmla="*/ 70 w 787"/>
                <a:gd name="T43" fmla="*/ 320 h 500"/>
                <a:gd name="T44" fmla="*/ 84 w 787"/>
                <a:gd name="T45" fmla="*/ 302 h 500"/>
                <a:gd name="T46" fmla="*/ 76 w 787"/>
                <a:gd name="T47" fmla="*/ 293 h 500"/>
                <a:gd name="T48" fmla="*/ 54 w 787"/>
                <a:gd name="T49" fmla="*/ 298 h 500"/>
                <a:gd name="T50" fmla="*/ 30 w 787"/>
                <a:gd name="T51" fmla="*/ 290 h 500"/>
                <a:gd name="T52" fmla="*/ 21 w 787"/>
                <a:gd name="T53" fmla="*/ 278 h 500"/>
                <a:gd name="T54" fmla="*/ 15 w 787"/>
                <a:gd name="T55" fmla="*/ 260 h 500"/>
                <a:gd name="T56" fmla="*/ 25 w 787"/>
                <a:gd name="T57" fmla="*/ 224 h 500"/>
                <a:gd name="T58" fmla="*/ 85 w 787"/>
                <a:gd name="T59" fmla="*/ 197 h 500"/>
                <a:gd name="T60" fmla="*/ 110 w 787"/>
                <a:gd name="T61" fmla="*/ 149 h 500"/>
                <a:gd name="T62" fmla="*/ 154 w 787"/>
                <a:gd name="T63" fmla="*/ 109 h 500"/>
                <a:gd name="T64" fmla="*/ 200 w 787"/>
                <a:gd name="T65" fmla="*/ 102 h 500"/>
                <a:gd name="T66" fmla="*/ 242 w 787"/>
                <a:gd name="T67" fmla="*/ 153 h 500"/>
                <a:gd name="T68" fmla="*/ 301 w 787"/>
                <a:gd name="T69" fmla="*/ 189 h 500"/>
                <a:gd name="T70" fmla="*/ 403 w 787"/>
                <a:gd name="T71" fmla="*/ 207 h 500"/>
                <a:gd name="T72" fmla="*/ 479 w 787"/>
                <a:gd name="T73" fmla="*/ 183 h 500"/>
                <a:gd name="T74" fmla="*/ 536 w 787"/>
                <a:gd name="T75" fmla="*/ 143 h 500"/>
                <a:gd name="T76" fmla="*/ 575 w 787"/>
                <a:gd name="T77" fmla="*/ 103 h 500"/>
                <a:gd name="T78" fmla="*/ 549 w 787"/>
                <a:gd name="T79" fmla="*/ 67 h 500"/>
                <a:gd name="T80" fmla="*/ 600 w 787"/>
                <a:gd name="T81" fmla="*/ 35 h 500"/>
                <a:gd name="T82" fmla="*/ 642 w 787"/>
                <a:gd name="T83" fmla="*/ 0 h 500"/>
                <a:gd name="T84" fmla="*/ 680 w 787"/>
                <a:gd name="T85" fmla="*/ 33 h 500"/>
                <a:gd name="T86" fmla="*/ 729 w 787"/>
                <a:gd name="T87" fmla="*/ 85 h 500"/>
                <a:gd name="T88" fmla="*/ 779 w 787"/>
                <a:gd name="T89" fmla="*/ 95 h 500"/>
                <a:gd name="T90" fmla="*/ 749 w 787"/>
                <a:gd name="T91" fmla="*/ 149 h 500"/>
                <a:gd name="T92" fmla="*/ 702 w 787"/>
                <a:gd name="T93" fmla="*/ 202 h 500"/>
                <a:gd name="T94" fmla="*/ 640 w 787"/>
                <a:gd name="T95" fmla="*/ 235 h 500"/>
                <a:gd name="T96" fmla="*/ 614 w 787"/>
                <a:gd name="T97" fmla="*/ 240 h 500"/>
                <a:gd name="T98" fmla="*/ 596 w 787"/>
                <a:gd name="T99" fmla="*/ 232 h 500"/>
                <a:gd name="T100" fmla="*/ 573 w 787"/>
                <a:gd name="T101" fmla="*/ 262 h 500"/>
                <a:gd name="T102" fmla="*/ 613 w 787"/>
                <a:gd name="T103" fmla="*/ 269 h 500"/>
                <a:gd name="T104" fmla="*/ 620 w 787"/>
                <a:gd name="T105" fmla="*/ 279 h 500"/>
                <a:gd name="T106" fmla="*/ 591 w 787"/>
                <a:gd name="T107" fmla="*/ 301 h 500"/>
                <a:gd name="T108" fmla="*/ 621 w 787"/>
                <a:gd name="T109" fmla="*/ 352 h 500"/>
                <a:gd name="T110" fmla="*/ 619 w 787"/>
                <a:gd name="T111" fmla="*/ 359 h 500"/>
                <a:gd name="T112" fmla="*/ 616 w 787"/>
                <a:gd name="T113" fmla="*/ 373 h 500"/>
                <a:gd name="T114" fmla="*/ 617 w 787"/>
                <a:gd name="T115" fmla="*/ 389 h 500"/>
                <a:gd name="T116" fmla="*/ 599 w 787"/>
                <a:gd name="T117" fmla="*/ 414 h 500"/>
                <a:gd name="T118" fmla="*/ 589 w 787"/>
                <a:gd name="T119" fmla="*/ 434 h 500"/>
                <a:gd name="T120" fmla="*/ 571 w 787"/>
                <a:gd name="T121" fmla="*/ 449 h 500"/>
                <a:gd name="T122" fmla="*/ 550 w 787"/>
                <a:gd name="T123" fmla="*/ 466 h 500"/>
                <a:gd name="T124" fmla="*/ 527 w 787"/>
                <a:gd name="T125" fmla="*/ 472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7" h="500">
                  <a:moveTo>
                    <a:pt x="526" y="472"/>
                  </a:moveTo>
                  <a:lnTo>
                    <a:pt x="525" y="473"/>
                  </a:lnTo>
                  <a:lnTo>
                    <a:pt x="525" y="473"/>
                  </a:lnTo>
                  <a:lnTo>
                    <a:pt x="525" y="472"/>
                  </a:lnTo>
                  <a:lnTo>
                    <a:pt x="524" y="471"/>
                  </a:lnTo>
                  <a:lnTo>
                    <a:pt x="522" y="471"/>
                  </a:lnTo>
                  <a:lnTo>
                    <a:pt x="522" y="472"/>
                  </a:lnTo>
                  <a:lnTo>
                    <a:pt x="522" y="472"/>
                  </a:lnTo>
                  <a:lnTo>
                    <a:pt x="522" y="472"/>
                  </a:lnTo>
                  <a:lnTo>
                    <a:pt x="523" y="474"/>
                  </a:lnTo>
                  <a:lnTo>
                    <a:pt x="522" y="474"/>
                  </a:lnTo>
                  <a:lnTo>
                    <a:pt x="519" y="474"/>
                  </a:lnTo>
                  <a:lnTo>
                    <a:pt x="518" y="473"/>
                  </a:lnTo>
                  <a:lnTo>
                    <a:pt x="519" y="473"/>
                  </a:lnTo>
                  <a:lnTo>
                    <a:pt x="518" y="472"/>
                  </a:lnTo>
                  <a:lnTo>
                    <a:pt x="516" y="470"/>
                  </a:lnTo>
                  <a:lnTo>
                    <a:pt x="514" y="469"/>
                  </a:lnTo>
                  <a:lnTo>
                    <a:pt x="513" y="468"/>
                  </a:lnTo>
                  <a:lnTo>
                    <a:pt x="513" y="471"/>
                  </a:lnTo>
                  <a:lnTo>
                    <a:pt x="513" y="473"/>
                  </a:lnTo>
                  <a:lnTo>
                    <a:pt x="513" y="475"/>
                  </a:lnTo>
                  <a:lnTo>
                    <a:pt x="513" y="475"/>
                  </a:lnTo>
                  <a:lnTo>
                    <a:pt x="512" y="475"/>
                  </a:lnTo>
                  <a:lnTo>
                    <a:pt x="511" y="475"/>
                  </a:lnTo>
                  <a:lnTo>
                    <a:pt x="509" y="473"/>
                  </a:lnTo>
                  <a:lnTo>
                    <a:pt x="508" y="472"/>
                  </a:lnTo>
                  <a:lnTo>
                    <a:pt x="507" y="471"/>
                  </a:lnTo>
                  <a:lnTo>
                    <a:pt x="505" y="475"/>
                  </a:lnTo>
                  <a:lnTo>
                    <a:pt x="505" y="476"/>
                  </a:lnTo>
                  <a:lnTo>
                    <a:pt x="506" y="477"/>
                  </a:lnTo>
                  <a:lnTo>
                    <a:pt x="506" y="479"/>
                  </a:lnTo>
                  <a:lnTo>
                    <a:pt x="505" y="480"/>
                  </a:lnTo>
                  <a:lnTo>
                    <a:pt x="504" y="479"/>
                  </a:lnTo>
                  <a:lnTo>
                    <a:pt x="501" y="481"/>
                  </a:lnTo>
                  <a:lnTo>
                    <a:pt x="498" y="481"/>
                  </a:lnTo>
                  <a:lnTo>
                    <a:pt x="496" y="482"/>
                  </a:lnTo>
                  <a:lnTo>
                    <a:pt x="494" y="482"/>
                  </a:lnTo>
                  <a:lnTo>
                    <a:pt x="494" y="481"/>
                  </a:lnTo>
                  <a:lnTo>
                    <a:pt x="491" y="482"/>
                  </a:lnTo>
                  <a:lnTo>
                    <a:pt x="489" y="484"/>
                  </a:lnTo>
                  <a:lnTo>
                    <a:pt x="486" y="484"/>
                  </a:lnTo>
                  <a:lnTo>
                    <a:pt x="483" y="485"/>
                  </a:lnTo>
                  <a:lnTo>
                    <a:pt x="481" y="484"/>
                  </a:lnTo>
                  <a:lnTo>
                    <a:pt x="480" y="485"/>
                  </a:lnTo>
                  <a:lnTo>
                    <a:pt x="478" y="486"/>
                  </a:lnTo>
                  <a:lnTo>
                    <a:pt x="475" y="487"/>
                  </a:lnTo>
                  <a:lnTo>
                    <a:pt x="473" y="486"/>
                  </a:lnTo>
                  <a:lnTo>
                    <a:pt x="470" y="492"/>
                  </a:lnTo>
                  <a:lnTo>
                    <a:pt x="472" y="495"/>
                  </a:lnTo>
                  <a:lnTo>
                    <a:pt x="473" y="496"/>
                  </a:lnTo>
                  <a:lnTo>
                    <a:pt x="473" y="499"/>
                  </a:lnTo>
                  <a:lnTo>
                    <a:pt x="469" y="500"/>
                  </a:lnTo>
                  <a:lnTo>
                    <a:pt x="466" y="499"/>
                  </a:lnTo>
                  <a:lnTo>
                    <a:pt x="463" y="492"/>
                  </a:lnTo>
                  <a:lnTo>
                    <a:pt x="462" y="491"/>
                  </a:lnTo>
                  <a:lnTo>
                    <a:pt x="463" y="490"/>
                  </a:lnTo>
                  <a:lnTo>
                    <a:pt x="464" y="485"/>
                  </a:lnTo>
                  <a:lnTo>
                    <a:pt x="463" y="484"/>
                  </a:lnTo>
                  <a:lnTo>
                    <a:pt x="462" y="484"/>
                  </a:lnTo>
                  <a:lnTo>
                    <a:pt x="459" y="486"/>
                  </a:lnTo>
                  <a:lnTo>
                    <a:pt x="457" y="486"/>
                  </a:lnTo>
                  <a:lnTo>
                    <a:pt x="456" y="485"/>
                  </a:lnTo>
                  <a:lnTo>
                    <a:pt x="455" y="484"/>
                  </a:lnTo>
                  <a:lnTo>
                    <a:pt x="451" y="483"/>
                  </a:lnTo>
                  <a:lnTo>
                    <a:pt x="449" y="482"/>
                  </a:lnTo>
                  <a:lnTo>
                    <a:pt x="448" y="482"/>
                  </a:lnTo>
                  <a:lnTo>
                    <a:pt x="447" y="484"/>
                  </a:lnTo>
                  <a:lnTo>
                    <a:pt x="445" y="484"/>
                  </a:lnTo>
                  <a:lnTo>
                    <a:pt x="445" y="486"/>
                  </a:lnTo>
                  <a:lnTo>
                    <a:pt x="445" y="484"/>
                  </a:lnTo>
                  <a:lnTo>
                    <a:pt x="443" y="484"/>
                  </a:lnTo>
                  <a:lnTo>
                    <a:pt x="441" y="485"/>
                  </a:lnTo>
                  <a:lnTo>
                    <a:pt x="440" y="484"/>
                  </a:lnTo>
                  <a:lnTo>
                    <a:pt x="435" y="484"/>
                  </a:lnTo>
                  <a:lnTo>
                    <a:pt x="433" y="484"/>
                  </a:lnTo>
                  <a:lnTo>
                    <a:pt x="432" y="483"/>
                  </a:lnTo>
                  <a:lnTo>
                    <a:pt x="426" y="480"/>
                  </a:lnTo>
                  <a:lnTo>
                    <a:pt x="425" y="477"/>
                  </a:lnTo>
                  <a:lnTo>
                    <a:pt x="423" y="474"/>
                  </a:lnTo>
                  <a:lnTo>
                    <a:pt x="425" y="471"/>
                  </a:lnTo>
                  <a:lnTo>
                    <a:pt x="424" y="469"/>
                  </a:lnTo>
                  <a:lnTo>
                    <a:pt x="419" y="469"/>
                  </a:lnTo>
                  <a:lnTo>
                    <a:pt x="416" y="468"/>
                  </a:lnTo>
                  <a:lnTo>
                    <a:pt x="412" y="467"/>
                  </a:lnTo>
                  <a:lnTo>
                    <a:pt x="410" y="464"/>
                  </a:lnTo>
                  <a:lnTo>
                    <a:pt x="406" y="463"/>
                  </a:lnTo>
                  <a:lnTo>
                    <a:pt x="404" y="463"/>
                  </a:lnTo>
                  <a:lnTo>
                    <a:pt x="402" y="466"/>
                  </a:lnTo>
                  <a:lnTo>
                    <a:pt x="400" y="467"/>
                  </a:lnTo>
                  <a:lnTo>
                    <a:pt x="396" y="469"/>
                  </a:lnTo>
                  <a:lnTo>
                    <a:pt x="395" y="469"/>
                  </a:lnTo>
                  <a:lnTo>
                    <a:pt x="393" y="469"/>
                  </a:lnTo>
                  <a:lnTo>
                    <a:pt x="391" y="471"/>
                  </a:lnTo>
                  <a:lnTo>
                    <a:pt x="388" y="471"/>
                  </a:lnTo>
                  <a:lnTo>
                    <a:pt x="388" y="470"/>
                  </a:lnTo>
                  <a:lnTo>
                    <a:pt x="384" y="471"/>
                  </a:lnTo>
                  <a:lnTo>
                    <a:pt x="383" y="470"/>
                  </a:lnTo>
                  <a:lnTo>
                    <a:pt x="382" y="470"/>
                  </a:lnTo>
                  <a:lnTo>
                    <a:pt x="378" y="472"/>
                  </a:lnTo>
                  <a:lnTo>
                    <a:pt x="377" y="472"/>
                  </a:lnTo>
                  <a:lnTo>
                    <a:pt x="375" y="471"/>
                  </a:lnTo>
                  <a:lnTo>
                    <a:pt x="372" y="470"/>
                  </a:lnTo>
                  <a:lnTo>
                    <a:pt x="371" y="469"/>
                  </a:lnTo>
                  <a:lnTo>
                    <a:pt x="370" y="470"/>
                  </a:lnTo>
                  <a:lnTo>
                    <a:pt x="369" y="471"/>
                  </a:lnTo>
                  <a:lnTo>
                    <a:pt x="368" y="473"/>
                  </a:lnTo>
                  <a:lnTo>
                    <a:pt x="368" y="474"/>
                  </a:lnTo>
                  <a:lnTo>
                    <a:pt x="366" y="473"/>
                  </a:lnTo>
                  <a:lnTo>
                    <a:pt x="366" y="472"/>
                  </a:lnTo>
                  <a:lnTo>
                    <a:pt x="362" y="472"/>
                  </a:lnTo>
                  <a:lnTo>
                    <a:pt x="359" y="474"/>
                  </a:lnTo>
                  <a:lnTo>
                    <a:pt x="359" y="476"/>
                  </a:lnTo>
                  <a:lnTo>
                    <a:pt x="360" y="480"/>
                  </a:lnTo>
                  <a:lnTo>
                    <a:pt x="361" y="483"/>
                  </a:lnTo>
                  <a:lnTo>
                    <a:pt x="361" y="486"/>
                  </a:lnTo>
                  <a:lnTo>
                    <a:pt x="360" y="487"/>
                  </a:lnTo>
                  <a:lnTo>
                    <a:pt x="355" y="488"/>
                  </a:lnTo>
                  <a:lnTo>
                    <a:pt x="354" y="483"/>
                  </a:lnTo>
                  <a:lnTo>
                    <a:pt x="354" y="481"/>
                  </a:lnTo>
                  <a:lnTo>
                    <a:pt x="351" y="481"/>
                  </a:lnTo>
                  <a:lnTo>
                    <a:pt x="348" y="484"/>
                  </a:lnTo>
                  <a:lnTo>
                    <a:pt x="343" y="484"/>
                  </a:lnTo>
                  <a:lnTo>
                    <a:pt x="339" y="480"/>
                  </a:lnTo>
                  <a:lnTo>
                    <a:pt x="338" y="478"/>
                  </a:lnTo>
                  <a:lnTo>
                    <a:pt x="334" y="477"/>
                  </a:lnTo>
                  <a:lnTo>
                    <a:pt x="330" y="476"/>
                  </a:lnTo>
                  <a:lnTo>
                    <a:pt x="331" y="472"/>
                  </a:lnTo>
                  <a:lnTo>
                    <a:pt x="333" y="466"/>
                  </a:lnTo>
                  <a:lnTo>
                    <a:pt x="329" y="464"/>
                  </a:lnTo>
                  <a:lnTo>
                    <a:pt x="325" y="462"/>
                  </a:lnTo>
                  <a:lnTo>
                    <a:pt x="325" y="458"/>
                  </a:lnTo>
                  <a:lnTo>
                    <a:pt x="324" y="455"/>
                  </a:lnTo>
                  <a:lnTo>
                    <a:pt x="324" y="452"/>
                  </a:lnTo>
                  <a:lnTo>
                    <a:pt x="320" y="453"/>
                  </a:lnTo>
                  <a:lnTo>
                    <a:pt x="315" y="453"/>
                  </a:lnTo>
                  <a:lnTo>
                    <a:pt x="313" y="454"/>
                  </a:lnTo>
                  <a:lnTo>
                    <a:pt x="310" y="457"/>
                  </a:lnTo>
                  <a:lnTo>
                    <a:pt x="308" y="456"/>
                  </a:lnTo>
                  <a:lnTo>
                    <a:pt x="311" y="452"/>
                  </a:lnTo>
                  <a:lnTo>
                    <a:pt x="311" y="451"/>
                  </a:lnTo>
                  <a:lnTo>
                    <a:pt x="310" y="447"/>
                  </a:lnTo>
                  <a:lnTo>
                    <a:pt x="311" y="444"/>
                  </a:lnTo>
                  <a:lnTo>
                    <a:pt x="312" y="440"/>
                  </a:lnTo>
                  <a:lnTo>
                    <a:pt x="315" y="438"/>
                  </a:lnTo>
                  <a:lnTo>
                    <a:pt x="316" y="436"/>
                  </a:lnTo>
                  <a:lnTo>
                    <a:pt x="318" y="435"/>
                  </a:lnTo>
                  <a:lnTo>
                    <a:pt x="320" y="433"/>
                  </a:lnTo>
                  <a:lnTo>
                    <a:pt x="322" y="427"/>
                  </a:lnTo>
                  <a:lnTo>
                    <a:pt x="322" y="425"/>
                  </a:lnTo>
                  <a:lnTo>
                    <a:pt x="323" y="419"/>
                  </a:lnTo>
                  <a:lnTo>
                    <a:pt x="322" y="414"/>
                  </a:lnTo>
                  <a:lnTo>
                    <a:pt x="321" y="408"/>
                  </a:lnTo>
                  <a:lnTo>
                    <a:pt x="317" y="407"/>
                  </a:lnTo>
                  <a:lnTo>
                    <a:pt x="316" y="406"/>
                  </a:lnTo>
                  <a:lnTo>
                    <a:pt x="315" y="402"/>
                  </a:lnTo>
                  <a:lnTo>
                    <a:pt x="312" y="399"/>
                  </a:lnTo>
                  <a:lnTo>
                    <a:pt x="309" y="398"/>
                  </a:lnTo>
                  <a:lnTo>
                    <a:pt x="308" y="398"/>
                  </a:lnTo>
                  <a:lnTo>
                    <a:pt x="307" y="399"/>
                  </a:lnTo>
                  <a:lnTo>
                    <a:pt x="305" y="399"/>
                  </a:lnTo>
                  <a:lnTo>
                    <a:pt x="304" y="397"/>
                  </a:lnTo>
                  <a:lnTo>
                    <a:pt x="302" y="396"/>
                  </a:lnTo>
                  <a:lnTo>
                    <a:pt x="299" y="396"/>
                  </a:lnTo>
                  <a:lnTo>
                    <a:pt x="296" y="395"/>
                  </a:lnTo>
                  <a:lnTo>
                    <a:pt x="292" y="395"/>
                  </a:lnTo>
                  <a:lnTo>
                    <a:pt x="293" y="392"/>
                  </a:lnTo>
                  <a:lnTo>
                    <a:pt x="293" y="389"/>
                  </a:lnTo>
                  <a:lnTo>
                    <a:pt x="290" y="388"/>
                  </a:lnTo>
                  <a:lnTo>
                    <a:pt x="290" y="386"/>
                  </a:lnTo>
                  <a:lnTo>
                    <a:pt x="290" y="384"/>
                  </a:lnTo>
                  <a:lnTo>
                    <a:pt x="288" y="382"/>
                  </a:lnTo>
                  <a:lnTo>
                    <a:pt x="285" y="382"/>
                  </a:lnTo>
                  <a:lnTo>
                    <a:pt x="281" y="384"/>
                  </a:lnTo>
                  <a:lnTo>
                    <a:pt x="278" y="385"/>
                  </a:lnTo>
                  <a:lnTo>
                    <a:pt x="273" y="386"/>
                  </a:lnTo>
                  <a:lnTo>
                    <a:pt x="271" y="385"/>
                  </a:lnTo>
                  <a:lnTo>
                    <a:pt x="270" y="384"/>
                  </a:lnTo>
                  <a:lnTo>
                    <a:pt x="269" y="384"/>
                  </a:lnTo>
                  <a:lnTo>
                    <a:pt x="267" y="385"/>
                  </a:lnTo>
                  <a:lnTo>
                    <a:pt x="265" y="386"/>
                  </a:lnTo>
                  <a:lnTo>
                    <a:pt x="263" y="389"/>
                  </a:lnTo>
                  <a:lnTo>
                    <a:pt x="258" y="392"/>
                  </a:lnTo>
                  <a:lnTo>
                    <a:pt x="255" y="393"/>
                  </a:lnTo>
                  <a:lnTo>
                    <a:pt x="252" y="397"/>
                  </a:lnTo>
                  <a:lnTo>
                    <a:pt x="249" y="398"/>
                  </a:lnTo>
                  <a:lnTo>
                    <a:pt x="246" y="400"/>
                  </a:lnTo>
                  <a:lnTo>
                    <a:pt x="243" y="402"/>
                  </a:lnTo>
                  <a:lnTo>
                    <a:pt x="236" y="403"/>
                  </a:lnTo>
                  <a:lnTo>
                    <a:pt x="232" y="404"/>
                  </a:lnTo>
                  <a:lnTo>
                    <a:pt x="233" y="404"/>
                  </a:lnTo>
                  <a:lnTo>
                    <a:pt x="233" y="404"/>
                  </a:lnTo>
                  <a:lnTo>
                    <a:pt x="229" y="402"/>
                  </a:lnTo>
                  <a:lnTo>
                    <a:pt x="229" y="402"/>
                  </a:lnTo>
                  <a:lnTo>
                    <a:pt x="228" y="401"/>
                  </a:lnTo>
                  <a:lnTo>
                    <a:pt x="225" y="402"/>
                  </a:lnTo>
                  <a:lnTo>
                    <a:pt x="224" y="402"/>
                  </a:lnTo>
                  <a:lnTo>
                    <a:pt x="221" y="401"/>
                  </a:lnTo>
                  <a:lnTo>
                    <a:pt x="217" y="401"/>
                  </a:lnTo>
                  <a:lnTo>
                    <a:pt x="215" y="400"/>
                  </a:lnTo>
                  <a:lnTo>
                    <a:pt x="215" y="399"/>
                  </a:lnTo>
                  <a:lnTo>
                    <a:pt x="214" y="398"/>
                  </a:lnTo>
                  <a:lnTo>
                    <a:pt x="213" y="398"/>
                  </a:lnTo>
                  <a:lnTo>
                    <a:pt x="210" y="398"/>
                  </a:lnTo>
                  <a:lnTo>
                    <a:pt x="207" y="399"/>
                  </a:lnTo>
                  <a:lnTo>
                    <a:pt x="204" y="401"/>
                  </a:lnTo>
                  <a:lnTo>
                    <a:pt x="202" y="405"/>
                  </a:lnTo>
                  <a:lnTo>
                    <a:pt x="197" y="409"/>
                  </a:lnTo>
                  <a:lnTo>
                    <a:pt x="196" y="410"/>
                  </a:lnTo>
                  <a:lnTo>
                    <a:pt x="195" y="410"/>
                  </a:lnTo>
                  <a:lnTo>
                    <a:pt x="194" y="410"/>
                  </a:lnTo>
                  <a:lnTo>
                    <a:pt x="194" y="409"/>
                  </a:lnTo>
                  <a:lnTo>
                    <a:pt x="194" y="408"/>
                  </a:lnTo>
                  <a:lnTo>
                    <a:pt x="195" y="405"/>
                  </a:lnTo>
                  <a:lnTo>
                    <a:pt x="195" y="404"/>
                  </a:lnTo>
                  <a:lnTo>
                    <a:pt x="194" y="402"/>
                  </a:lnTo>
                  <a:lnTo>
                    <a:pt x="194" y="401"/>
                  </a:lnTo>
                  <a:lnTo>
                    <a:pt x="193" y="400"/>
                  </a:lnTo>
                  <a:lnTo>
                    <a:pt x="191" y="401"/>
                  </a:lnTo>
                  <a:lnTo>
                    <a:pt x="190" y="402"/>
                  </a:lnTo>
                  <a:lnTo>
                    <a:pt x="188" y="402"/>
                  </a:lnTo>
                  <a:lnTo>
                    <a:pt x="186" y="403"/>
                  </a:lnTo>
                  <a:lnTo>
                    <a:pt x="185" y="403"/>
                  </a:lnTo>
                  <a:lnTo>
                    <a:pt x="185" y="403"/>
                  </a:lnTo>
                  <a:lnTo>
                    <a:pt x="183" y="403"/>
                  </a:lnTo>
                  <a:lnTo>
                    <a:pt x="181" y="405"/>
                  </a:lnTo>
                  <a:lnTo>
                    <a:pt x="181" y="405"/>
                  </a:lnTo>
                  <a:lnTo>
                    <a:pt x="177" y="404"/>
                  </a:lnTo>
                  <a:lnTo>
                    <a:pt x="176" y="404"/>
                  </a:lnTo>
                  <a:lnTo>
                    <a:pt x="175" y="404"/>
                  </a:lnTo>
                  <a:lnTo>
                    <a:pt x="173" y="403"/>
                  </a:lnTo>
                  <a:lnTo>
                    <a:pt x="171" y="403"/>
                  </a:lnTo>
                  <a:lnTo>
                    <a:pt x="169" y="401"/>
                  </a:lnTo>
                  <a:lnTo>
                    <a:pt x="167" y="401"/>
                  </a:lnTo>
                  <a:lnTo>
                    <a:pt x="166" y="402"/>
                  </a:lnTo>
                  <a:lnTo>
                    <a:pt x="165" y="403"/>
                  </a:lnTo>
                  <a:lnTo>
                    <a:pt x="165" y="403"/>
                  </a:lnTo>
                  <a:lnTo>
                    <a:pt x="163" y="403"/>
                  </a:lnTo>
                  <a:lnTo>
                    <a:pt x="162" y="403"/>
                  </a:lnTo>
                  <a:lnTo>
                    <a:pt x="161" y="402"/>
                  </a:lnTo>
                  <a:lnTo>
                    <a:pt x="160" y="403"/>
                  </a:lnTo>
                  <a:lnTo>
                    <a:pt x="158" y="403"/>
                  </a:lnTo>
                  <a:lnTo>
                    <a:pt x="157" y="402"/>
                  </a:lnTo>
                  <a:lnTo>
                    <a:pt x="156" y="401"/>
                  </a:lnTo>
                  <a:lnTo>
                    <a:pt x="156" y="400"/>
                  </a:lnTo>
                  <a:lnTo>
                    <a:pt x="155" y="399"/>
                  </a:lnTo>
                  <a:lnTo>
                    <a:pt x="153" y="399"/>
                  </a:lnTo>
                  <a:lnTo>
                    <a:pt x="151" y="399"/>
                  </a:lnTo>
                  <a:lnTo>
                    <a:pt x="148" y="397"/>
                  </a:lnTo>
                  <a:lnTo>
                    <a:pt x="147" y="396"/>
                  </a:lnTo>
                  <a:lnTo>
                    <a:pt x="148" y="393"/>
                  </a:lnTo>
                  <a:lnTo>
                    <a:pt x="147" y="393"/>
                  </a:lnTo>
                  <a:lnTo>
                    <a:pt x="146" y="393"/>
                  </a:lnTo>
                  <a:lnTo>
                    <a:pt x="145" y="394"/>
                  </a:lnTo>
                  <a:lnTo>
                    <a:pt x="143" y="393"/>
                  </a:lnTo>
                  <a:lnTo>
                    <a:pt x="141" y="393"/>
                  </a:lnTo>
                  <a:lnTo>
                    <a:pt x="140" y="393"/>
                  </a:lnTo>
                  <a:lnTo>
                    <a:pt x="139" y="392"/>
                  </a:lnTo>
                  <a:lnTo>
                    <a:pt x="138" y="392"/>
                  </a:lnTo>
                  <a:lnTo>
                    <a:pt x="137" y="392"/>
                  </a:lnTo>
                  <a:lnTo>
                    <a:pt x="137" y="391"/>
                  </a:lnTo>
                  <a:lnTo>
                    <a:pt x="135" y="391"/>
                  </a:lnTo>
                  <a:lnTo>
                    <a:pt x="135" y="390"/>
                  </a:lnTo>
                  <a:lnTo>
                    <a:pt x="136" y="388"/>
                  </a:lnTo>
                  <a:lnTo>
                    <a:pt x="135" y="386"/>
                  </a:lnTo>
                  <a:lnTo>
                    <a:pt x="136" y="385"/>
                  </a:lnTo>
                  <a:lnTo>
                    <a:pt x="136" y="384"/>
                  </a:lnTo>
                  <a:lnTo>
                    <a:pt x="134" y="384"/>
                  </a:lnTo>
                  <a:lnTo>
                    <a:pt x="133" y="384"/>
                  </a:lnTo>
                  <a:lnTo>
                    <a:pt x="132" y="384"/>
                  </a:lnTo>
                  <a:lnTo>
                    <a:pt x="131" y="385"/>
                  </a:lnTo>
                  <a:lnTo>
                    <a:pt x="131" y="386"/>
                  </a:lnTo>
                  <a:lnTo>
                    <a:pt x="130" y="386"/>
                  </a:lnTo>
                  <a:lnTo>
                    <a:pt x="130" y="387"/>
                  </a:lnTo>
                  <a:lnTo>
                    <a:pt x="128" y="388"/>
                  </a:lnTo>
                  <a:lnTo>
                    <a:pt x="127" y="387"/>
                  </a:lnTo>
                  <a:lnTo>
                    <a:pt x="126" y="387"/>
                  </a:lnTo>
                  <a:lnTo>
                    <a:pt x="126" y="386"/>
                  </a:lnTo>
                  <a:lnTo>
                    <a:pt x="125" y="382"/>
                  </a:lnTo>
                  <a:lnTo>
                    <a:pt x="124" y="380"/>
                  </a:lnTo>
                  <a:lnTo>
                    <a:pt x="121" y="378"/>
                  </a:lnTo>
                  <a:lnTo>
                    <a:pt x="118" y="378"/>
                  </a:lnTo>
                  <a:lnTo>
                    <a:pt x="116" y="376"/>
                  </a:lnTo>
                  <a:lnTo>
                    <a:pt x="114" y="374"/>
                  </a:lnTo>
                  <a:lnTo>
                    <a:pt x="113" y="373"/>
                  </a:lnTo>
                  <a:lnTo>
                    <a:pt x="108" y="372"/>
                  </a:lnTo>
                  <a:lnTo>
                    <a:pt x="104" y="371"/>
                  </a:lnTo>
                  <a:lnTo>
                    <a:pt x="103" y="371"/>
                  </a:lnTo>
                  <a:lnTo>
                    <a:pt x="100" y="371"/>
                  </a:lnTo>
                  <a:lnTo>
                    <a:pt x="99" y="371"/>
                  </a:lnTo>
                  <a:lnTo>
                    <a:pt x="99" y="371"/>
                  </a:lnTo>
                  <a:lnTo>
                    <a:pt x="99" y="372"/>
                  </a:lnTo>
                  <a:lnTo>
                    <a:pt x="98" y="373"/>
                  </a:lnTo>
                  <a:lnTo>
                    <a:pt x="98" y="374"/>
                  </a:lnTo>
                  <a:lnTo>
                    <a:pt x="98" y="375"/>
                  </a:lnTo>
                  <a:lnTo>
                    <a:pt x="96" y="373"/>
                  </a:lnTo>
                  <a:lnTo>
                    <a:pt x="96" y="372"/>
                  </a:lnTo>
                  <a:lnTo>
                    <a:pt x="95" y="372"/>
                  </a:lnTo>
                  <a:lnTo>
                    <a:pt x="94" y="371"/>
                  </a:lnTo>
                  <a:lnTo>
                    <a:pt x="90" y="370"/>
                  </a:lnTo>
                  <a:lnTo>
                    <a:pt x="90" y="370"/>
                  </a:lnTo>
                  <a:lnTo>
                    <a:pt x="89" y="369"/>
                  </a:lnTo>
                  <a:lnTo>
                    <a:pt x="88" y="368"/>
                  </a:lnTo>
                  <a:lnTo>
                    <a:pt x="85" y="366"/>
                  </a:lnTo>
                  <a:lnTo>
                    <a:pt x="84" y="366"/>
                  </a:lnTo>
                  <a:lnTo>
                    <a:pt x="82" y="365"/>
                  </a:lnTo>
                  <a:lnTo>
                    <a:pt x="82" y="365"/>
                  </a:lnTo>
                  <a:lnTo>
                    <a:pt x="82" y="364"/>
                  </a:lnTo>
                  <a:lnTo>
                    <a:pt x="81" y="363"/>
                  </a:lnTo>
                  <a:lnTo>
                    <a:pt x="80" y="363"/>
                  </a:lnTo>
                  <a:lnTo>
                    <a:pt x="79" y="362"/>
                  </a:lnTo>
                  <a:lnTo>
                    <a:pt x="78" y="362"/>
                  </a:lnTo>
                  <a:lnTo>
                    <a:pt x="76" y="363"/>
                  </a:lnTo>
                  <a:lnTo>
                    <a:pt x="76" y="362"/>
                  </a:lnTo>
                  <a:lnTo>
                    <a:pt x="76" y="361"/>
                  </a:lnTo>
                  <a:lnTo>
                    <a:pt x="75" y="361"/>
                  </a:lnTo>
                  <a:lnTo>
                    <a:pt x="75" y="361"/>
                  </a:lnTo>
                  <a:lnTo>
                    <a:pt x="74" y="361"/>
                  </a:lnTo>
                  <a:lnTo>
                    <a:pt x="72" y="361"/>
                  </a:lnTo>
                  <a:lnTo>
                    <a:pt x="71" y="361"/>
                  </a:lnTo>
                  <a:lnTo>
                    <a:pt x="69" y="362"/>
                  </a:lnTo>
                  <a:lnTo>
                    <a:pt x="69" y="362"/>
                  </a:lnTo>
                  <a:lnTo>
                    <a:pt x="68" y="361"/>
                  </a:lnTo>
                  <a:lnTo>
                    <a:pt x="68" y="359"/>
                  </a:lnTo>
                  <a:lnTo>
                    <a:pt x="67" y="358"/>
                  </a:lnTo>
                  <a:lnTo>
                    <a:pt x="66" y="357"/>
                  </a:lnTo>
                  <a:lnTo>
                    <a:pt x="66" y="356"/>
                  </a:lnTo>
                  <a:lnTo>
                    <a:pt x="65" y="355"/>
                  </a:lnTo>
                  <a:lnTo>
                    <a:pt x="65" y="354"/>
                  </a:lnTo>
                  <a:lnTo>
                    <a:pt x="66" y="353"/>
                  </a:lnTo>
                  <a:lnTo>
                    <a:pt x="65" y="351"/>
                  </a:lnTo>
                  <a:lnTo>
                    <a:pt x="65" y="350"/>
                  </a:lnTo>
                  <a:lnTo>
                    <a:pt x="65" y="349"/>
                  </a:lnTo>
                  <a:lnTo>
                    <a:pt x="66" y="348"/>
                  </a:lnTo>
                  <a:lnTo>
                    <a:pt x="64" y="346"/>
                  </a:lnTo>
                  <a:lnTo>
                    <a:pt x="62" y="344"/>
                  </a:lnTo>
                  <a:lnTo>
                    <a:pt x="62" y="342"/>
                  </a:lnTo>
                  <a:lnTo>
                    <a:pt x="62" y="340"/>
                  </a:lnTo>
                  <a:lnTo>
                    <a:pt x="62" y="340"/>
                  </a:lnTo>
                  <a:lnTo>
                    <a:pt x="64" y="339"/>
                  </a:lnTo>
                  <a:lnTo>
                    <a:pt x="65" y="339"/>
                  </a:lnTo>
                  <a:lnTo>
                    <a:pt x="65" y="339"/>
                  </a:lnTo>
                  <a:lnTo>
                    <a:pt x="66" y="340"/>
                  </a:lnTo>
                  <a:lnTo>
                    <a:pt x="66" y="341"/>
                  </a:lnTo>
                  <a:lnTo>
                    <a:pt x="67" y="342"/>
                  </a:lnTo>
                  <a:lnTo>
                    <a:pt x="69" y="343"/>
                  </a:lnTo>
                  <a:lnTo>
                    <a:pt x="69" y="342"/>
                  </a:lnTo>
                  <a:lnTo>
                    <a:pt x="70" y="342"/>
                  </a:lnTo>
                  <a:lnTo>
                    <a:pt x="71" y="342"/>
                  </a:lnTo>
                  <a:lnTo>
                    <a:pt x="71" y="341"/>
                  </a:lnTo>
                  <a:lnTo>
                    <a:pt x="72" y="340"/>
                  </a:lnTo>
                  <a:lnTo>
                    <a:pt x="73" y="339"/>
                  </a:lnTo>
                  <a:lnTo>
                    <a:pt x="73" y="339"/>
                  </a:lnTo>
                  <a:lnTo>
                    <a:pt x="74" y="340"/>
                  </a:lnTo>
                  <a:lnTo>
                    <a:pt x="74" y="340"/>
                  </a:lnTo>
                  <a:lnTo>
                    <a:pt x="76" y="338"/>
                  </a:lnTo>
                  <a:lnTo>
                    <a:pt x="76" y="337"/>
                  </a:lnTo>
                  <a:lnTo>
                    <a:pt x="75" y="336"/>
                  </a:lnTo>
                  <a:lnTo>
                    <a:pt x="74" y="334"/>
                  </a:lnTo>
                  <a:lnTo>
                    <a:pt x="74" y="333"/>
                  </a:lnTo>
                  <a:lnTo>
                    <a:pt x="74" y="332"/>
                  </a:lnTo>
                  <a:lnTo>
                    <a:pt x="74" y="332"/>
                  </a:lnTo>
                  <a:lnTo>
                    <a:pt x="72" y="331"/>
                  </a:lnTo>
                  <a:lnTo>
                    <a:pt x="71" y="331"/>
                  </a:lnTo>
                  <a:lnTo>
                    <a:pt x="70" y="330"/>
                  </a:lnTo>
                  <a:lnTo>
                    <a:pt x="68" y="328"/>
                  </a:lnTo>
                  <a:lnTo>
                    <a:pt x="68" y="325"/>
                  </a:lnTo>
                  <a:lnTo>
                    <a:pt x="69" y="325"/>
                  </a:lnTo>
                  <a:lnTo>
                    <a:pt x="69" y="324"/>
                  </a:lnTo>
                  <a:lnTo>
                    <a:pt x="69" y="323"/>
                  </a:lnTo>
                  <a:lnTo>
                    <a:pt x="69" y="323"/>
                  </a:lnTo>
                  <a:lnTo>
                    <a:pt x="68" y="321"/>
                  </a:lnTo>
                  <a:lnTo>
                    <a:pt x="68" y="320"/>
                  </a:lnTo>
                  <a:lnTo>
                    <a:pt x="68" y="320"/>
                  </a:lnTo>
                  <a:lnTo>
                    <a:pt x="70" y="320"/>
                  </a:lnTo>
                  <a:lnTo>
                    <a:pt x="71" y="319"/>
                  </a:lnTo>
                  <a:lnTo>
                    <a:pt x="74" y="320"/>
                  </a:lnTo>
                  <a:lnTo>
                    <a:pt x="74" y="319"/>
                  </a:lnTo>
                  <a:lnTo>
                    <a:pt x="75" y="318"/>
                  </a:lnTo>
                  <a:lnTo>
                    <a:pt x="77" y="316"/>
                  </a:lnTo>
                  <a:lnTo>
                    <a:pt x="77" y="314"/>
                  </a:lnTo>
                  <a:lnTo>
                    <a:pt x="79" y="313"/>
                  </a:lnTo>
                  <a:lnTo>
                    <a:pt x="79" y="313"/>
                  </a:lnTo>
                  <a:lnTo>
                    <a:pt x="79" y="313"/>
                  </a:lnTo>
                  <a:lnTo>
                    <a:pt x="79" y="312"/>
                  </a:lnTo>
                  <a:lnTo>
                    <a:pt x="80" y="311"/>
                  </a:lnTo>
                  <a:lnTo>
                    <a:pt x="80" y="311"/>
                  </a:lnTo>
                  <a:lnTo>
                    <a:pt x="81" y="310"/>
                  </a:lnTo>
                  <a:lnTo>
                    <a:pt x="83" y="309"/>
                  </a:lnTo>
                  <a:lnTo>
                    <a:pt x="83" y="308"/>
                  </a:lnTo>
                  <a:lnTo>
                    <a:pt x="84" y="306"/>
                  </a:lnTo>
                  <a:lnTo>
                    <a:pt x="84" y="302"/>
                  </a:lnTo>
                  <a:lnTo>
                    <a:pt x="85" y="302"/>
                  </a:lnTo>
                  <a:lnTo>
                    <a:pt x="85" y="301"/>
                  </a:lnTo>
                  <a:lnTo>
                    <a:pt x="86" y="299"/>
                  </a:lnTo>
                  <a:lnTo>
                    <a:pt x="86" y="298"/>
                  </a:lnTo>
                  <a:lnTo>
                    <a:pt x="86" y="297"/>
                  </a:lnTo>
                  <a:lnTo>
                    <a:pt x="85" y="297"/>
                  </a:lnTo>
                  <a:lnTo>
                    <a:pt x="83" y="299"/>
                  </a:lnTo>
                  <a:lnTo>
                    <a:pt x="83" y="299"/>
                  </a:lnTo>
                  <a:lnTo>
                    <a:pt x="82" y="298"/>
                  </a:lnTo>
                  <a:lnTo>
                    <a:pt x="81" y="296"/>
                  </a:lnTo>
                  <a:lnTo>
                    <a:pt x="80" y="297"/>
                  </a:lnTo>
                  <a:lnTo>
                    <a:pt x="79" y="297"/>
                  </a:lnTo>
                  <a:lnTo>
                    <a:pt x="79" y="296"/>
                  </a:lnTo>
                  <a:lnTo>
                    <a:pt x="78" y="296"/>
                  </a:lnTo>
                  <a:lnTo>
                    <a:pt x="78" y="296"/>
                  </a:lnTo>
                  <a:lnTo>
                    <a:pt x="77" y="293"/>
                  </a:lnTo>
                  <a:lnTo>
                    <a:pt x="76" y="293"/>
                  </a:lnTo>
                  <a:lnTo>
                    <a:pt x="76" y="293"/>
                  </a:lnTo>
                  <a:lnTo>
                    <a:pt x="75" y="293"/>
                  </a:lnTo>
                  <a:lnTo>
                    <a:pt x="75" y="293"/>
                  </a:lnTo>
                  <a:lnTo>
                    <a:pt x="74" y="291"/>
                  </a:lnTo>
                  <a:lnTo>
                    <a:pt x="73" y="291"/>
                  </a:lnTo>
                  <a:lnTo>
                    <a:pt x="72" y="291"/>
                  </a:lnTo>
                  <a:lnTo>
                    <a:pt x="71" y="292"/>
                  </a:lnTo>
                  <a:lnTo>
                    <a:pt x="70" y="292"/>
                  </a:lnTo>
                  <a:lnTo>
                    <a:pt x="69" y="293"/>
                  </a:lnTo>
                  <a:lnTo>
                    <a:pt x="65" y="293"/>
                  </a:lnTo>
                  <a:lnTo>
                    <a:pt x="63" y="294"/>
                  </a:lnTo>
                  <a:lnTo>
                    <a:pt x="60" y="295"/>
                  </a:lnTo>
                  <a:lnTo>
                    <a:pt x="59" y="296"/>
                  </a:lnTo>
                  <a:lnTo>
                    <a:pt x="58" y="297"/>
                  </a:lnTo>
                  <a:lnTo>
                    <a:pt x="57" y="298"/>
                  </a:lnTo>
                  <a:lnTo>
                    <a:pt x="56" y="299"/>
                  </a:lnTo>
                  <a:lnTo>
                    <a:pt x="54" y="298"/>
                  </a:lnTo>
                  <a:lnTo>
                    <a:pt x="53" y="299"/>
                  </a:lnTo>
                  <a:lnTo>
                    <a:pt x="52" y="299"/>
                  </a:lnTo>
                  <a:lnTo>
                    <a:pt x="49" y="298"/>
                  </a:lnTo>
                  <a:lnTo>
                    <a:pt x="47" y="297"/>
                  </a:lnTo>
                  <a:lnTo>
                    <a:pt x="46" y="298"/>
                  </a:lnTo>
                  <a:lnTo>
                    <a:pt x="44" y="297"/>
                  </a:lnTo>
                  <a:lnTo>
                    <a:pt x="40" y="295"/>
                  </a:lnTo>
                  <a:lnTo>
                    <a:pt x="38" y="294"/>
                  </a:lnTo>
                  <a:lnTo>
                    <a:pt x="38" y="293"/>
                  </a:lnTo>
                  <a:lnTo>
                    <a:pt x="38" y="292"/>
                  </a:lnTo>
                  <a:lnTo>
                    <a:pt x="37" y="292"/>
                  </a:lnTo>
                  <a:lnTo>
                    <a:pt x="35" y="293"/>
                  </a:lnTo>
                  <a:lnTo>
                    <a:pt x="35" y="293"/>
                  </a:lnTo>
                  <a:lnTo>
                    <a:pt x="34" y="293"/>
                  </a:lnTo>
                  <a:lnTo>
                    <a:pt x="33" y="293"/>
                  </a:lnTo>
                  <a:lnTo>
                    <a:pt x="31" y="291"/>
                  </a:lnTo>
                  <a:lnTo>
                    <a:pt x="30" y="290"/>
                  </a:lnTo>
                  <a:lnTo>
                    <a:pt x="29" y="290"/>
                  </a:lnTo>
                  <a:lnTo>
                    <a:pt x="29" y="289"/>
                  </a:lnTo>
                  <a:lnTo>
                    <a:pt x="30" y="289"/>
                  </a:lnTo>
                  <a:lnTo>
                    <a:pt x="31" y="288"/>
                  </a:lnTo>
                  <a:lnTo>
                    <a:pt x="30" y="287"/>
                  </a:lnTo>
                  <a:lnTo>
                    <a:pt x="30" y="286"/>
                  </a:lnTo>
                  <a:lnTo>
                    <a:pt x="30" y="285"/>
                  </a:lnTo>
                  <a:lnTo>
                    <a:pt x="30" y="284"/>
                  </a:lnTo>
                  <a:lnTo>
                    <a:pt x="30" y="282"/>
                  </a:lnTo>
                  <a:lnTo>
                    <a:pt x="28" y="281"/>
                  </a:lnTo>
                  <a:lnTo>
                    <a:pt x="26" y="280"/>
                  </a:lnTo>
                  <a:lnTo>
                    <a:pt x="25" y="280"/>
                  </a:lnTo>
                  <a:lnTo>
                    <a:pt x="23" y="281"/>
                  </a:lnTo>
                  <a:lnTo>
                    <a:pt x="23" y="280"/>
                  </a:lnTo>
                  <a:lnTo>
                    <a:pt x="23" y="278"/>
                  </a:lnTo>
                  <a:lnTo>
                    <a:pt x="22" y="277"/>
                  </a:lnTo>
                  <a:lnTo>
                    <a:pt x="21" y="278"/>
                  </a:lnTo>
                  <a:lnTo>
                    <a:pt x="19" y="277"/>
                  </a:lnTo>
                  <a:lnTo>
                    <a:pt x="19" y="277"/>
                  </a:lnTo>
                  <a:lnTo>
                    <a:pt x="15" y="277"/>
                  </a:lnTo>
                  <a:lnTo>
                    <a:pt x="13" y="276"/>
                  </a:lnTo>
                  <a:lnTo>
                    <a:pt x="13" y="276"/>
                  </a:lnTo>
                  <a:lnTo>
                    <a:pt x="12" y="275"/>
                  </a:lnTo>
                  <a:lnTo>
                    <a:pt x="11" y="275"/>
                  </a:lnTo>
                  <a:lnTo>
                    <a:pt x="11" y="274"/>
                  </a:lnTo>
                  <a:lnTo>
                    <a:pt x="12" y="272"/>
                  </a:lnTo>
                  <a:lnTo>
                    <a:pt x="13" y="272"/>
                  </a:lnTo>
                  <a:lnTo>
                    <a:pt x="15" y="272"/>
                  </a:lnTo>
                  <a:lnTo>
                    <a:pt x="15" y="272"/>
                  </a:lnTo>
                  <a:lnTo>
                    <a:pt x="15" y="272"/>
                  </a:lnTo>
                  <a:lnTo>
                    <a:pt x="16" y="273"/>
                  </a:lnTo>
                  <a:lnTo>
                    <a:pt x="17" y="273"/>
                  </a:lnTo>
                  <a:lnTo>
                    <a:pt x="17" y="265"/>
                  </a:lnTo>
                  <a:lnTo>
                    <a:pt x="15" y="260"/>
                  </a:lnTo>
                  <a:lnTo>
                    <a:pt x="15" y="256"/>
                  </a:lnTo>
                  <a:lnTo>
                    <a:pt x="13" y="253"/>
                  </a:lnTo>
                  <a:lnTo>
                    <a:pt x="9" y="253"/>
                  </a:lnTo>
                  <a:lnTo>
                    <a:pt x="4" y="254"/>
                  </a:lnTo>
                  <a:lnTo>
                    <a:pt x="1" y="253"/>
                  </a:lnTo>
                  <a:lnTo>
                    <a:pt x="0" y="249"/>
                  </a:lnTo>
                  <a:lnTo>
                    <a:pt x="0" y="245"/>
                  </a:lnTo>
                  <a:lnTo>
                    <a:pt x="2" y="237"/>
                  </a:lnTo>
                  <a:lnTo>
                    <a:pt x="2" y="235"/>
                  </a:lnTo>
                  <a:lnTo>
                    <a:pt x="4" y="231"/>
                  </a:lnTo>
                  <a:lnTo>
                    <a:pt x="12" y="228"/>
                  </a:lnTo>
                  <a:lnTo>
                    <a:pt x="13" y="227"/>
                  </a:lnTo>
                  <a:lnTo>
                    <a:pt x="15" y="227"/>
                  </a:lnTo>
                  <a:lnTo>
                    <a:pt x="16" y="224"/>
                  </a:lnTo>
                  <a:lnTo>
                    <a:pt x="19" y="225"/>
                  </a:lnTo>
                  <a:lnTo>
                    <a:pt x="22" y="223"/>
                  </a:lnTo>
                  <a:lnTo>
                    <a:pt x="25" y="224"/>
                  </a:lnTo>
                  <a:lnTo>
                    <a:pt x="26" y="226"/>
                  </a:lnTo>
                  <a:lnTo>
                    <a:pt x="29" y="227"/>
                  </a:lnTo>
                  <a:lnTo>
                    <a:pt x="32" y="226"/>
                  </a:lnTo>
                  <a:lnTo>
                    <a:pt x="35" y="226"/>
                  </a:lnTo>
                  <a:lnTo>
                    <a:pt x="38" y="224"/>
                  </a:lnTo>
                  <a:lnTo>
                    <a:pt x="39" y="220"/>
                  </a:lnTo>
                  <a:lnTo>
                    <a:pt x="41" y="218"/>
                  </a:lnTo>
                  <a:lnTo>
                    <a:pt x="45" y="217"/>
                  </a:lnTo>
                  <a:lnTo>
                    <a:pt x="50" y="217"/>
                  </a:lnTo>
                  <a:lnTo>
                    <a:pt x="56" y="215"/>
                  </a:lnTo>
                  <a:lnTo>
                    <a:pt x="59" y="214"/>
                  </a:lnTo>
                  <a:lnTo>
                    <a:pt x="61" y="211"/>
                  </a:lnTo>
                  <a:lnTo>
                    <a:pt x="64" y="209"/>
                  </a:lnTo>
                  <a:lnTo>
                    <a:pt x="73" y="204"/>
                  </a:lnTo>
                  <a:lnTo>
                    <a:pt x="82" y="202"/>
                  </a:lnTo>
                  <a:lnTo>
                    <a:pt x="84" y="200"/>
                  </a:lnTo>
                  <a:lnTo>
                    <a:pt x="85" y="197"/>
                  </a:lnTo>
                  <a:lnTo>
                    <a:pt x="85" y="191"/>
                  </a:lnTo>
                  <a:lnTo>
                    <a:pt x="86" y="189"/>
                  </a:lnTo>
                  <a:lnTo>
                    <a:pt x="88" y="187"/>
                  </a:lnTo>
                  <a:lnTo>
                    <a:pt x="87" y="184"/>
                  </a:lnTo>
                  <a:lnTo>
                    <a:pt x="90" y="182"/>
                  </a:lnTo>
                  <a:lnTo>
                    <a:pt x="90" y="179"/>
                  </a:lnTo>
                  <a:lnTo>
                    <a:pt x="88" y="173"/>
                  </a:lnTo>
                  <a:lnTo>
                    <a:pt x="87" y="170"/>
                  </a:lnTo>
                  <a:lnTo>
                    <a:pt x="86" y="167"/>
                  </a:lnTo>
                  <a:lnTo>
                    <a:pt x="85" y="159"/>
                  </a:lnTo>
                  <a:lnTo>
                    <a:pt x="83" y="156"/>
                  </a:lnTo>
                  <a:lnTo>
                    <a:pt x="81" y="154"/>
                  </a:lnTo>
                  <a:lnTo>
                    <a:pt x="83" y="153"/>
                  </a:lnTo>
                  <a:lnTo>
                    <a:pt x="88" y="151"/>
                  </a:lnTo>
                  <a:lnTo>
                    <a:pt x="92" y="151"/>
                  </a:lnTo>
                  <a:lnTo>
                    <a:pt x="98" y="149"/>
                  </a:lnTo>
                  <a:lnTo>
                    <a:pt x="110" y="149"/>
                  </a:lnTo>
                  <a:lnTo>
                    <a:pt x="112" y="148"/>
                  </a:lnTo>
                  <a:lnTo>
                    <a:pt x="111" y="144"/>
                  </a:lnTo>
                  <a:lnTo>
                    <a:pt x="110" y="141"/>
                  </a:lnTo>
                  <a:lnTo>
                    <a:pt x="111" y="136"/>
                  </a:lnTo>
                  <a:lnTo>
                    <a:pt x="112" y="131"/>
                  </a:lnTo>
                  <a:lnTo>
                    <a:pt x="115" y="125"/>
                  </a:lnTo>
                  <a:lnTo>
                    <a:pt x="117" y="120"/>
                  </a:lnTo>
                  <a:lnTo>
                    <a:pt x="120" y="115"/>
                  </a:lnTo>
                  <a:lnTo>
                    <a:pt x="125" y="115"/>
                  </a:lnTo>
                  <a:lnTo>
                    <a:pt x="127" y="117"/>
                  </a:lnTo>
                  <a:lnTo>
                    <a:pt x="132" y="118"/>
                  </a:lnTo>
                  <a:lnTo>
                    <a:pt x="140" y="117"/>
                  </a:lnTo>
                  <a:lnTo>
                    <a:pt x="142" y="119"/>
                  </a:lnTo>
                  <a:lnTo>
                    <a:pt x="144" y="121"/>
                  </a:lnTo>
                  <a:lnTo>
                    <a:pt x="148" y="118"/>
                  </a:lnTo>
                  <a:lnTo>
                    <a:pt x="153" y="117"/>
                  </a:lnTo>
                  <a:lnTo>
                    <a:pt x="154" y="109"/>
                  </a:lnTo>
                  <a:lnTo>
                    <a:pt x="153" y="104"/>
                  </a:lnTo>
                  <a:lnTo>
                    <a:pt x="154" y="99"/>
                  </a:lnTo>
                  <a:lnTo>
                    <a:pt x="157" y="94"/>
                  </a:lnTo>
                  <a:lnTo>
                    <a:pt x="161" y="94"/>
                  </a:lnTo>
                  <a:lnTo>
                    <a:pt x="165" y="93"/>
                  </a:lnTo>
                  <a:lnTo>
                    <a:pt x="169" y="90"/>
                  </a:lnTo>
                  <a:lnTo>
                    <a:pt x="171" y="86"/>
                  </a:lnTo>
                  <a:lnTo>
                    <a:pt x="177" y="87"/>
                  </a:lnTo>
                  <a:lnTo>
                    <a:pt x="181" y="84"/>
                  </a:lnTo>
                  <a:lnTo>
                    <a:pt x="182" y="84"/>
                  </a:lnTo>
                  <a:lnTo>
                    <a:pt x="182" y="84"/>
                  </a:lnTo>
                  <a:lnTo>
                    <a:pt x="183" y="87"/>
                  </a:lnTo>
                  <a:lnTo>
                    <a:pt x="185" y="92"/>
                  </a:lnTo>
                  <a:lnTo>
                    <a:pt x="192" y="97"/>
                  </a:lnTo>
                  <a:lnTo>
                    <a:pt x="195" y="102"/>
                  </a:lnTo>
                  <a:lnTo>
                    <a:pt x="198" y="104"/>
                  </a:lnTo>
                  <a:lnTo>
                    <a:pt x="200" y="102"/>
                  </a:lnTo>
                  <a:lnTo>
                    <a:pt x="204" y="102"/>
                  </a:lnTo>
                  <a:lnTo>
                    <a:pt x="208" y="104"/>
                  </a:lnTo>
                  <a:lnTo>
                    <a:pt x="211" y="105"/>
                  </a:lnTo>
                  <a:lnTo>
                    <a:pt x="214" y="108"/>
                  </a:lnTo>
                  <a:lnTo>
                    <a:pt x="215" y="113"/>
                  </a:lnTo>
                  <a:lnTo>
                    <a:pt x="218" y="116"/>
                  </a:lnTo>
                  <a:lnTo>
                    <a:pt x="221" y="126"/>
                  </a:lnTo>
                  <a:lnTo>
                    <a:pt x="221" y="132"/>
                  </a:lnTo>
                  <a:lnTo>
                    <a:pt x="221" y="136"/>
                  </a:lnTo>
                  <a:lnTo>
                    <a:pt x="221" y="140"/>
                  </a:lnTo>
                  <a:lnTo>
                    <a:pt x="219" y="143"/>
                  </a:lnTo>
                  <a:lnTo>
                    <a:pt x="219" y="146"/>
                  </a:lnTo>
                  <a:lnTo>
                    <a:pt x="221" y="148"/>
                  </a:lnTo>
                  <a:lnTo>
                    <a:pt x="225" y="150"/>
                  </a:lnTo>
                  <a:lnTo>
                    <a:pt x="232" y="150"/>
                  </a:lnTo>
                  <a:lnTo>
                    <a:pt x="240" y="153"/>
                  </a:lnTo>
                  <a:lnTo>
                    <a:pt x="242" y="153"/>
                  </a:lnTo>
                  <a:lnTo>
                    <a:pt x="245" y="151"/>
                  </a:lnTo>
                  <a:lnTo>
                    <a:pt x="248" y="151"/>
                  </a:lnTo>
                  <a:lnTo>
                    <a:pt x="251" y="153"/>
                  </a:lnTo>
                  <a:lnTo>
                    <a:pt x="258" y="155"/>
                  </a:lnTo>
                  <a:lnTo>
                    <a:pt x="261" y="157"/>
                  </a:lnTo>
                  <a:lnTo>
                    <a:pt x="265" y="159"/>
                  </a:lnTo>
                  <a:lnTo>
                    <a:pt x="273" y="161"/>
                  </a:lnTo>
                  <a:lnTo>
                    <a:pt x="276" y="163"/>
                  </a:lnTo>
                  <a:lnTo>
                    <a:pt x="278" y="163"/>
                  </a:lnTo>
                  <a:lnTo>
                    <a:pt x="281" y="166"/>
                  </a:lnTo>
                  <a:lnTo>
                    <a:pt x="284" y="170"/>
                  </a:lnTo>
                  <a:lnTo>
                    <a:pt x="285" y="174"/>
                  </a:lnTo>
                  <a:lnTo>
                    <a:pt x="288" y="178"/>
                  </a:lnTo>
                  <a:lnTo>
                    <a:pt x="291" y="181"/>
                  </a:lnTo>
                  <a:lnTo>
                    <a:pt x="294" y="185"/>
                  </a:lnTo>
                  <a:lnTo>
                    <a:pt x="298" y="188"/>
                  </a:lnTo>
                  <a:lnTo>
                    <a:pt x="301" y="189"/>
                  </a:lnTo>
                  <a:lnTo>
                    <a:pt x="306" y="189"/>
                  </a:lnTo>
                  <a:lnTo>
                    <a:pt x="340" y="187"/>
                  </a:lnTo>
                  <a:lnTo>
                    <a:pt x="345" y="187"/>
                  </a:lnTo>
                  <a:lnTo>
                    <a:pt x="349" y="187"/>
                  </a:lnTo>
                  <a:lnTo>
                    <a:pt x="357" y="189"/>
                  </a:lnTo>
                  <a:lnTo>
                    <a:pt x="359" y="190"/>
                  </a:lnTo>
                  <a:lnTo>
                    <a:pt x="361" y="192"/>
                  </a:lnTo>
                  <a:lnTo>
                    <a:pt x="365" y="195"/>
                  </a:lnTo>
                  <a:lnTo>
                    <a:pt x="370" y="197"/>
                  </a:lnTo>
                  <a:lnTo>
                    <a:pt x="378" y="200"/>
                  </a:lnTo>
                  <a:lnTo>
                    <a:pt x="382" y="202"/>
                  </a:lnTo>
                  <a:lnTo>
                    <a:pt x="387" y="203"/>
                  </a:lnTo>
                  <a:lnTo>
                    <a:pt x="394" y="204"/>
                  </a:lnTo>
                  <a:lnTo>
                    <a:pt x="395" y="204"/>
                  </a:lnTo>
                  <a:lnTo>
                    <a:pt x="398" y="206"/>
                  </a:lnTo>
                  <a:lnTo>
                    <a:pt x="401" y="207"/>
                  </a:lnTo>
                  <a:lnTo>
                    <a:pt x="403" y="207"/>
                  </a:lnTo>
                  <a:lnTo>
                    <a:pt x="408" y="203"/>
                  </a:lnTo>
                  <a:lnTo>
                    <a:pt x="415" y="201"/>
                  </a:lnTo>
                  <a:lnTo>
                    <a:pt x="418" y="200"/>
                  </a:lnTo>
                  <a:lnTo>
                    <a:pt x="420" y="200"/>
                  </a:lnTo>
                  <a:lnTo>
                    <a:pt x="422" y="197"/>
                  </a:lnTo>
                  <a:lnTo>
                    <a:pt x="425" y="197"/>
                  </a:lnTo>
                  <a:lnTo>
                    <a:pt x="433" y="195"/>
                  </a:lnTo>
                  <a:lnTo>
                    <a:pt x="438" y="194"/>
                  </a:lnTo>
                  <a:lnTo>
                    <a:pt x="444" y="194"/>
                  </a:lnTo>
                  <a:lnTo>
                    <a:pt x="447" y="193"/>
                  </a:lnTo>
                  <a:lnTo>
                    <a:pt x="454" y="195"/>
                  </a:lnTo>
                  <a:lnTo>
                    <a:pt x="455" y="194"/>
                  </a:lnTo>
                  <a:lnTo>
                    <a:pt x="462" y="194"/>
                  </a:lnTo>
                  <a:lnTo>
                    <a:pt x="469" y="191"/>
                  </a:lnTo>
                  <a:lnTo>
                    <a:pt x="472" y="189"/>
                  </a:lnTo>
                  <a:lnTo>
                    <a:pt x="477" y="186"/>
                  </a:lnTo>
                  <a:lnTo>
                    <a:pt x="479" y="183"/>
                  </a:lnTo>
                  <a:lnTo>
                    <a:pt x="493" y="173"/>
                  </a:lnTo>
                  <a:lnTo>
                    <a:pt x="492" y="170"/>
                  </a:lnTo>
                  <a:lnTo>
                    <a:pt x="487" y="163"/>
                  </a:lnTo>
                  <a:lnTo>
                    <a:pt x="487" y="160"/>
                  </a:lnTo>
                  <a:lnTo>
                    <a:pt x="490" y="156"/>
                  </a:lnTo>
                  <a:lnTo>
                    <a:pt x="493" y="152"/>
                  </a:lnTo>
                  <a:lnTo>
                    <a:pt x="497" y="151"/>
                  </a:lnTo>
                  <a:lnTo>
                    <a:pt x="501" y="152"/>
                  </a:lnTo>
                  <a:lnTo>
                    <a:pt x="504" y="155"/>
                  </a:lnTo>
                  <a:lnTo>
                    <a:pt x="509" y="156"/>
                  </a:lnTo>
                  <a:lnTo>
                    <a:pt x="513" y="156"/>
                  </a:lnTo>
                  <a:lnTo>
                    <a:pt x="520" y="152"/>
                  </a:lnTo>
                  <a:lnTo>
                    <a:pt x="524" y="148"/>
                  </a:lnTo>
                  <a:lnTo>
                    <a:pt x="529" y="143"/>
                  </a:lnTo>
                  <a:lnTo>
                    <a:pt x="531" y="143"/>
                  </a:lnTo>
                  <a:lnTo>
                    <a:pt x="534" y="143"/>
                  </a:lnTo>
                  <a:lnTo>
                    <a:pt x="536" y="143"/>
                  </a:lnTo>
                  <a:lnTo>
                    <a:pt x="540" y="140"/>
                  </a:lnTo>
                  <a:lnTo>
                    <a:pt x="552" y="128"/>
                  </a:lnTo>
                  <a:lnTo>
                    <a:pt x="556" y="125"/>
                  </a:lnTo>
                  <a:lnTo>
                    <a:pt x="561" y="124"/>
                  </a:lnTo>
                  <a:lnTo>
                    <a:pt x="566" y="125"/>
                  </a:lnTo>
                  <a:lnTo>
                    <a:pt x="572" y="124"/>
                  </a:lnTo>
                  <a:lnTo>
                    <a:pt x="578" y="123"/>
                  </a:lnTo>
                  <a:lnTo>
                    <a:pt x="583" y="124"/>
                  </a:lnTo>
                  <a:lnTo>
                    <a:pt x="587" y="124"/>
                  </a:lnTo>
                  <a:lnTo>
                    <a:pt x="589" y="123"/>
                  </a:lnTo>
                  <a:lnTo>
                    <a:pt x="589" y="120"/>
                  </a:lnTo>
                  <a:lnTo>
                    <a:pt x="585" y="119"/>
                  </a:lnTo>
                  <a:lnTo>
                    <a:pt x="585" y="117"/>
                  </a:lnTo>
                  <a:lnTo>
                    <a:pt x="586" y="114"/>
                  </a:lnTo>
                  <a:lnTo>
                    <a:pt x="584" y="111"/>
                  </a:lnTo>
                  <a:lnTo>
                    <a:pt x="578" y="106"/>
                  </a:lnTo>
                  <a:lnTo>
                    <a:pt x="575" y="103"/>
                  </a:lnTo>
                  <a:lnTo>
                    <a:pt x="573" y="100"/>
                  </a:lnTo>
                  <a:lnTo>
                    <a:pt x="566" y="104"/>
                  </a:lnTo>
                  <a:lnTo>
                    <a:pt x="562" y="107"/>
                  </a:lnTo>
                  <a:lnTo>
                    <a:pt x="556" y="108"/>
                  </a:lnTo>
                  <a:lnTo>
                    <a:pt x="550" y="109"/>
                  </a:lnTo>
                  <a:lnTo>
                    <a:pt x="541" y="107"/>
                  </a:lnTo>
                  <a:lnTo>
                    <a:pt x="539" y="104"/>
                  </a:lnTo>
                  <a:lnTo>
                    <a:pt x="538" y="99"/>
                  </a:lnTo>
                  <a:lnTo>
                    <a:pt x="538" y="95"/>
                  </a:lnTo>
                  <a:lnTo>
                    <a:pt x="540" y="91"/>
                  </a:lnTo>
                  <a:lnTo>
                    <a:pt x="541" y="87"/>
                  </a:lnTo>
                  <a:lnTo>
                    <a:pt x="540" y="83"/>
                  </a:lnTo>
                  <a:lnTo>
                    <a:pt x="540" y="80"/>
                  </a:lnTo>
                  <a:lnTo>
                    <a:pt x="541" y="78"/>
                  </a:lnTo>
                  <a:lnTo>
                    <a:pt x="543" y="75"/>
                  </a:lnTo>
                  <a:lnTo>
                    <a:pt x="547" y="69"/>
                  </a:lnTo>
                  <a:lnTo>
                    <a:pt x="549" y="67"/>
                  </a:lnTo>
                  <a:lnTo>
                    <a:pt x="549" y="66"/>
                  </a:lnTo>
                  <a:lnTo>
                    <a:pt x="552" y="66"/>
                  </a:lnTo>
                  <a:lnTo>
                    <a:pt x="555" y="68"/>
                  </a:lnTo>
                  <a:lnTo>
                    <a:pt x="562" y="71"/>
                  </a:lnTo>
                  <a:lnTo>
                    <a:pt x="568" y="73"/>
                  </a:lnTo>
                  <a:lnTo>
                    <a:pt x="571" y="73"/>
                  </a:lnTo>
                  <a:lnTo>
                    <a:pt x="574" y="70"/>
                  </a:lnTo>
                  <a:lnTo>
                    <a:pt x="586" y="64"/>
                  </a:lnTo>
                  <a:lnTo>
                    <a:pt x="586" y="62"/>
                  </a:lnTo>
                  <a:lnTo>
                    <a:pt x="586" y="59"/>
                  </a:lnTo>
                  <a:lnTo>
                    <a:pt x="587" y="57"/>
                  </a:lnTo>
                  <a:lnTo>
                    <a:pt x="589" y="54"/>
                  </a:lnTo>
                  <a:lnTo>
                    <a:pt x="591" y="52"/>
                  </a:lnTo>
                  <a:lnTo>
                    <a:pt x="592" y="45"/>
                  </a:lnTo>
                  <a:lnTo>
                    <a:pt x="594" y="40"/>
                  </a:lnTo>
                  <a:lnTo>
                    <a:pt x="595" y="37"/>
                  </a:lnTo>
                  <a:lnTo>
                    <a:pt x="600" y="35"/>
                  </a:lnTo>
                  <a:lnTo>
                    <a:pt x="606" y="29"/>
                  </a:lnTo>
                  <a:lnTo>
                    <a:pt x="606" y="28"/>
                  </a:lnTo>
                  <a:lnTo>
                    <a:pt x="604" y="25"/>
                  </a:lnTo>
                  <a:lnTo>
                    <a:pt x="605" y="20"/>
                  </a:lnTo>
                  <a:lnTo>
                    <a:pt x="603" y="19"/>
                  </a:lnTo>
                  <a:lnTo>
                    <a:pt x="601" y="19"/>
                  </a:lnTo>
                  <a:lnTo>
                    <a:pt x="596" y="20"/>
                  </a:lnTo>
                  <a:lnTo>
                    <a:pt x="595" y="19"/>
                  </a:lnTo>
                  <a:lnTo>
                    <a:pt x="596" y="16"/>
                  </a:lnTo>
                  <a:lnTo>
                    <a:pt x="602" y="11"/>
                  </a:lnTo>
                  <a:lnTo>
                    <a:pt x="604" y="8"/>
                  </a:lnTo>
                  <a:lnTo>
                    <a:pt x="608" y="6"/>
                  </a:lnTo>
                  <a:lnTo>
                    <a:pt x="616" y="5"/>
                  </a:lnTo>
                  <a:lnTo>
                    <a:pt x="625" y="1"/>
                  </a:lnTo>
                  <a:lnTo>
                    <a:pt x="631" y="2"/>
                  </a:lnTo>
                  <a:lnTo>
                    <a:pt x="639" y="0"/>
                  </a:lnTo>
                  <a:lnTo>
                    <a:pt x="642" y="0"/>
                  </a:lnTo>
                  <a:lnTo>
                    <a:pt x="647" y="2"/>
                  </a:lnTo>
                  <a:lnTo>
                    <a:pt x="651" y="5"/>
                  </a:lnTo>
                  <a:lnTo>
                    <a:pt x="653" y="7"/>
                  </a:lnTo>
                  <a:lnTo>
                    <a:pt x="657" y="8"/>
                  </a:lnTo>
                  <a:lnTo>
                    <a:pt x="662" y="8"/>
                  </a:lnTo>
                  <a:lnTo>
                    <a:pt x="665" y="8"/>
                  </a:lnTo>
                  <a:lnTo>
                    <a:pt x="669" y="10"/>
                  </a:lnTo>
                  <a:lnTo>
                    <a:pt x="670" y="13"/>
                  </a:lnTo>
                  <a:lnTo>
                    <a:pt x="673" y="17"/>
                  </a:lnTo>
                  <a:lnTo>
                    <a:pt x="673" y="19"/>
                  </a:lnTo>
                  <a:lnTo>
                    <a:pt x="675" y="21"/>
                  </a:lnTo>
                  <a:lnTo>
                    <a:pt x="677" y="22"/>
                  </a:lnTo>
                  <a:lnTo>
                    <a:pt x="678" y="24"/>
                  </a:lnTo>
                  <a:lnTo>
                    <a:pt x="678" y="23"/>
                  </a:lnTo>
                  <a:lnTo>
                    <a:pt x="679" y="26"/>
                  </a:lnTo>
                  <a:lnTo>
                    <a:pt x="680" y="29"/>
                  </a:lnTo>
                  <a:lnTo>
                    <a:pt x="680" y="33"/>
                  </a:lnTo>
                  <a:lnTo>
                    <a:pt x="682" y="37"/>
                  </a:lnTo>
                  <a:lnTo>
                    <a:pt x="684" y="41"/>
                  </a:lnTo>
                  <a:lnTo>
                    <a:pt x="688" y="49"/>
                  </a:lnTo>
                  <a:lnTo>
                    <a:pt x="690" y="58"/>
                  </a:lnTo>
                  <a:lnTo>
                    <a:pt x="692" y="62"/>
                  </a:lnTo>
                  <a:lnTo>
                    <a:pt x="692" y="63"/>
                  </a:lnTo>
                  <a:lnTo>
                    <a:pt x="692" y="63"/>
                  </a:lnTo>
                  <a:lnTo>
                    <a:pt x="692" y="67"/>
                  </a:lnTo>
                  <a:lnTo>
                    <a:pt x="692" y="72"/>
                  </a:lnTo>
                  <a:lnTo>
                    <a:pt x="695" y="74"/>
                  </a:lnTo>
                  <a:lnTo>
                    <a:pt x="701" y="75"/>
                  </a:lnTo>
                  <a:lnTo>
                    <a:pt x="706" y="73"/>
                  </a:lnTo>
                  <a:lnTo>
                    <a:pt x="710" y="75"/>
                  </a:lnTo>
                  <a:lnTo>
                    <a:pt x="714" y="75"/>
                  </a:lnTo>
                  <a:lnTo>
                    <a:pt x="718" y="77"/>
                  </a:lnTo>
                  <a:lnTo>
                    <a:pt x="726" y="83"/>
                  </a:lnTo>
                  <a:lnTo>
                    <a:pt x="729" y="85"/>
                  </a:lnTo>
                  <a:lnTo>
                    <a:pt x="732" y="85"/>
                  </a:lnTo>
                  <a:lnTo>
                    <a:pt x="733" y="86"/>
                  </a:lnTo>
                  <a:lnTo>
                    <a:pt x="733" y="88"/>
                  </a:lnTo>
                  <a:lnTo>
                    <a:pt x="733" y="87"/>
                  </a:lnTo>
                  <a:lnTo>
                    <a:pt x="734" y="91"/>
                  </a:lnTo>
                  <a:lnTo>
                    <a:pt x="735" y="93"/>
                  </a:lnTo>
                  <a:lnTo>
                    <a:pt x="735" y="96"/>
                  </a:lnTo>
                  <a:lnTo>
                    <a:pt x="735" y="100"/>
                  </a:lnTo>
                  <a:lnTo>
                    <a:pt x="738" y="104"/>
                  </a:lnTo>
                  <a:lnTo>
                    <a:pt x="739" y="106"/>
                  </a:lnTo>
                  <a:lnTo>
                    <a:pt x="744" y="106"/>
                  </a:lnTo>
                  <a:lnTo>
                    <a:pt x="748" y="107"/>
                  </a:lnTo>
                  <a:lnTo>
                    <a:pt x="752" y="107"/>
                  </a:lnTo>
                  <a:lnTo>
                    <a:pt x="759" y="104"/>
                  </a:lnTo>
                  <a:lnTo>
                    <a:pt x="767" y="99"/>
                  </a:lnTo>
                  <a:lnTo>
                    <a:pt x="772" y="99"/>
                  </a:lnTo>
                  <a:lnTo>
                    <a:pt x="779" y="95"/>
                  </a:lnTo>
                  <a:lnTo>
                    <a:pt x="787" y="93"/>
                  </a:lnTo>
                  <a:lnTo>
                    <a:pt x="787" y="93"/>
                  </a:lnTo>
                  <a:lnTo>
                    <a:pt x="785" y="96"/>
                  </a:lnTo>
                  <a:lnTo>
                    <a:pt x="785" y="101"/>
                  </a:lnTo>
                  <a:lnTo>
                    <a:pt x="786" y="104"/>
                  </a:lnTo>
                  <a:lnTo>
                    <a:pt x="786" y="108"/>
                  </a:lnTo>
                  <a:lnTo>
                    <a:pt x="783" y="110"/>
                  </a:lnTo>
                  <a:lnTo>
                    <a:pt x="780" y="113"/>
                  </a:lnTo>
                  <a:lnTo>
                    <a:pt x="779" y="118"/>
                  </a:lnTo>
                  <a:lnTo>
                    <a:pt x="776" y="125"/>
                  </a:lnTo>
                  <a:lnTo>
                    <a:pt x="774" y="134"/>
                  </a:lnTo>
                  <a:lnTo>
                    <a:pt x="770" y="142"/>
                  </a:lnTo>
                  <a:lnTo>
                    <a:pt x="766" y="146"/>
                  </a:lnTo>
                  <a:lnTo>
                    <a:pt x="765" y="150"/>
                  </a:lnTo>
                  <a:lnTo>
                    <a:pt x="763" y="152"/>
                  </a:lnTo>
                  <a:lnTo>
                    <a:pt x="761" y="151"/>
                  </a:lnTo>
                  <a:lnTo>
                    <a:pt x="749" y="149"/>
                  </a:lnTo>
                  <a:lnTo>
                    <a:pt x="746" y="150"/>
                  </a:lnTo>
                  <a:lnTo>
                    <a:pt x="738" y="158"/>
                  </a:lnTo>
                  <a:lnTo>
                    <a:pt x="740" y="160"/>
                  </a:lnTo>
                  <a:lnTo>
                    <a:pt x="741" y="166"/>
                  </a:lnTo>
                  <a:lnTo>
                    <a:pt x="741" y="179"/>
                  </a:lnTo>
                  <a:lnTo>
                    <a:pt x="737" y="184"/>
                  </a:lnTo>
                  <a:lnTo>
                    <a:pt x="733" y="188"/>
                  </a:lnTo>
                  <a:lnTo>
                    <a:pt x="733" y="192"/>
                  </a:lnTo>
                  <a:lnTo>
                    <a:pt x="731" y="192"/>
                  </a:lnTo>
                  <a:lnTo>
                    <a:pt x="729" y="188"/>
                  </a:lnTo>
                  <a:lnTo>
                    <a:pt x="726" y="186"/>
                  </a:lnTo>
                  <a:lnTo>
                    <a:pt x="724" y="188"/>
                  </a:lnTo>
                  <a:lnTo>
                    <a:pt x="722" y="192"/>
                  </a:lnTo>
                  <a:lnTo>
                    <a:pt x="720" y="195"/>
                  </a:lnTo>
                  <a:lnTo>
                    <a:pt x="713" y="200"/>
                  </a:lnTo>
                  <a:lnTo>
                    <a:pt x="707" y="202"/>
                  </a:lnTo>
                  <a:lnTo>
                    <a:pt x="702" y="202"/>
                  </a:lnTo>
                  <a:lnTo>
                    <a:pt x="701" y="204"/>
                  </a:lnTo>
                  <a:lnTo>
                    <a:pt x="703" y="210"/>
                  </a:lnTo>
                  <a:lnTo>
                    <a:pt x="693" y="211"/>
                  </a:lnTo>
                  <a:lnTo>
                    <a:pt x="689" y="209"/>
                  </a:lnTo>
                  <a:lnTo>
                    <a:pt x="685" y="208"/>
                  </a:lnTo>
                  <a:lnTo>
                    <a:pt x="682" y="210"/>
                  </a:lnTo>
                  <a:lnTo>
                    <a:pt x="676" y="216"/>
                  </a:lnTo>
                  <a:lnTo>
                    <a:pt x="672" y="219"/>
                  </a:lnTo>
                  <a:lnTo>
                    <a:pt x="663" y="224"/>
                  </a:lnTo>
                  <a:lnTo>
                    <a:pt x="659" y="225"/>
                  </a:lnTo>
                  <a:lnTo>
                    <a:pt x="653" y="233"/>
                  </a:lnTo>
                  <a:lnTo>
                    <a:pt x="652" y="234"/>
                  </a:lnTo>
                  <a:lnTo>
                    <a:pt x="651" y="234"/>
                  </a:lnTo>
                  <a:lnTo>
                    <a:pt x="649" y="235"/>
                  </a:lnTo>
                  <a:lnTo>
                    <a:pt x="647" y="235"/>
                  </a:lnTo>
                  <a:lnTo>
                    <a:pt x="641" y="237"/>
                  </a:lnTo>
                  <a:lnTo>
                    <a:pt x="640" y="235"/>
                  </a:lnTo>
                  <a:lnTo>
                    <a:pt x="639" y="236"/>
                  </a:lnTo>
                  <a:lnTo>
                    <a:pt x="636" y="239"/>
                  </a:lnTo>
                  <a:lnTo>
                    <a:pt x="627" y="242"/>
                  </a:lnTo>
                  <a:lnTo>
                    <a:pt x="625" y="244"/>
                  </a:lnTo>
                  <a:lnTo>
                    <a:pt x="623" y="246"/>
                  </a:lnTo>
                  <a:lnTo>
                    <a:pt x="621" y="248"/>
                  </a:lnTo>
                  <a:lnTo>
                    <a:pt x="619" y="248"/>
                  </a:lnTo>
                  <a:lnTo>
                    <a:pt x="617" y="249"/>
                  </a:lnTo>
                  <a:lnTo>
                    <a:pt x="613" y="251"/>
                  </a:lnTo>
                  <a:lnTo>
                    <a:pt x="612" y="250"/>
                  </a:lnTo>
                  <a:lnTo>
                    <a:pt x="614" y="248"/>
                  </a:lnTo>
                  <a:lnTo>
                    <a:pt x="617" y="247"/>
                  </a:lnTo>
                  <a:lnTo>
                    <a:pt x="618" y="244"/>
                  </a:lnTo>
                  <a:lnTo>
                    <a:pt x="619" y="242"/>
                  </a:lnTo>
                  <a:lnTo>
                    <a:pt x="617" y="241"/>
                  </a:lnTo>
                  <a:lnTo>
                    <a:pt x="615" y="240"/>
                  </a:lnTo>
                  <a:lnTo>
                    <a:pt x="614" y="240"/>
                  </a:lnTo>
                  <a:lnTo>
                    <a:pt x="616" y="238"/>
                  </a:lnTo>
                  <a:lnTo>
                    <a:pt x="616" y="236"/>
                  </a:lnTo>
                  <a:lnTo>
                    <a:pt x="619" y="234"/>
                  </a:lnTo>
                  <a:lnTo>
                    <a:pt x="624" y="228"/>
                  </a:lnTo>
                  <a:lnTo>
                    <a:pt x="626" y="225"/>
                  </a:lnTo>
                  <a:lnTo>
                    <a:pt x="625" y="223"/>
                  </a:lnTo>
                  <a:lnTo>
                    <a:pt x="622" y="220"/>
                  </a:lnTo>
                  <a:lnTo>
                    <a:pt x="621" y="218"/>
                  </a:lnTo>
                  <a:lnTo>
                    <a:pt x="620" y="217"/>
                  </a:lnTo>
                  <a:lnTo>
                    <a:pt x="619" y="218"/>
                  </a:lnTo>
                  <a:lnTo>
                    <a:pt x="614" y="218"/>
                  </a:lnTo>
                  <a:lnTo>
                    <a:pt x="611" y="219"/>
                  </a:lnTo>
                  <a:lnTo>
                    <a:pt x="608" y="222"/>
                  </a:lnTo>
                  <a:lnTo>
                    <a:pt x="605" y="226"/>
                  </a:lnTo>
                  <a:lnTo>
                    <a:pt x="603" y="228"/>
                  </a:lnTo>
                  <a:lnTo>
                    <a:pt x="602" y="229"/>
                  </a:lnTo>
                  <a:lnTo>
                    <a:pt x="596" y="232"/>
                  </a:lnTo>
                  <a:lnTo>
                    <a:pt x="592" y="235"/>
                  </a:lnTo>
                  <a:lnTo>
                    <a:pt x="590" y="235"/>
                  </a:lnTo>
                  <a:lnTo>
                    <a:pt x="588" y="238"/>
                  </a:lnTo>
                  <a:lnTo>
                    <a:pt x="588" y="241"/>
                  </a:lnTo>
                  <a:lnTo>
                    <a:pt x="586" y="243"/>
                  </a:lnTo>
                  <a:lnTo>
                    <a:pt x="583" y="244"/>
                  </a:lnTo>
                  <a:lnTo>
                    <a:pt x="580" y="245"/>
                  </a:lnTo>
                  <a:lnTo>
                    <a:pt x="577" y="246"/>
                  </a:lnTo>
                  <a:lnTo>
                    <a:pt x="575" y="246"/>
                  </a:lnTo>
                  <a:lnTo>
                    <a:pt x="573" y="245"/>
                  </a:lnTo>
                  <a:lnTo>
                    <a:pt x="571" y="245"/>
                  </a:lnTo>
                  <a:lnTo>
                    <a:pt x="568" y="247"/>
                  </a:lnTo>
                  <a:lnTo>
                    <a:pt x="567" y="251"/>
                  </a:lnTo>
                  <a:lnTo>
                    <a:pt x="566" y="255"/>
                  </a:lnTo>
                  <a:lnTo>
                    <a:pt x="570" y="259"/>
                  </a:lnTo>
                  <a:lnTo>
                    <a:pt x="571" y="261"/>
                  </a:lnTo>
                  <a:lnTo>
                    <a:pt x="573" y="262"/>
                  </a:lnTo>
                  <a:lnTo>
                    <a:pt x="575" y="262"/>
                  </a:lnTo>
                  <a:lnTo>
                    <a:pt x="576" y="263"/>
                  </a:lnTo>
                  <a:lnTo>
                    <a:pt x="578" y="263"/>
                  </a:lnTo>
                  <a:lnTo>
                    <a:pt x="579" y="266"/>
                  </a:lnTo>
                  <a:lnTo>
                    <a:pt x="581" y="267"/>
                  </a:lnTo>
                  <a:lnTo>
                    <a:pt x="582" y="269"/>
                  </a:lnTo>
                  <a:lnTo>
                    <a:pt x="582" y="271"/>
                  </a:lnTo>
                  <a:lnTo>
                    <a:pt x="584" y="274"/>
                  </a:lnTo>
                  <a:lnTo>
                    <a:pt x="590" y="276"/>
                  </a:lnTo>
                  <a:lnTo>
                    <a:pt x="594" y="275"/>
                  </a:lnTo>
                  <a:lnTo>
                    <a:pt x="596" y="272"/>
                  </a:lnTo>
                  <a:lnTo>
                    <a:pt x="599" y="270"/>
                  </a:lnTo>
                  <a:lnTo>
                    <a:pt x="601" y="268"/>
                  </a:lnTo>
                  <a:lnTo>
                    <a:pt x="606" y="266"/>
                  </a:lnTo>
                  <a:lnTo>
                    <a:pt x="608" y="265"/>
                  </a:lnTo>
                  <a:lnTo>
                    <a:pt x="610" y="268"/>
                  </a:lnTo>
                  <a:lnTo>
                    <a:pt x="613" y="269"/>
                  </a:lnTo>
                  <a:lnTo>
                    <a:pt x="615" y="269"/>
                  </a:lnTo>
                  <a:lnTo>
                    <a:pt x="617" y="271"/>
                  </a:lnTo>
                  <a:lnTo>
                    <a:pt x="619" y="271"/>
                  </a:lnTo>
                  <a:lnTo>
                    <a:pt x="621" y="271"/>
                  </a:lnTo>
                  <a:lnTo>
                    <a:pt x="623" y="270"/>
                  </a:lnTo>
                  <a:lnTo>
                    <a:pt x="627" y="271"/>
                  </a:lnTo>
                  <a:lnTo>
                    <a:pt x="629" y="271"/>
                  </a:lnTo>
                  <a:lnTo>
                    <a:pt x="630" y="272"/>
                  </a:lnTo>
                  <a:lnTo>
                    <a:pt x="630" y="275"/>
                  </a:lnTo>
                  <a:lnTo>
                    <a:pt x="629" y="276"/>
                  </a:lnTo>
                  <a:lnTo>
                    <a:pt x="629" y="278"/>
                  </a:lnTo>
                  <a:lnTo>
                    <a:pt x="626" y="280"/>
                  </a:lnTo>
                  <a:lnTo>
                    <a:pt x="625" y="279"/>
                  </a:lnTo>
                  <a:lnTo>
                    <a:pt x="624" y="277"/>
                  </a:lnTo>
                  <a:lnTo>
                    <a:pt x="623" y="278"/>
                  </a:lnTo>
                  <a:lnTo>
                    <a:pt x="622" y="278"/>
                  </a:lnTo>
                  <a:lnTo>
                    <a:pt x="620" y="279"/>
                  </a:lnTo>
                  <a:lnTo>
                    <a:pt x="619" y="281"/>
                  </a:lnTo>
                  <a:lnTo>
                    <a:pt x="613" y="281"/>
                  </a:lnTo>
                  <a:lnTo>
                    <a:pt x="610" y="283"/>
                  </a:lnTo>
                  <a:lnTo>
                    <a:pt x="608" y="283"/>
                  </a:lnTo>
                  <a:lnTo>
                    <a:pt x="609" y="286"/>
                  </a:lnTo>
                  <a:lnTo>
                    <a:pt x="608" y="286"/>
                  </a:lnTo>
                  <a:lnTo>
                    <a:pt x="606" y="287"/>
                  </a:lnTo>
                  <a:lnTo>
                    <a:pt x="605" y="290"/>
                  </a:lnTo>
                  <a:lnTo>
                    <a:pt x="602" y="291"/>
                  </a:lnTo>
                  <a:lnTo>
                    <a:pt x="602" y="288"/>
                  </a:lnTo>
                  <a:lnTo>
                    <a:pt x="599" y="288"/>
                  </a:lnTo>
                  <a:lnTo>
                    <a:pt x="598" y="290"/>
                  </a:lnTo>
                  <a:lnTo>
                    <a:pt x="599" y="292"/>
                  </a:lnTo>
                  <a:lnTo>
                    <a:pt x="599" y="294"/>
                  </a:lnTo>
                  <a:lnTo>
                    <a:pt x="597" y="296"/>
                  </a:lnTo>
                  <a:lnTo>
                    <a:pt x="592" y="298"/>
                  </a:lnTo>
                  <a:lnTo>
                    <a:pt x="591" y="301"/>
                  </a:lnTo>
                  <a:lnTo>
                    <a:pt x="588" y="305"/>
                  </a:lnTo>
                  <a:lnTo>
                    <a:pt x="586" y="308"/>
                  </a:lnTo>
                  <a:lnTo>
                    <a:pt x="587" y="310"/>
                  </a:lnTo>
                  <a:lnTo>
                    <a:pt x="590" y="310"/>
                  </a:lnTo>
                  <a:lnTo>
                    <a:pt x="591" y="312"/>
                  </a:lnTo>
                  <a:lnTo>
                    <a:pt x="599" y="316"/>
                  </a:lnTo>
                  <a:lnTo>
                    <a:pt x="601" y="318"/>
                  </a:lnTo>
                  <a:lnTo>
                    <a:pt x="602" y="321"/>
                  </a:lnTo>
                  <a:lnTo>
                    <a:pt x="604" y="323"/>
                  </a:lnTo>
                  <a:lnTo>
                    <a:pt x="606" y="332"/>
                  </a:lnTo>
                  <a:lnTo>
                    <a:pt x="608" y="335"/>
                  </a:lnTo>
                  <a:lnTo>
                    <a:pt x="609" y="338"/>
                  </a:lnTo>
                  <a:lnTo>
                    <a:pt x="611" y="341"/>
                  </a:lnTo>
                  <a:lnTo>
                    <a:pt x="614" y="343"/>
                  </a:lnTo>
                  <a:lnTo>
                    <a:pt x="614" y="345"/>
                  </a:lnTo>
                  <a:lnTo>
                    <a:pt x="618" y="348"/>
                  </a:lnTo>
                  <a:lnTo>
                    <a:pt x="621" y="352"/>
                  </a:lnTo>
                  <a:lnTo>
                    <a:pt x="621" y="353"/>
                  </a:lnTo>
                  <a:lnTo>
                    <a:pt x="617" y="351"/>
                  </a:lnTo>
                  <a:lnTo>
                    <a:pt x="613" y="350"/>
                  </a:lnTo>
                  <a:lnTo>
                    <a:pt x="610" y="350"/>
                  </a:lnTo>
                  <a:lnTo>
                    <a:pt x="608" y="348"/>
                  </a:lnTo>
                  <a:lnTo>
                    <a:pt x="604" y="347"/>
                  </a:lnTo>
                  <a:lnTo>
                    <a:pt x="598" y="348"/>
                  </a:lnTo>
                  <a:lnTo>
                    <a:pt x="598" y="350"/>
                  </a:lnTo>
                  <a:lnTo>
                    <a:pt x="604" y="348"/>
                  </a:lnTo>
                  <a:lnTo>
                    <a:pt x="606" y="349"/>
                  </a:lnTo>
                  <a:lnTo>
                    <a:pt x="606" y="351"/>
                  </a:lnTo>
                  <a:lnTo>
                    <a:pt x="609" y="351"/>
                  </a:lnTo>
                  <a:lnTo>
                    <a:pt x="612" y="353"/>
                  </a:lnTo>
                  <a:lnTo>
                    <a:pt x="614" y="356"/>
                  </a:lnTo>
                  <a:lnTo>
                    <a:pt x="616" y="357"/>
                  </a:lnTo>
                  <a:lnTo>
                    <a:pt x="617" y="357"/>
                  </a:lnTo>
                  <a:lnTo>
                    <a:pt x="619" y="359"/>
                  </a:lnTo>
                  <a:lnTo>
                    <a:pt x="621" y="362"/>
                  </a:lnTo>
                  <a:lnTo>
                    <a:pt x="621" y="363"/>
                  </a:lnTo>
                  <a:lnTo>
                    <a:pt x="618" y="363"/>
                  </a:lnTo>
                  <a:lnTo>
                    <a:pt x="615" y="365"/>
                  </a:lnTo>
                  <a:lnTo>
                    <a:pt x="613" y="366"/>
                  </a:lnTo>
                  <a:lnTo>
                    <a:pt x="611" y="367"/>
                  </a:lnTo>
                  <a:lnTo>
                    <a:pt x="610" y="369"/>
                  </a:lnTo>
                  <a:lnTo>
                    <a:pt x="607" y="370"/>
                  </a:lnTo>
                  <a:lnTo>
                    <a:pt x="604" y="370"/>
                  </a:lnTo>
                  <a:lnTo>
                    <a:pt x="601" y="371"/>
                  </a:lnTo>
                  <a:lnTo>
                    <a:pt x="598" y="372"/>
                  </a:lnTo>
                  <a:lnTo>
                    <a:pt x="601" y="371"/>
                  </a:lnTo>
                  <a:lnTo>
                    <a:pt x="604" y="372"/>
                  </a:lnTo>
                  <a:lnTo>
                    <a:pt x="607" y="373"/>
                  </a:lnTo>
                  <a:lnTo>
                    <a:pt x="612" y="371"/>
                  </a:lnTo>
                  <a:lnTo>
                    <a:pt x="614" y="372"/>
                  </a:lnTo>
                  <a:lnTo>
                    <a:pt x="616" y="373"/>
                  </a:lnTo>
                  <a:lnTo>
                    <a:pt x="617" y="375"/>
                  </a:lnTo>
                  <a:lnTo>
                    <a:pt x="618" y="376"/>
                  </a:lnTo>
                  <a:lnTo>
                    <a:pt x="619" y="376"/>
                  </a:lnTo>
                  <a:lnTo>
                    <a:pt x="621" y="376"/>
                  </a:lnTo>
                  <a:lnTo>
                    <a:pt x="622" y="377"/>
                  </a:lnTo>
                  <a:lnTo>
                    <a:pt x="621" y="377"/>
                  </a:lnTo>
                  <a:lnTo>
                    <a:pt x="618" y="380"/>
                  </a:lnTo>
                  <a:lnTo>
                    <a:pt x="615" y="382"/>
                  </a:lnTo>
                  <a:lnTo>
                    <a:pt x="616" y="382"/>
                  </a:lnTo>
                  <a:lnTo>
                    <a:pt x="620" y="380"/>
                  </a:lnTo>
                  <a:lnTo>
                    <a:pt x="620" y="383"/>
                  </a:lnTo>
                  <a:lnTo>
                    <a:pt x="620" y="385"/>
                  </a:lnTo>
                  <a:lnTo>
                    <a:pt x="619" y="384"/>
                  </a:lnTo>
                  <a:lnTo>
                    <a:pt x="618" y="385"/>
                  </a:lnTo>
                  <a:lnTo>
                    <a:pt x="615" y="386"/>
                  </a:lnTo>
                  <a:lnTo>
                    <a:pt x="615" y="387"/>
                  </a:lnTo>
                  <a:lnTo>
                    <a:pt x="617" y="389"/>
                  </a:lnTo>
                  <a:lnTo>
                    <a:pt x="616" y="392"/>
                  </a:lnTo>
                  <a:lnTo>
                    <a:pt x="615" y="393"/>
                  </a:lnTo>
                  <a:lnTo>
                    <a:pt x="615" y="396"/>
                  </a:lnTo>
                  <a:lnTo>
                    <a:pt x="614" y="399"/>
                  </a:lnTo>
                  <a:lnTo>
                    <a:pt x="613" y="399"/>
                  </a:lnTo>
                  <a:lnTo>
                    <a:pt x="611" y="398"/>
                  </a:lnTo>
                  <a:lnTo>
                    <a:pt x="610" y="399"/>
                  </a:lnTo>
                  <a:lnTo>
                    <a:pt x="609" y="401"/>
                  </a:lnTo>
                  <a:lnTo>
                    <a:pt x="607" y="403"/>
                  </a:lnTo>
                  <a:lnTo>
                    <a:pt x="606" y="404"/>
                  </a:lnTo>
                  <a:lnTo>
                    <a:pt x="605" y="405"/>
                  </a:lnTo>
                  <a:lnTo>
                    <a:pt x="604" y="407"/>
                  </a:lnTo>
                  <a:lnTo>
                    <a:pt x="603" y="408"/>
                  </a:lnTo>
                  <a:lnTo>
                    <a:pt x="603" y="409"/>
                  </a:lnTo>
                  <a:lnTo>
                    <a:pt x="602" y="411"/>
                  </a:lnTo>
                  <a:lnTo>
                    <a:pt x="601" y="414"/>
                  </a:lnTo>
                  <a:lnTo>
                    <a:pt x="599" y="414"/>
                  </a:lnTo>
                  <a:lnTo>
                    <a:pt x="597" y="416"/>
                  </a:lnTo>
                  <a:lnTo>
                    <a:pt x="596" y="419"/>
                  </a:lnTo>
                  <a:lnTo>
                    <a:pt x="595" y="421"/>
                  </a:lnTo>
                  <a:lnTo>
                    <a:pt x="594" y="420"/>
                  </a:lnTo>
                  <a:lnTo>
                    <a:pt x="594" y="417"/>
                  </a:lnTo>
                  <a:lnTo>
                    <a:pt x="592" y="418"/>
                  </a:lnTo>
                  <a:lnTo>
                    <a:pt x="590" y="419"/>
                  </a:lnTo>
                  <a:lnTo>
                    <a:pt x="592" y="423"/>
                  </a:lnTo>
                  <a:lnTo>
                    <a:pt x="592" y="423"/>
                  </a:lnTo>
                  <a:lnTo>
                    <a:pt x="591" y="427"/>
                  </a:lnTo>
                  <a:lnTo>
                    <a:pt x="591" y="428"/>
                  </a:lnTo>
                  <a:lnTo>
                    <a:pt x="591" y="429"/>
                  </a:lnTo>
                  <a:lnTo>
                    <a:pt x="590" y="431"/>
                  </a:lnTo>
                  <a:lnTo>
                    <a:pt x="590" y="431"/>
                  </a:lnTo>
                  <a:lnTo>
                    <a:pt x="589" y="431"/>
                  </a:lnTo>
                  <a:lnTo>
                    <a:pt x="589" y="433"/>
                  </a:lnTo>
                  <a:lnTo>
                    <a:pt x="589" y="434"/>
                  </a:lnTo>
                  <a:lnTo>
                    <a:pt x="589" y="435"/>
                  </a:lnTo>
                  <a:lnTo>
                    <a:pt x="588" y="434"/>
                  </a:lnTo>
                  <a:lnTo>
                    <a:pt x="586" y="434"/>
                  </a:lnTo>
                  <a:lnTo>
                    <a:pt x="585" y="436"/>
                  </a:lnTo>
                  <a:lnTo>
                    <a:pt x="586" y="437"/>
                  </a:lnTo>
                  <a:lnTo>
                    <a:pt x="585" y="438"/>
                  </a:lnTo>
                  <a:lnTo>
                    <a:pt x="584" y="438"/>
                  </a:lnTo>
                  <a:lnTo>
                    <a:pt x="583" y="438"/>
                  </a:lnTo>
                  <a:lnTo>
                    <a:pt x="581" y="441"/>
                  </a:lnTo>
                  <a:lnTo>
                    <a:pt x="580" y="442"/>
                  </a:lnTo>
                  <a:lnTo>
                    <a:pt x="579" y="444"/>
                  </a:lnTo>
                  <a:lnTo>
                    <a:pt x="578" y="446"/>
                  </a:lnTo>
                  <a:lnTo>
                    <a:pt x="574" y="446"/>
                  </a:lnTo>
                  <a:lnTo>
                    <a:pt x="572" y="446"/>
                  </a:lnTo>
                  <a:lnTo>
                    <a:pt x="570" y="447"/>
                  </a:lnTo>
                  <a:lnTo>
                    <a:pt x="571" y="448"/>
                  </a:lnTo>
                  <a:lnTo>
                    <a:pt x="571" y="449"/>
                  </a:lnTo>
                  <a:lnTo>
                    <a:pt x="571" y="451"/>
                  </a:lnTo>
                  <a:lnTo>
                    <a:pt x="567" y="454"/>
                  </a:lnTo>
                  <a:lnTo>
                    <a:pt x="566" y="454"/>
                  </a:lnTo>
                  <a:lnTo>
                    <a:pt x="565" y="456"/>
                  </a:lnTo>
                  <a:lnTo>
                    <a:pt x="565" y="455"/>
                  </a:lnTo>
                  <a:lnTo>
                    <a:pt x="563" y="456"/>
                  </a:lnTo>
                  <a:lnTo>
                    <a:pt x="563" y="457"/>
                  </a:lnTo>
                  <a:lnTo>
                    <a:pt x="562" y="457"/>
                  </a:lnTo>
                  <a:lnTo>
                    <a:pt x="562" y="457"/>
                  </a:lnTo>
                  <a:lnTo>
                    <a:pt x="559" y="459"/>
                  </a:lnTo>
                  <a:lnTo>
                    <a:pt x="558" y="458"/>
                  </a:lnTo>
                  <a:lnTo>
                    <a:pt x="556" y="459"/>
                  </a:lnTo>
                  <a:lnTo>
                    <a:pt x="555" y="461"/>
                  </a:lnTo>
                  <a:lnTo>
                    <a:pt x="554" y="463"/>
                  </a:lnTo>
                  <a:lnTo>
                    <a:pt x="553" y="463"/>
                  </a:lnTo>
                  <a:lnTo>
                    <a:pt x="552" y="465"/>
                  </a:lnTo>
                  <a:lnTo>
                    <a:pt x="550" y="466"/>
                  </a:lnTo>
                  <a:lnTo>
                    <a:pt x="546" y="468"/>
                  </a:lnTo>
                  <a:lnTo>
                    <a:pt x="543" y="469"/>
                  </a:lnTo>
                  <a:lnTo>
                    <a:pt x="542" y="468"/>
                  </a:lnTo>
                  <a:lnTo>
                    <a:pt x="540" y="468"/>
                  </a:lnTo>
                  <a:lnTo>
                    <a:pt x="539" y="469"/>
                  </a:lnTo>
                  <a:lnTo>
                    <a:pt x="539" y="470"/>
                  </a:lnTo>
                  <a:lnTo>
                    <a:pt x="537" y="470"/>
                  </a:lnTo>
                  <a:lnTo>
                    <a:pt x="536" y="470"/>
                  </a:lnTo>
                  <a:lnTo>
                    <a:pt x="536" y="469"/>
                  </a:lnTo>
                  <a:lnTo>
                    <a:pt x="534" y="468"/>
                  </a:lnTo>
                  <a:lnTo>
                    <a:pt x="532" y="469"/>
                  </a:lnTo>
                  <a:lnTo>
                    <a:pt x="531" y="471"/>
                  </a:lnTo>
                  <a:lnTo>
                    <a:pt x="529" y="471"/>
                  </a:lnTo>
                  <a:lnTo>
                    <a:pt x="528" y="470"/>
                  </a:lnTo>
                  <a:lnTo>
                    <a:pt x="528" y="469"/>
                  </a:lnTo>
                  <a:lnTo>
                    <a:pt x="527" y="469"/>
                  </a:lnTo>
                  <a:lnTo>
                    <a:pt x="527" y="472"/>
                  </a:lnTo>
                  <a:lnTo>
                    <a:pt x="526" y="472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6" name="Freeform 473"/>
            <p:cNvSpPr>
              <a:spLocks/>
            </p:cNvSpPr>
            <p:nvPr/>
          </p:nvSpPr>
          <p:spPr bwMode="auto">
            <a:xfrm>
              <a:off x="5959475" y="1717675"/>
              <a:ext cx="128588" cy="127000"/>
            </a:xfrm>
            <a:custGeom>
              <a:avLst/>
              <a:gdLst>
                <a:gd name="T0" fmla="*/ 51 w 81"/>
                <a:gd name="T1" fmla="*/ 66 h 80"/>
                <a:gd name="T2" fmla="*/ 43 w 81"/>
                <a:gd name="T3" fmla="*/ 59 h 80"/>
                <a:gd name="T4" fmla="*/ 39 w 81"/>
                <a:gd name="T5" fmla="*/ 57 h 80"/>
                <a:gd name="T6" fmla="*/ 40 w 81"/>
                <a:gd name="T7" fmla="*/ 56 h 80"/>
                <a:gd name="T8" fmla="*/ 40 w 81"/>
                <a:gd name="T9" fmla="*/ 50 h 80"/>
                <a:gd name="T10" fmla="*/ 43 w 81"/>
                <a:gd name="T11" fmla="*/ 48 h 80"/>
                <a:gd name="T12" fmla="*/ 46 w 81"/>
                <a:gd name="T13" fmla="*/ 45 h 80"/>
                <a:gd name="T14" fmla="*/ 55 w 81"/>
                <a:gd name="T15" fmla="*/ 43 h 80"/>
                <a:gd name="T16" fmla="*/ 60 w 81"/>
                <a:gd name="T17" fmla="*/ 39 h 80"/>
                <a:gd name="T18" fmla="*/ 67 w 81"/>
                <a:gd name="T19" fmla="*/ 33 h 80"/>
                <a:gd name="T20" fmla="*/ 69 w 81"/>
                <a:gd name="T21" fmla="*/ 26 h 80"/>
                <a:gd name="T22" fmla="*/ 68 w 81"/>
                <a:gd name="T23" fmla="*/ 21 h 80"/>
                <a:gd name="T24" fmla="*/ 71 w 81"/>
                <a:gd name="T25" fmla="*/ 17 h 80"/>
                <a:gd name="T26" fmla="*/ 79 w 81"/>
                <a:gd name="T27" fmla="*/ 10 h 80"/>
                <a:gd name="T28" fmla="*/ 80 w 81"/>
                <a:gd name="T29" fmla="*/ 9 h 80"/>
                <a:gd name="T30" fmla="*/ 80 w 81"/>
                <a:gd name="T31" fmla="*/ 6 h 80"/>
                <a:gd name="T32" fmla="*/ 76 w 81"/>
                <a:gd name="T33" fmla="*/ 2 h 80"/>
                <a:gd name="T34" fmla="*/ 71 w 81"/>
                <a:gd name="T35" fmla="*/ 2 h 80"/>
                <a:gd name="T36" fmla="*/ 67 w 81"/>
                <a:gd name="T37" fmla="*/ 9 h 80"/>
                <a:gd name="T38" fmla="*/ 54 w 81"/>
                <a:gd name="T39" fmla="*/ 16 h 80"/>
                <a:gd name="T40" fmla="*/ 48 w 81"/>
                <a:gd name="T41" fmla="*/ 18 h 80"/>
                <a:gd name="T42" fmla="*/ 40 w 81"/>
                <a:gd name="T43" fmla="*/ 25 h 80"/>
                <a:gd name="T44" fmla="*/ 32 w 81"/>
                <a:gd name="T45" fmla="*/ 22 h 80"/>
                <a:gd name="T46" fmla="*/ 24 w 81"/>
                <a:gd name="T47" fmla="*/ 30 h 80"/>
                <a:gd name="T48" fmla="*/ 11 w 81"/>
                <a:gd name="T49" fmla="*/ 38 h 80"/>
                <a:gd name="T50" fmla="*/ 1 w 81"/>
                <a:gd name="T51" fmla="*/ 47 h 80"/>
                <a:gd name="T52" fmla="*/ 3 w 81"/>
                <a:gd name="T53" fmla="*/ 50 h 80"/>
                <a:gd name="T54" fmla="*/ 7 w 81"/>
                <a:gd name="T55" fmla="*/ 51 h 80"/>
                <a:gd name="T56" fmla="*/ 13 w 81"/>
                <a:gd name="T57" fmla="*/ 52 h 80"/>
                <a:gd name="T58" fmla="*/ 14 w 81"/>
                <a:gd name="T59" fmla="*/ 55 h 80"/>
                <a:gd name="T60" fmla="*/ 12 w 81"/>
                <a:gd name="T61" fmla="*/ 64 h 80"/>
                <a:gd name="T62" fmla="*/ 14 w 81"/>
                <a:gd name="T63" fmla="*/ 66 h 80"/>
                <a:gd name="T64" fmla="*/ 10 w 81"/>
                <a:gd name="T65" fmla="*/ 68 h 80"/>
                <a:gd name="T66" fmla="*/ 8 w 81"/>
                <a:gd name="T67" fmla="*/ 72 h 80"/>
                <a:gd name="T68" fmla="*/ 9 w 81"/>
                <a:gd name="T69" fmla="*/ 75 h 80"/>
                <a:gd name="T70" fmla="*/ 11 w 81"/>
                <a:gd name="T71" fmla="*/ 76 h 80"/>
                <a:gd name="T72" fmla="*/ 9 w 81"/>
                <a:gd name="T73" fmla="*/ 77 h 80"/>
                <a:gd name="T74" fmla="*/ 11 w 81"/>
                <a:gd name="T75" fmla="*/ 78 h 80"/>
                <a:gd name="T76" fmla="*/ 13 w 81"/>
                <a:gd name="T77" fmla="*/ 80 h 80"/>
                <a:gd name="T78" fmla="*/ 15 w 81"/>
                <a:gd name="T79" fmla="*/ 79 h 80"/>
                <a:gd name="T80" fmla="*/ 17 w 81"/>
                <a:gd name="T81" fmla="*/ 77 h 80"/>
                <a:gd name="T82" fmla="*/ 18 w 81"/>
                <a:gd name="T83" fmla="*/ 76 h 80"/>
                <a:gd name="T84" fmla="*/ 21 w 81"/>
                <a:gd name="T85" fmla="*/ 79 h 80"/>
                <a:gd name="T86" fmla="*/ 24 w 81"/>
                <a:gd name="T87" fmla="*/ 79 h 80"/>
                <a:gd name="T88" fmla="*/ 28 w 81"/>
                <a:gd name="T89" fmla="*/ 80 h 80"/>
                <a:gd name="T90" fmla="*/ 36 w 81"/>
                <a:gd name="T91" fmla="*/ 73 h 80"/>
                <a:gd name="T92" fmla="*/ 44 w 81"/>
                <a:gd name="T93" fmla="*/ 73 h 80"/>
                <a:gd name="T94" fmla="*/ 52 w 81"/>
                <a:gd name="T95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1" h="80">
                  <a:moveTo>
                    <a:pt x="52" y="68"/>
                  </a:moveTo>
                  <a:lnTo>
                    <a:pt x="51" y="66"/>
                  </a:lnTo>
                  <a:lnTo>
                    <a:pt x="46" y="62"/>
                  </a:lnTo>
                  <a:lnTo>
                    <a:pt x="43" y="59"/>
                  </a:lnTo>
                  <a:lnTo>
                    <a:pt x="40" y="58"/>
                  </a:lnTo>
                  <a:lnTo>
                    <a:pt x="39" y="57"/>
                  </a:lnTo>
                  <a:lnTo>
                    <a:pt x="40" y="54"/>
                  </a:lnTo>
                  <a:lnTo>
                    <a:pt x="40" y="56"/>
                  </a:lnTo>
                  <a:lnTo>
                    <a:pt x="41" y="54"/>
                  </a:lnTo>
                  <a:lnTo>
                    <a:pt x="40" y="50"/>
                  </a:lnTo>
                  <a:lnTo>
                    <a:pt x="41" y="49"/>
                  </a:lnTo>
                  <a:lnTo>
                    <a:pt x="43" y="48"/>
                  </a:lnTo>
                  <a:lnTo>
                    <a:pt x="46" y="47"/>
                  </a:lnTo>
                  <a:lnTo>
                    <a:pt x="46" y="45"/>
                  </a:lnTo>
                  <a:lnTo>
                    <a:pt x="52" y="45"/>
                  </a:lnTo>
                  <a:lnTo>
                    <a:pt x="55" y="43"/>
                  </a:lnTo>
                  <a:lnTo>
                    <a:pt x="56" y="41"/>
                  </a:lnTo>
                  <a:lnTo>
                    <a:pt x="60" y="39"/>
                  </a:lnTo>
                  <a:lnTo>
                    <a:pt x="64" y="35"/>
                  </a:lnTo>
                  <a:lnTo>
                    <a:pt x="67" y="33"/>
                  </a:lnTo>
                  <a:lnTo>
                    <a:pt x="68" y="32"/>
                  </a:lnTo>
                  <a:lnTo>
                    <a:pt x="69" y="26"/>
                  </a:lnTo>
                  <a:lnTo>
                    <a:pt x="68" y="24"/>
                  </a:lnTo>
                  <a:lnTo>
                    <a:pt x="68" y="21"/>
                  </a:lnTo>
                  <a:lnTo>
                    <a:pt x="70" y="18"/>
                  </a:lnTo>
                  <a:lnTo>
                    <a:pt x="71" y="17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0" y="9"/>
                  </a:lnTo>
                  <a:lnTo>
                    <a:pt x="80" y="7"/>
                  </a:lnTo>
                  <a:lnTo>
                    <a:pt x="80" y="6"/>
                  </a:lnTo>
                  <a:lnTo>
                    <a:pt x="78" y="5"/>
                  </a:lnTo>
                  <a:lnTo>
                    <a:pt x="76" y="2"/>
                  </a:lnTo>
                  <a:lnTo>
                    <a:pt x="73" y="0"/>
                  </a:lnTo>
                  <a:lnTo>
                    <a:pt x="71" y="2"/>
                  </a:lnTo>
                  <a:lnTo>
                    <a:pt x="69" y="6"/>
                  </a:lnTo>
                  <a:lnTo>
                    <a:pt x="67" y="9"/>
                  </a:lnTo>
                  <a:lnTo>
                    <a:pt x="60" y="14"/>
                  </a:lnTo>
                  <a:lnTo>
                    <a:pt x="54" y="16"/>
                  </a:lnTo>
                  <a:lnTo>
                    <a:pt x="49" y="16"/>
                  </a:lnTo>
                  <a:lnTo>
                    <a:pt x="48" y="18"/>
                  </a:lnTo>
                  <a:lnTo>
                    <a:pt x="50" y="24"/>
                  </a:lnTo>
                  <a:lnTo>
                    <a:pt x="40" y="25"/>
                  </a:lnTo>
                  <a:lnTo>
                    <a:pt x="37" y="23"/>
                  </a:lnTo>
                  <a:lnTo>
                    <a:pt x="32" y="22"/>
                  </a:lnTo>
                  <a:lnTo>
                    <a:pt x="30" y="24"/>
                  </a:lnTo>
                  <a:lnTo>
                    <a:pt x="24" y="30"/>
                  </a:lnTo>
                  <a:lnTo>
                    <a:pt x="20" y="33"/>
                  </a:lnTo>
                  <a:lnTo>
                    <a:pt x="11" y="38"/>
                  </a:lnTo>
                  <a:lnTo>
                    <a:pt x="7" y="39"/>
                  </a:lnTo>
                  <a:lnTo>
                    <a:pt x="1" y="47"/>
                  </a:lnTo>
                  <a:lnTo>
                    <a:pt x="0" y="48"/>
                  </a:lnTo>
                  <a:lnTo>
                    <a:pt x="3" y="50"/>
                  </a:lnTo>
                  <a:lnTo>
                    <a:pt x="4" y="52"/>
                  </a:lnTo>
                  <a:lnTo>
                    <a:pt x="7" y="51"/>
                  </a:lnTo>
                  <a:lnTo>
                    <a:pt x="10" y="52"/>
                  </a:lnTo>
                  <a:lnTo>
                    <a:pt x="13" y="52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3" y="59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66"/>
                  </a:lnTo>
                  <a:lnTo>
                    <a:pt x="11" y="67"/>
                  </a:lnTo>
                  <a:lnTo>
                    <a:pt x="10" y="68"/>
                  </a:lnTo>
                  <a:lnTo>
                    <a:pt x="9" y="69"/>
                  </a:lnTo>
                  <a:lnTo>
                    <a:pt x="8" y="72"/>
                  </a:lnTo>
                  <a:lnTo>
                    <a:pt x="6" y="75"/>
                  </a:lnTo>
                  <a:lnTo>
                    <a:pt x="9" y="75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11" y="77"/>
                  </a:lnTo>
                  <a:lnTo>
                    <a:pt x="9" y="77"/>
                  </a:lnTo>
                  <a:lnTo>
                    <a:pt x="10" y="79"/>
                  </a:lnTo>
                  <a:lnTo>
                    <a:pt x="11" y="78"/>
                  </a:lnTo>
                  <a:lnTo>
                    <a:pt x="12" y="80"/>
                  </a:lnTo>
                  <a:lnTo>
                    <a:pt x="13" y="80"/>
                  </a:lnTo>
                  <a:lnTo>
                    <a:pt x="14" y="80"/>
                  </a:lnTo>
                  <a:lnTo>
                    <a:pt x="15" y="79"/>
                  </a:lnTo>
                  <a:lnTo>
                    <a:pt x="17" y="79"/>
                  </a:lnTo>
                  <a:lnTo>
                    <a:pt x="17" y="77"/>
                  </a:lnTo>
                  <a:lnTo>
                    <a:pt x="17" y="76"/>
                  </a:lnTo>
                  <a:lnTo>
                    <a:pt x="18" y="76"/>
                  </a:lnTo>
                  <a:lnTo>
                    <a:pt x="20" y="78"/>
                  </a:lnTo>
                  <a:lnTo>
                    <a:pt x="21" y="79"/>
                  </a:lnTo>
                  <a:lnTo>
                    <a:pt x="23" y="80"/>
                  </a:lnTo>
                  <a:lnTo>
                    <a:pt x="24" y="79"/>
                  </a:lnTo>
                  <a:lnTo>
                    <a:pt x="26" y="78"/>
                  </a:lnTo>
                  <a:lnTo>
                    <a:pt x="28" y="80"/>
                  </a:lnTo>
                  <a:lnTo>
                    <a:pt x="31" y="78"/>
                  </a:lnTo>
                  <a:lnTo>
                    <a:pt x="36" y="73"/>
                  </a:lnTo>
                  <a:lnTo>
                    <a:pt x="40" y="72"/>
                  </a:lnTo>
                  <a:lnTo>
                    <a:pt x="44" y="73"/>
                  </a:lnTo>
                  <a:lnTo>
                    <a:pt x="48" y="71"/>
                  </a:lnTo>
                  <a:lnTo>
                    <a:pt x="52" y="68"/>
                  </a:lnTo>
                  <a:close/>
                </a:path>
              </a:pathLst>
            </a:custGeom>
            <a:solidFill>
              <a:srgbClr val="E4E5E3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7" name="Freeform 475"/>
            <p:cNvSpPr>
              <a:spLocks/>
            </p:cNvSpPr>
            <p:nvPr/>
          </p:nvSpPr>
          <p:spPr bwMode="auto">
            <a:xfrm>
              <a:off x="3617912" y="1554163"/>
              <a:ext cx="155575" cy="69850"/>
            </a:xfrm>
            <a:custGeom>
              <a:avLst/>
              <a:gdLst>
                <a:gd name="T0" fmla="*/ 55 w 98"/>
                <a:gd name="T1" fmla="*/ 6 h 44"/>
                <a:gd name="T2" fmla="*/ 50 w 98"/>
                <a:gd name="T3" fmla="*/ 9 h 44"/>
                <a:gd name="T4" fmla="*/ 44 w 98"/>
                <a:gd name="T5" fmla="*/ 13 h 44"/>
                <a:gd name="T6" fmla="*/ 43 w 98"/>
                <a:gd name="T7" fmla="*/ 19 h 44"/>
                <a:gd name="T8" fmla="*/ 45 w 98"/>
                <a:gd name="T9" fmla="*/ 24 h 44"/>
                <a:gd name="T10" fmla="*/ 42 w 98"/>
                <a:gd name="T11" fmla="*/ 23 h 44"/>
                <a:gd name="T12" fmla="*/ 36 w 98"/>
                <a:gd name="T13" fmla="*/ 23 h 44"/>
                <a:gd name="T14" fmla="*/ 27 w 98"/>
                <a:gd name="T15" fmla="*/ 24 h 44"/>
                <a:gd name="T16" fmla="*/ 19 w 98"/>
                <a:gd name="T17" fmla="*/ 27 h 44"/>
                <a:gd name="T18" fmla="*/ 14 w 98"/>
                <a:gd name="T19" fmla="*/ 25 h 44"/>
                <a:gd name="T20" fmla="*/ 11 w 98"/>
                <a:gd name="T21" fmla="*/ 28 h 44"/>
                <a:gd name="T22" fmla="*/ 8 w 98"/>
                <a:gd name="T23" fmla="*/ 27 h 44"/>
                <a:gd name="T24" fmla="*/ 4 w 98"/>
                <a:gd name="T25" fmla="*/ 25 h 44"/>
                <a:gd name="T26" fmla="*/ 0 w 98"/>
                <a:gd name="T27" fmla="*/ 26 h 44"/>
                <a:gd name="T28" fmla="*/ 4 w 98"/>
                <a:gd name="T29" fmla="*/ 29 h 44"/>
                <a:gd name="T30" fmla="*/ 4 w 98"/>
                <a:gd name="T31" fmla="*/ 33 h 44"/>
                <a:gd name="T32" fmla="*/ 4 w 98"/>
                <a:gd name="T33" fmla="*/ 36 h 44"/>
                <a:gd name="T34" fmla="*/ 8 w 98"/>
                <a:gd name="T35" fmla="*/ 37 h 44"/>
                <a:gd name="T36" fmla="*/ 12 w 98"/>
                <a:gd name="T37" fmla="*/ 37 h 44"/>
                <a:gd name="T38" fmla="*/ 16 w 98"/>
                <a:gd name="T39" fmla="*/ 38 h 44"/>
                <a:gd name="T40" fmla="*/ 24 w 98"/>
                <a:gd name="T41" fmla="*/ 35 h 44"/>
                <a:gd name="T42" fmla="*/ 31 w 98"/>
                <a:gd name="T43" fmla="*/ 34 h 44"/>
                <a:gd name="T44" fmla="*/ 33 w 98"/>
                <a:gd name="T45" fmla="*/ 33 h 44"/>
                <a:gd name="T46" fmla="*/ 34 w 98"/>
                <a:gd name="T47" fmla="*/ 35 h 44"/>
                <a:gd name="T48" fmla="*/ 36 w 98"/>
                <a:gd name="T49" fmla="*/ 38 h 44"/>
                <a:gd name="T50" fmla="*/ 39 w 98"/>
                <a:gd name="T51" fmla="*/ 40 h 44"/>
                <a:gd name="T52" fmla="*/ 49 w 98"/>
                <a:gd name="T53" fmla="*/ 42 h 44"/>
                <a:gd name="T54" fmla="*/ 54 w 98"/>
                <a:gd name="T55" fmla="*/ 43 h 44"/>
                <a:gd name="T56" fmla="*/ 64 w 98"/>
                <a:gd name="T57" fmla="*/ 44 h 44"/>
                <a:gd name="T58" fmla="*/ 68 w 98"/>
                <a:gd name="T59" fmla="*/ 40 h 44"/>
                <a:gd name="T60" fmla="*/ 76 w 98"/>
                <a:gd name="T61" fmla="*/ 41 h 44"/>
                <a:gd name="T62" fmla="*/ 78 w 98"/>
                <a:gd name="T63" fmla="*/ 39 h 44"/>
                <a:gd name="T64" fmla="*/ 83 w 98"/>
                <a:gd name="T65" fmla="*/ 38 h 44"/>
                <a:gd name="T66" fmla="*/ 87 w 98"/>
                <a:gd name="T67" fmla="*/ 34 h 44"/>
                <a:gd name="T68" fmla="*/ 89 w 98"/>
                <a:gd name="T69" fmla="*/ 32 h 44"/>
                <a:gd name="T70" fmla="*/ 91 w 98"/>
                <a:gd name="T71" fmla="*/ 25 h 44"/>
                <a:gd name="T72" fmla="*/ 91 w 98"/>
                <a:gd name="T73" fmla="*/ 22 h 44"/>
                <a:gd name="T74" fmla="*/ 98 w 98"/>
                <a:gd name="T75" fmla="*/ 20 h 44"/>
                <a:gd name="T76" fmla="*/ 96 w 98"/>
                <a:gd name="T77" fmla="*/ 13 h 44"/>
                <a:gd name="T78" fmla="*/ 95 w 98"/>
                <a:gd name="T79" fmla="*/ 5 h 44"/>
                <a:gd name="T80" fmla="*/ 85 w 98"/>
                <a:gd name="T81" fmla="*/ 4 h 44"/>
                <a:gd name="T82" fmla="*/ 80 w 98"/>
                <a:gd name="T83" fmla="*/ 0 h 44"/>
                <a:gd name="T84" fmla="*/ 70 w 98"/>
                <a:gd name="T85" fmla="*/ 2 h 44"/>
                <a:gd name="T86" fmla="*/ 67 w 98"/>
                <a:gd name="T87" fmla="*/ 6 h 44"/>
                <a:gd name="T88" fmla="*/ 62 w 98"/>
                <a:gd name="T89" fmla="*/ 7 h 44"/>
                <a:gd name="T90" fmla="*/ 58 w 98"/>
                <a:gd name="T91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8" h="44">
                  <a:moveTo>
                    <a:pt x="55" y="4"/>
                  </a:moveTo>
                  <a:lnTo>
                    <a:pt x="55" y="6"/>
                  </a:lnTo>
                  <a:lnTo>
                    <a:pt x="51" y="7"/>
                  </a:lnTo>
                  <a:lnTo>
                    <a:pt x="50" y="9"/>
                  </a:lnTo>
                  <a:lnTo>
                    <a:pt x="49" y="11"/>
                  </a:lnTo>
                  <a:lnTo>
                    <a:pt x="44" y="13"/>
                  </a:lnTo>
                  <a:lnTo>
                    <a:pt x="43" y="16"/>
                  </a:lnTo>
                  <a:lnTo>
                    <a:pt x="43" y="19"/>
                  </a:lnTo>
                  <a:lnTo>
                    <a:pt x="45" y="23"/>
                  </a:lnTo>
                  <a:lnTo>
                    <a:pt x="45" y="24"/>
                  </a:lnTo>
                  <a:lnTo>
                    <a:pt x="43" y="25"/>
                  </a:lnTo>
                  <a:lnTo>
                    <a:pt x="42" y="23"/>
                  </a:lnTo>
                  <a:lnTo>
                    <a:pt x="38" y="23"/>
                  </a:lnTo>
                  <a:lnTo>
                    <a:pt x="36" y="23"/>
                  </a:lnTo>
                  <a:lnTo>
                    <a:pt x="35" y="24"/>
                  </a:lnTo>
                  <a:lnTo>
                    <a:pt x="27" y="24"/>
                  </a:lnTo>
                  <a:lnTo>
                    <a:pt x="23" y="27"/>
                  </a:lnTo>
                  <a:lnTo>
                    <a:pt x="19" y="27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2" y="26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8" y="27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0" y="26"/>
                  </a:lnTo>
                  <a:lnTo>
                    <a:pt x="2" y="28"/>
                  </a:lnTo>
                  <a:lnTo>
                    <a:pt x="4" y="29"/>
                  </a:lnTo>
                  <a:lnTo>
                    <a:pt x="4" y="31"/>
                  </a:lnTo>
                  <a:lnTo>
                    <a:pt x="4" y="33"/>
                  </a:lnTo>
                  <a:lnTo>
                    <a:pt x="3" y="35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8" y="37"/>
                  </a:lnTo>
                  <a:lnTo>
                    <a:pt x="10" y="36"/>
                  </a:lnTo>
                  <a:lnTo>
                    <a:pt x="12" y="37"/>
                  </a:lnTo>
                  <a:lnTo>
                    <a:pt x="15" y="38"/>
                  </a:lnTo>
                  <a:lnTo>
                    <a:pt x="16" y="38"/>
                  </a:lnTo>
                  <a:lnTo>
                    <a:pt x="20" y="37"/>
                  </a:lnTo>
                  <a:lnTo>
                    <a:pt x="24" y="35"/>
                  </a:lnTo>
                  <a:lnTo>
                    <a:pt x="29" y="35"/>
                  </a:lnTo>
                  <a:lnTo>
                    <a:pt x="31" y="34"/>
                  </a:lnTo>
                  <a:lnTo>
                    <a:pt x="32" y="33"/>
                  </a:lnTo>
                  <a:lnTo>
                    <a:pt x="33" y="33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35" y="36"/>
                  </a:lnTo>
                  <a:lnTo>
                    <a:pt x="36" y="38"/>
                  </a:lnTo>
                  <a:lnTo>
                    <a:pt x="38" y="40"/>
                  </a:lnTo>
                  <a:lnTo>
                    <a:pt x="39" y="40"/>
                  </a:lnTo>
                  <a:lnTo>
                    <a:pt x="42" y="41"/>
                  </a:lnTo>
                  <a:lnTo>
                    <a:pt x="49" y="42"/>
                  </a:lnTo>
                  <a:lnTo>
                    <a:pt x="52" y="43"/>
                  </a:lnTo>
                  <a:lnTo>
                    <a:pt x="54" y="43"/>
                  </a:lnTo>
                  <a:lnTo>
                    <a:pt x="58" y="43"/>
                  </a:lnTo>
                  <a:lnTo>
                    <a:pt x="64" y="44"/>
                  </a:lnTo>
                  <a:lnTo>
                    <a:pt x="66" y="43"/>
                  </a:lnTo>
                  <a:lnTo>
                    <a:pt x="68" y="40"/>
                  </a:lnTo>
                  <a:lnTo>
                    <a:pt x="71" y="40"/>
                  </a:lnTo>
                  <a:lnTo>
                    <a:pt x="76" y="41"/>
                  </a:lnTo>
                  <a:lnTo>
                    <a:pt x="77" y="39"/>
                  </a:lnTo>
                  <a:lnTo>
                    <a:pt x="78" y="39"/>
                  </a:lnTo>
                  <a:lnTo>
                    <a:pt x="82" y="39"/>
                  </a:lnTo>
                  <a:lnTo>
                    <a:pt x="83" y="38"/>
                  </a:lnTo>
                  <a:lnTo>
                    <a:pt x="85" y="37"/>
                  </a:lnTo>
                  <a:lnTo>
                    <a:pt x="87" y="34"/>
                  </a:lnTo>
                  <a:lnTo>
                    <a:pt x="90" y="34"/>
                  </a:lnTo>
                  <a:lnTo>
                    <a:pt x="89" y="32"/>
                  </a:lnTo>
                  <a:lnTo>
                    <a:pt x="89" y="29"/>
                  </a:lnTo>
                  <a:lnTo>
                    <a:pt x="91" y="25"/>
                  </a:lnTo>
                  <a:lnTo>
                    <a:pt x="90" y="24"/>
                  </a:lnTo>
                  <a:lnTo>
                    <a:pt x="91" y="22"/>
                  </a:lnTo>
                  <a:lnTo>
                    <a:pt x="97" y="22"/>
                  </a:lnTo>
                  <a:lnTo>
                    <a:pt x="98" y="20"/>
                  </a:lnTo>
                  <a:lnTo>
                    <a:pt x="98" y="16"/>
                  </a:lnTo>
                  <a:lnTo>
                    <a:pt x="96" y="13"/>
                  </a:lnTo>
                  <a:lnTo>
                    <a:pt x="95" y="8"/>
                  </a:lnTo>
                  <a:lnTo>
                    <a:pt x="95" y="5"/>
                  </a:lnTo>
                  <a:lnTo>
                    <a:pt x="93" y="3"/>
                  </a:lnTo>
                  <a:lnTo>
                    <a:pt x="85" y="4"/>
                  </a:lnTo>
                  <a:lnTo>
                    <a:pt x="81" y="1"/>
                  </a:lnTo>
                  <a:lnTo>
                    <a:pt x="80" y="0"/>
                  </a:lnTo>
                  <a:lnTo>
                    <a:pt x="72" y="0"/>
                  </a:lnTo>
                  <a:lnTo>
                    <a:pt x="70" y="2"/>
                  </a:lnTo>
                  <a:lnTo>
                    <a:pt x="70" y="4"/>
                  </a:lnTo>
                  <a:lnTo>
                    <a:pt x="67" y="6"/>
                  </a:lnTo>
                  <a:lnTo>
                    <a:pt x="65" y="6"/>
                  </a:lnTo>
                  <a:lnTo>
                    <a:pt x="62" y="7"/>
                  </a:lnTo>
                  <a:lnTo>
                    <a:pt x="60" y="6"/>
                  </a:lnTo>
                  <a:lnTo>
                    <a:pt x="58" y="5"/>
                  </a:lnTo>
                  <a:lnTo>
                    <a:pt x="55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8" name="Freeform 477"/>
            <p:cNvSpPr>
              <a:spLocks/>
            </p:cNvSpPr>
            <p:nvPr/>
          </p:nvSpPr>
          <p:spPr bwMode="auto">
            <a:xfrm>
              <a:off x="3455987" y="1725613"/>
              <a:ext cx="7938" cy="3175"/>
            </a:xfrm>
            <a:custGeom>
              <a:avLst/>
              <a:gdLst>
                <a:gd name="T0" fmla="*/ 5 w 5"/>
                <a:gd name="T1" fmla="*/ 1 h 2"/>
                <a:gd name="T2" fmla="*/ 5 w 5"/>
                <a:gd name="T3" fmla="*/ 2 h 2"/>
                <a:gd name="T4" fmla="*/ 4 w 5"/>
                <a:gd name="T5" fmla="*/ 2 h 2"/>
                <a:gd name="T6" fmla="*/ 2 w 5"/>
                <a:gd name="T7" fmla="*/ 2 h 2"/>
                <a:gd name="T8" fmla="*/ 1 w 5"/>
                <a:gd name="T9" fmla="*/ 1 h 2"/>
                <a:gd name="T10" fmla="*/ 0 w 5"/>
                <a:gd name="T11" fmla="*/ 0 h 2"/>
                <a:gd name="T12" fmla="*/ 3 w 5"/>
                <a:gd name="T13" fmla="*/ 0 h 2"/>
                <a:gd name="T14" fmla="*/ 5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lnTo>
                    <a:pt x="5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9" name="Freeform 478"/>
            <p:cNvSpPr>
              <a:spLocks/>
            </p:cNvSpPr>
            <p:nvPr/>
          </p:nvSpPr>
          <p:spPr bwMode="auto">
            <a:xfrm>
              <a:off x="3455987" y="1725613"/>
              <a:ext cx="7938" cy="3175"/>
            </a:xfrm>
            <a:custGeom>
              <a:avLst/>
              <a:gdLst>
                <a:gd name="T0" fmla="*/ 5 w 5"/>
                <a:gd name="T1" fmla="*/ 1 h 2"/>
                <a:gd name="T2" fmla="*/ 5 w 5"/>
                <a:gd name="T3" fmla="*/ 2 h 2"/>
                <a:gd name="T4" fmla="*/ 4 w 5"/>
                <a:gd name="T5" fmla="*/ 2 h 2"/>
                <a:gd name="T6" fmla="*/ 2 w 5"/>
                <a:gd name="T7" fmla="*/ 2 h 2"/>
                <a:gd name="T8" fmla="*/ 1 w 5"/>
                <a:gd name="T9" fmla="*/ 1 h 2"/>
                <a:gd name="T10" fmla="*/ 0 w 5"/>
                <a:gd name="T11" fmla="*/ 0 h 2"/>
                <a:gd name="T12" fmla="*/ 3 w 5"/>
                <a:gd name="T13" fmla="*/ 0 h 2"/>
                <a:gd name="T14" fmla="*/ 5 w 5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">
                  <a:moveTo>
                    <a:pt x="5" y="1"/>
                  </a:moveTo>
                  <a:lnTo>
                    <a:pt x="5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1" y="1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0" name="Freeform 479"/>
            <p:cNvSpPr>
              <a:spLocks/>
            </p:cNvSpPr>
            <p:nvPr/>
          </p:nvSpPr>
          <p:spPr bwMode="auto">
            <a:xfrm>
              <a:off x="3621087" y="1595438"/>
              <a:ext cx="6350" cy="9525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5 h 6"/>
                <a:gd name="T4" fmla="*/ 4 w 4"/>
                <a:gd name="T5" fmla="*/ 3 h 6"/>
                <a:gd name="T6" fmla="*/ 3 w 4"/>
                <a:gd name="T7" fmla="*/ 1 h 6"/>
                <a:gd name="T8" fmla="*/ 1 w 4"/>
                <a:gd name="T9" fmla="*/ 0 h 6"/>
                <a:gd name="T10" fmla="*/ 0 w 4"/>
                <a:gd name="T11" fmla="*/ 2 h 6"/>
                <a:gd name="T12" fmla="*/ 0 w 4"/>
                <a:gd name="T13" fmla="*/ 4 h 6"/>
                <a:gd name="T14" fmla="*/ 2 w 4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4" y="5"/>
                  </a:lnTo>
                  <a:lnTo>
                    <a:pt x="4" y="3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1" name="Freeform 480"/>
            <p:cNvSpPr>
              <a:spLocks/>
            </p:cNvSpPr>
            <p:nvPr/>
          </p:nvSpPr>
          <p:spPr bwMode="auto">
            <a:xfrm>
              <a:off x="3621087" y="1595438"/>
              <a:ext cx="6350" cy="9525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5 h 6"/>
                <a:gd name="T4" fmla="*/ 4 w 4"/>
                <a:gd name="T5" fmla="*/ 3 h 6"/>
                <a:gd name="T6" fmla="*/ 3 w 4"/>
                <a:gd name="T7" fmla="*/ 1 h 6"/>
                <a:gd name="T8" fmla="*/ 1 w 4"/>
                <a:gd name="T9" fmla="*/ 0 h 6"/>
                <a:gd name="T10" fmla="*/ 0 w 4"/>
                <a:gd name="T11" fmla="*/ 2 h 6"/>
                <a:gd name="T12" fmla="*/ 0 w 4"/>
                <a:gd name="T13" fmla="*/ 4 h 6"/>
                <a:gd name="T14" fmla="*/ 2 w 4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4" y="5"/>
                  </a:lnTo>
                  <a:lnTo>
                    <a:pt x="4" y="3"/>
                  </a:lnTo>
                  <a:lnTo>
                    <a:pt x="3" y="1"/>
                  </a:lnTo>
                  <a:lnTo>
                    <a:pt x="1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2" y="6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2" name="Freeform 481"/>
            <p:cNvSpPr>
              <a:spLocks/>
            </p:cNvSpPr>
            <p:nvPr/>
          </p:nvSpPr>
          <p:spPr bwMode="auto">
            <a:xfrm>
              <a:off x="3679825" y="1828800"/>
              <a:ext cx="65088" cy="38100"/>
            </a:xfrm>
            <a:custGeom>
              <a:avLst/>
              <a:gdLst>
                <a:gd name="T0" fmla="*/ 41 w 41"/>
                <a:gd name="T1" fmla="*/ 0 h 24"/>
                <a:gd name="T2" fmla="*/ 40 w 41"/>
                <a:gd name="T3" fmla="*/ 0 h 24"/>
                <a:gd name="T4" fmla="*/ 40 w 41"/>
                <a:gd name="T5" fmla="*/ 1 h 24"/>
                <a:gd name="T6" fmla="*/ 39 w 41"/>
                <a:gd name="T7" fmla="*/ 3 h 24"/>
                <a:gd name="T8" fmla="*/ 36 w 41"/>
                <a:gd name="T9" fmla="*/ 7 h 24"/>
                <a:gd name="T10" fmla="*/ 34 w 41"/>
                <a:gd name="T11" fmla="*/ 13 h 24"/>
                <a:gd name="T12" fmla="*/ 34 w 41"/>
                <a:gd name="T13" fmla="*/ 14 h 24"/>
                <a:gd name="T14" fmla="*/ 35 w 41"/>
                <a:gd name="T15" fmla="*/ 15 h 24"/>
                <a:gd name="T16" fmla="*/ 35 w 41"/>
                <a:gd name="T17" fmla="*/ 16 h 24"/>
                <a:gd name="T18" fmla="*/ 36 w 41"/>
                <a:gd name="T19" fmla="*/ 19 h 24"/>
                <a:gd name="T20" fmla="*/ 35 w 41"/>
                <a:gd name="T21" fmla="*/ 22 h 24"/>
                <a:gd name="T22" fmla="*/ 34 w 41"/>
                <a:gd name="T23" fmla="*/ 24 h 24"/>
                <a:gd name="T24" fmla="*/ 31 w 41"/>
                <a:gd name="T25" fmla="*/ 24 h 24"/>
                <a:gd name="T26" fmla="*/ 28 w 41"/>
                <a:gd name="T27" fmla="*/ 23 h 24"/>
                <a:gd name="T28" fmla="*/ 26 w 41"/>
                <a:gd name="T29" fmla="*/ 21 h 24"/>
                <a:gd name="T30" fmla="*/ 23 w 41"/>
                <a:gd name="T31" fmla="*/ 19 h 24"/>
                <a:gd name="T32" fmla="*/ 20 w 41"/>
                <a:gd name="T33" fmla="*/ 18 h 24"/>
                <a:gd name="T34" fmla="*/ 18 w 41"/>
                <a:gd name="T35" fmla="*/ 18 h 24"/>
                <a:gd name="T36" fmla="*/ 16 w 41"/>
                <a:gd name="T37" fmla="*/ 17 h 24"/>
                <a:gd name="T38" fmla="*/ 15 w 41"/>
                <a:gd name="T39" fmla="*/ 15 h 24"/>
                <a:gd name="T40" fmla="*/ 12 w 41"/>
                <a:gd name="T41" fmla="*/ 14 h 24"/>
                <a:gd name="T42" fmla="*/ 9 w 41"/>
                <a:gd name="T43" fmla="*/ 12 h 24"/>
                <a:gd name="T44" fmla="*/ 6 w 41"/>
                <a:gd name="T45" fmla="*/ 11 h 24"/>
                <a:gd name="T46" fmla="*/ 2 w 41"/>
                <a:gd name="T47" fmla="*/ 10 h 24"/>
                <a:gd name="T48" fmla="*/ 1 w 41"/>
                <a:gd name="T49" fmla="*/ 9 h 24"/>
                <a:gd name="T50" fmla="*/ 0 w 41"/>
                <a:gd name="T51" fmla="*/ 6 h 24"/>
                <a:gd name="T52" fmla="*/ 1 w 41"/>
                <a:gd name="T53" fmla="*/ 4 h 24"/>
                <a:gd name="T54" fmla="*/ 1 w 41"/>
                <a:gd name="T55" fmla="*/ 3 h 24"/>
                <a:gd name="T56" fmla="*/ 2 w 41"/>
                <a:gd name="T57" fmla="*/ 2 h 24"/>
                <a:gd name="T58" fmla="*/ 2 w 41"/>
                <a:gd name="T59" fmla="*/ 2 h 24"/>
                <a:gd name="T60" fmla="*/ 5 w 41"/>
                <a:gd name="T61" fmla="*/ 3 h 24"/>
                <a:gd name="T62" fmla="*/ 6 w 41"/>
                <a:gd name="T63" fmla="*/ 3 h 24"/>
                <a:gd name="T64" fmla="*/ 10 w 41"/>
                <a:gd name="T65" fmla="*/ 1 h 24"/>
                <a:gd name="T66" fmla="*/ 15 w 41"/>
                <a:gd name="T67" fmla="*/ 3 h 24"/>
                <a:gd name="T68" fmla="*/ 16 w 41"/>
                <a:gd name="T69" fmla="*/ 5 h 24"/>
                <a:gd name="T70" fmla="*/ 17 w 41"/>
                <a:gd name="T71" fmla="*/ 5 h 24"/>
                <a:gd name="T72" fmla="*/ 19 w 41"/>
                <a:gd name="T73" fmla="*/ 4 h 24"/>
                <a:gd name="T74" fmla="*/ 26 w 41"/>
                <a:gd name="T75" fmla="*/ 4 h 24"/>
                <a:gd name="T76" fmla="*/ 28 w 41"/>
                <a:gd name="T77" fmla="*/ 3 h 24"/>
                <a:gd name="T78" fmla="*/ 30 w 41"/>
                <a:gd name="T79" fmla="*/ 2 h 24"/>
                <a:gd name="T80" fmla="*/ 35 w 41"/>
                <a:gd name="T81" fmla="*/ 2 h 24"/>
                <a:gd name="T82" fmla="*/ 36 w 41"/>
                <a:gd name="T83" fmla="*/ 1 h 24"/>
                <a:gd name="T84" fmla="*/ 38 w 41"/>
                <a:gd name="T85" fmla="*/ 1 h 24"/>
                <a:gd name="T86" fmla="*/ 41 w 41"/>
                <a:gd name="T8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4">
                  <a:moveTo>
                    <a:pt x="41" y="0"/>
                  </a:moveTo>
                  <a:lnTo>
                    <a:pt x="40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6" y="7"/>
                  </a:lnTo>
                  <a:lnTo>
                    <a:pt x="34" y="13"/>
                  </a:lnTo>
                  <a:lnTo>
                    <a:pt x="34" y="14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6" y="19"/>
                  </a:lnTo>
                  <a:lnTo>
                    <a:pt x="35" y="22"/>
                  </a:lnTo>
                  <a:lnTo>
                    <a:pt x="34" y="24"/>
                  </a:lnTo>
                  <a:lnTo>
                    <a:pt x="31" y="24"/>
                  </a:lnTo>
                  <a:lnTo>
                    <a:pt x="28" y="23"/>
                  </a:lnTo>
                  <a:lnTo>
                    <a:pt x="26" y="21"/>
                  </a:lnTo>
                  <a:lnTo>
                    <a:pt x="23" y="19"/>
                  </a:lnTo>
                  <a:lnTo>
                    <a:pt x="20" y="18"/>
                  </a:lnTo>
                  <a:lnTo>
                    <a:pt x="18" y="18"/>
                  </a:lnTo>
                  <a:lnTo>
                    <a:pt x="16" y="17"/>
                  </a:lnTo>
                  <a:lnTo>
                    <a:pt x="15" y="15"/>
                  </a:lnTo>
                  <a:lnTo>
                    <a:pt x="12" y="14"/>
                  </a:lnTo>
                  <a:lnTo>
                    <a:pt x="9" y="12"/>
                  </a:lnTo>
                  <a:lnTo>
                    <a:pt x="6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26" y="4"/>
                  </a:lnTo>
                  <a:lnTo>
                    <a:pt x="28" y="3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3" name="Freeform 483"/>
            <p:cNvSpPr>
              <a:spLocks/>
            </p:cNvSpPr>
            <p:nvPr/>
          </p:nvSpPr>
          <p:spPr bwMode="auto">
            <a:xfrm>
              <a:off x="3592512" y="1755775"/>
              <a:ext cx="30163" cy="60325"/>
            </a:xfrm>
            <a:custGeom>
              <a:avLst/>
              <a:gdLst>
                <a:gd name="T0" fmla="*/ 11 w 19"/>
                <a:gd name="T1" fmla="*/ 0 h 38"/>
                <a:gd name="T2" fmla="*/ 14 w 19"/>
                <a:gd name="T3" fmla="*/ 1 h 38"/>
                <a:gd name="T4" fmla="*/ 15 w 19"/>
                <a:gd name="T5" fmla="*/ 2 h 38"/>
                <a:gd name="T6" fmla="*/ 16 w 19"/>
                <a:gd name="T7" fmla="*/ 3 h 38"/>
                <a:gd name="T8" fmla="*/ 17 w 19"/>
                <a:gd name="T9" fmla="*/ 5 h 38"/>
                <a:gd name="T10" fmla="*/ 19 w 19"/>
                <a:gd name="T11" fmla="*/ 10 h 38"/>
                <a:gd name="T12" fmla="*/ 19 w 19"/>
                <a:gd name="T13" fmla="*/ 14 h 38"/>
                <a:gd name="T14" fmla="*/ 18 w 19"/>
                <a:gd name="T15" fmla="*/ 17 h 38"/>
                <a:gd name="T16" fmla="*/ 19 w 19"/>
                <a:gd name="T17" fmla="*/ 24 h 38"/>
                <a:gd name="T18" fmla="*/ 18 w 19"/>
                <a:gd name="T19" fmla="*/ 30 h 38"/>
                <a:gd name="T20" fmla="*/ 17 w 19"/>
                <a:gd name="T21" fmla="*/ 31 h 38"/>
                <a:gd name="T22" fmla="*/ 17 w 19"/>
                <a:gd name="T23" fmla="*/ 33 h 38"/>
                <a:gd name="T24" fmla="*/ 16 w 19"/>
                <a:gd name="T25" fmla="*/ 34 h 38"/>
                <a:gd name="T26" fmla="*/ 13 w 19"/>
                <a:gd name="T27" fmla="*/ 33 h 38"/>
                <a:gd name="T28" fmla="*/ 12 w 19"/>
                <a:gd name="T29" fmla="*/ 34 h 38"/>
                <a:gd name="T30" fmla="*/ 11 w 19"/>
                <a:gd name="T31" fmla="*/ 36 h 38"/>
                <a:gd name="T32" fmla="*/ 9 w 19"/>
                <a:gd name="T33" fmla="*/ 37 h 38"/>
                <a:gd name="T34" fmla="*/ 7 w 19"/>
                <a:gd name="T35" fmla="*/ 38 h 38"/>
                <a:gd name="T36" fmla="*/ 6 w 19"/>
                <a:gd name="T37" fmla="*/ 37 h 38"/>
                <a:gd name="T38" fmla="*/ 4 w 19"/>
                <a:gd name="T39" fmla="*/ 33 h 38"/>
                <a:gd name="T40" fmla="*/ 3 w 19"/>
                <a:gd name="T41" fmla="*/ 31 h 38"/>
                <a:gd name="T42" fmla="*/ 3 w 19"/>
                <a:gd name="T43" fmla="*/ 30 h 38"/>
                <a:gd name="T44" fmla="*/ 3 w 19"/>
                <a:gd name="T45" fmla="*/ 28 h 38"/>
                <a:gd name="T46" fmla="*/ 3 w 19"/>
                <a:gd name="T47" fmla="*/ 24 h 38"/>
                <a:gd name="T48" fmla="*/ 4 w 19"/>
                <a:gd name="T49" fmla="*/ 23 h 38"/>
                <a:gd name="T50" fmla="*/ 4 w 19"/>
                <a:gd name="T51" fmla="*/ 22 h 38"/>
                <a:gd name="T52" fmla="*/ 4 w 19"/>
                <a:gd name="T53" fmla="*/ 21 h 38"/>
                <a:gd name="T54" fmla="*/ 3 w 19"/>
                <a:gd name="T55" fmla="*/ 20 h 38"/>
                <a:gd name="T56" fmla="*/ 4 w 19"/>
                <a:gd name="T57" fmla="*/ 18 h 38"/>
                <a:gd name="T58" fmla="*/ 4 w 19"/>
                <a:gd name="T59" fmla="*/ 15 h 38"/>
                <a:gd name="T60" fmla="*/ 3 w 19"/>
                <a:gd name="T61" fmla="*/ 14 h 38"/>
                <a:gd name="T62" fmla="*/ 2 w 19"/>
                <a:gd name="T63" fmla="*/ 12 h 38"/>
                <a:gd name="T64" fmla="*/ 2 w 19"/>
                <a:gd name="T65" fmla="*/ 12 h 38"/>
                <a:gd name="T66" fmla="*/ 1 w 19"/>
                <a:gd name="T67" fmla="*/ 12 h 38"/>
                <a:gd name="T68" fmla="*/ 0 w 19"/>
                <a:gd name="T69" fmla="*/ 10 h 38"/>
                <a:gd name="T70" fmla="*/ 0 w 19"/>
                <a:gd name="T71" fmla="*/ 6 h 38"/>
                <a:gd name="T72" fmla="*/ 0 w 19"/>
                <a:gd name="T73" fmla="*/ 6 h 38"/>
                <a:gd name="T74" fmla="*/ 2 w 19"/>
                <a:gd name="T75" fmla="*/ 7 h 38"/>
                <a:gd name="T76" fmla="*/ 5 w 19"/>
                <a:gd name="T77" fmla="*/ 7 h 38"/>
                <a:gd name="T78" fmla="*/ 9 w 19"/>
                <a:gd name="T79" fmla="*/ 3 h 38"/>
                <a:gd name="T80" fmla="*/ 10 w 19"/>
                <a:gd name="T81" fmla="*/ 2 h 38"/>
                <a:gd name="T82" fmla="*/ 11 w 19"/>
                <a:gd name="T8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" h="38">
                  <a:moveTo>
                    <a:pt x="11" y="0"/>
                  </a:moveTo>
                  <a:lnTo>
                    <a:pt x="14" y="1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9" y="24"/>
                  </a:lnTo>
                  <a:lnTo>
                    <a:pt x="18" y="30"/>
                  </a:lnTo>
                  <a:lnTo>
                    <a:pt x="17" y="31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1" y="36"/>
                  </a:lnTo>
                  <a:lnTo>
                    <a:pt x="9" y="37"/>
                  </a:lnTo>
                  <a:lnTo>
                    <a:pt x="7" y="38"/>
                  </a:lnTo>
                  <a:lnTo>
                    <a:pt x="6" y="37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24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7"/>
                  </a:lnTo>
                  <a:lnTo>
                    <a:pt x="5" y="7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4" name="Freeform 485"/>
            <p:cNvSpPr>
              <a:spLocks/>
            </p:cNvSpPr>
            <p:nvPr/>
          </p:nvSpPr>
          <p:spPr bwMode="auto">
            <a:xfrm>
              <a:off x="3560762" y="1606550"/>
              <a:ext cx="239713" cy="231775"/>
            </a:xfrm>
            <a:custGeom>
              <a:avLst/>
              <a:gdLst>
                <a:gd name="T0" fmla="*/ 46 w 151"/>
                <a:gd name="T1" fmla="*/ 9 h 146"/>
                <a:gd name="T2" fmla="*/ 44 w 151"/>
                <a:gd name="T3" fmla="*/ 13 h 146"/>
                <a:gd name="T4" fmla="*/ 35 w 151"/>
                <a:gd name="T5" fmla="*/ 12 h 146"/>
                <a:gd name="T6" fmla="*/ 30 w 151"/>
                <a:gd name="T7" fmla="*/ 20 h 146"/>
                <a:gd name="T8" fmla="*/ 23 w 151"/>
                <a:gd name="T9" fmla="*/ 16 h 146"/>
                <a:gd name="T10" fmla="*/ 18 w 151"/>
                <a:gd name="T11" fmla="*/ 17 h 146"/>
                <a:gd name="T12" fmla="*/ 6 w 151"/>
                <a:gd name="T13" fmla="*/ 21 h 146"/>
                <a:gd name="T14" fmla="*/ 1 w 151"/>
                <a:gd name="T15" fmla="*/ 23 h 146"/>
                <a:gd name="T16" fmla="*/ 1 w 151"/>
                <a:gd name="T17" fmla="*/ 34 h 146"/>
                <a:gd name="T18" fmla="*/ 3 w 151"/>
                <a:gd name="T19" fmla="*/ 38 h 146"/>
                <a:gd name="T20" fmla="*/ 3 w 151"/>
                <a:gd name="T21" fmla="*/ 47 h 146"/>
                <a:gd name="T22" fmla="*/ 12 w 151"/>
                <a:gd name="T23" fmla="*/ 53 h 146"/>
                <a:gd name="T24" fmla="*/ 15 w 151"/>
                <a:gd name="T25" fmla="*/ 55 h 146"/>
                <a:gd name="T26" fmla="*/ 22 w 151"/>
                <a:gd name="T27" fmla="*/ 48 h 146"/>
                <a:gd name="T28" fmla="*/ 31 w 151"/>
                <a:gd name="T29" fmla="*/ 46 h 146"/>
                <a:gd name="T30" fmla="*/ 46 w 151"/>
                <a:gd name="T31" fmla="*/ 56 h 146"/>
                <a:gd name="T32" fmla="*/ 54 w 151"/>
                <a:gd name="T33" fmla="*/ 72 h 146"/>
                <a:gd name="T34" fmla="*/ 61 w 151"/>
                <a:gd name="T35" fmla="*/ 77 h 146"/>
                <a:gd name="T36" fmla="*/ 73 w 151"/>
                <a:gd name="T37" fmla="*/ 88 h 146"/>
                <a:gd name="T38" fmla="*/ 89 w 151"/>
                <a:gd name="T39" fmla="*/ 95 h 146"/>
                <a:gd name="T40" fmla="*/ 99 w 151"/>
                <a:gd name="T41" fmla="*/ 103 h 146"/>
                <a:gd name="T42" fmla="*/ 104 w 151"/>
                <a:gd name="T43" fmla="*/ 105 h 146"/>
                <a:gd name="T44" fmla="*/ 107 w 151"/>
                <a:gd name="T45" fmla="*/ 111 h 146"/>
                <a:gd name="T46" fmla="*/ 113 w 151"/>
                <a:gd name="T47" fmla="*/ 113 h 146"/>
                <a:gd name="T48" fmla="*/ 117 w 151"/>
                <a:gd name="T49" fmla="*/ 120 h 146"/>
                <a:gd name="T50" fmla="*/ 119 w 151"/>
                <a:gd name="T51" fmla="*/ 134 h 146"/>
                <a:gd name="T52" fmla="*/ 115 w 151"/>
                <a:gd name="T53" fmla="*/ 142 h 146"/>
                <a:gd name="T54" fmla="*/ 116 w 151"/>
                <a:gd name="T55" fmla="*/ 146 h 146"/>
                <a:gd name="T56" fmla="*/ 123 w 151"/>
                <a:gd name="T57" fmla="*/ 142 h 146"/>
                <a:gd name="T58" fmla="*/ 127 w 151"/>
                <a:gd name="T59" fmla="*/ 138 h 146"/>
                <a:gd name="T60" fmla="*/ 132 w 151"/>
                <a:gd name="T61" fmla="*/ 130 h 146"/>
                <a:gd name="T62" fmla="*/ 133 w 151"/>
                <a:gd name="T63" fmla="*/ 125 h 146"/>
                <a:gd name="T64" fmla="*/ 129 w 151"/>
                <a:gd name="T65" fmla="*/ 120 h 146"/>
                <a:gd name="T66" fmla="*/ 129 w 151"/>
                <a:gd name="T67" fmla="*/ 110 h 146"/>
                <a:gd name="T68" fmla="*/ 142 w 151"/>
                <a:gd name="T69" fmla="*/ 110 h 146"/>
                <a:gd name="T70" fmla="*/ 149 w 151"/>
                <a:gd name="T71" fmla="*/ 117 h 146"/>
                <a:gd name="T72" fmla="*/ 149 w 151"/>
                <a:gd name="T73" fmla="*/ 110 h 146"/>
                <a:gd name="T74" fmla="*/ 134 w 151"/>
                <a:gd name="T75" fmla="*/ 99 h 146"/>
                <a:gd name="T76" fmla="*/ 120 w 151"/>
                <a:gd name="T77" fmla="*/ 92 h 146"/>
                <a:gd name="T78" fmla="*/ 119 w 151"/>
                <a:gd name="T79" fmla="*/ 89 h 146"/>
                <a:gd name="T80" fmla="*/ 117 w 151"/>
                <a:gd name="T81" fmla="*/ 84 h 146"/>
                <a:gd name="T82" fmla="*/ 109 w 151"/>
                <a:gd name="T83" fmla="*/ 85 h 146"/>
                <a:gd name="T84" fmla="*/ 103 w 151"/>
                <a:gd name="T85" fmla="*/ 82 h 146"/>
                <a:gd name="T86" fmla="*/ 95 w 151"/>
                <a:gd name="T87" fmla="*/ 74 h 146"/>
                <a:gd name="T88" fmla="*/ 90 w 151"/>
                <a:gd name="T89" fmla="*/ 61 h 146"/>
                <a:gd name="T90" fmla="*/ 85 w 151"/>
                <a:gd name="T91" fmla="*/ 57 h 146"/>
                <a:gd name="T92" fmla="*/ 74 w 151"/>
                <a:gd name="T93" fmla="*/ 50 h 146"/>
                <a:gd name="T94" fmla="*/ 72 w 151"/>
                <a:gd name="T95" fmla="*/ 38 h 146"/>
                <a:gd name="T96" fmla="*/ 72 w 151"/>
                <a:gd name="T97" fmla="*/ 34 h 146"/>
                <a:gd name="T98" fmla="*/ 75 w 151"/>
                <a:gd name="T99" fmla="*/ 27 h 146"/>
                <a:gd name="T100" fmla="*/ 86 w 151"/>
                <a:gd name="T101" fmla="*/ 24 h 146"/>
                <a:gd name="T102" fmla="*/ 89 w 151"/>
                <a:gd name="T103" fmla="*/ 26 h 146"/>
                <a:gd name="T104" fmla="*/ 92 w 151"/>
                <a:gd name="T105" fmla="*/ 26 h 146"/>
                <a:gd name="T106" fmla="*/ 90 w 151"/>
                <a:gd name="T107" fmla="*/ 23 h 146"/>
                <a:gd name="T108" fmla="*/ 87 w 151"/>
                <a:gd name="T109" fmla="*/ 18 h 146"/>
                <a:gd name="T110" fmla="*/ 86 w 151"/>
                <a:gd name="T111" fmla="*/ 15 h 146"/>
                <a:gd name="T112" fmla="*/ 87 w 151"/>
                <a:gd name="T113" fmla="*/ 10 h 146"/>
                <a:gd name="T114" fmla="*/ 74 w 151"/>
                <a:gd name="T115" fmla="*/ 7 h 146"/>
                <a:gd name="T116" fmla="*/ 70 w 151"/>
                <a:gd name="T117" fmla="*/ 1 h 146"/>
                <a:gd name="T118" fmla="*/ 64 w 151"/>
                <a:gd name="T119" fmla="*/ 2 h 146"/>
                <a:gd name="T120" fmla="*/ 51 w 151"/>
                <a:gd name="T121" fmla="*/ 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1" h="146">
                  <a:moveTo>
                    <a:pt x="47" y="4"/>
                  </a:moveTo>
                  <a:lnTo>
                    <a:pt x="47" y="6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9"/>
                  </a:lnTo>
                  <a:lnTo>
                    <a:pt x="43" y="10"/>
                  </a:lnTo>
                  <a:lnTo>
                    <a:pt x="43" y="12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39" y="13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3" y="11"/>
                  </a:lnTo>
                  <a:lnTo>
                    <a:pt x="32" y="13"/>
                  </a:lnTo>
                  <a:lnTo>
                    <a:pt x="30" y="17"/>
                  </a:lnTo>
                  <a:lnTo>
                    <a:pt x="30" y="20"/>
                  </a:lnTo>
                  <a:lnTo>
                    <a:pt x="29" y="21"/>
                  </a:lnTo>
                  <a:lnTo>
                    <a:pt x="27" y="20"/>
                  </a:lnTo>
                  <a:lnTo>
                    <a:pt x="26" y="18"/>
                  </a:lnTo>
                  <a:lnTo>
                    <a:pt x="23" y="16"/>
                  </a:lnTo>
                  <a:lnTo>
                    <a:pt x="22" y="12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1" y="21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4" y="29"/>
                  </a:lnTo>
                  <a:lnTo>
                    <a:pt x="5" y="31"/>
                  </a:lnTo>
                  <a:lnTo>
                    <a:pt x="2" y="33"/>
                  </a:lnTo>
                  <a:lnTo>
                    <a:pt x="1" y="34"/>
                  </a:lnTo>
                  <a:lnTo>
                    <a:pt x="0" y="36"/>
                  </a:lnTo>
                  <a:lnTo>
                    <a:pt x="1" y="37"/>
                  </a:lnTo>
                  <a:lnTo>
                    <a:pt x="1" y="38"/>
                  </a:lnTo>
                  <a:lnTo>
                    <a:pt x="3" y="38"/>
                  </a:lnTo>
                  <a:lnTo>
                    <a:pt x="3" y="40"/>
                  </a:lnTo>
                  <a:lnTo>
                    <a:pt x="3" y="42"/>
                  </a:lnTo>
                  <a:lnTo>
                    <a:pt x="3" y="44"/>
                  </a:lnTo>
                  <a:lnTo>
                    <a:pt x="3" y="47"/>
                  </a:lnTo>
                  <a:lnTo>
                    <a:pt x="5" y="48"/>
                  </a:lnTo>
                  <a:lnTo>
                    <a:pt x="11" y="49"/>
                  </a:lnTo>
                  <a:lnTo>
                    <a:pt x="12" y="51"/>
                  </a:lnTo>
                  <a:lnTo>
                    <a:pt x="12" y="53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13" y="55"/>
                  </a:lnTo>
                  <a:lnTo>
                    <a:pt x="15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21" y="49"/>
                  </a:lnTo>
                  <a:lnTo>
                    <a:pt x="22" y="48"/>
                  </a:lnTo>
                  <a:lnTo>
                    <a:pt x="23" y="47"/>
                  </a:lnTo>
                  <a:lnTo>
                    <a:pt x="27" y="45"/>
                  </a:lnTo>
                  <a:lnTo>
                    <a:pt x="29" y="45"/>
                  </a:lnTo>
                  <a:lnTo>
                    <a:pt x="31" y="46"/>
                  </a:lnTo>
                  <a:lnTo>
                    <a:pt x="41" y="51"/>
                  </a:lnTo>
                  <a:lnTo>
                    <a:pt x="45" y="52"/>
                  </a:lnTo>
                  <a:lnTo>
                    <a:pt x="46" y="53"/>
                  </a:lnTo>
                  <a:lnTo>
                    <a:pt x="46" y="56"/>
                  </a:lnTo>
                  <a:lnTo>
                    <a:pt x="49" y="63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4" y="72"/>
                  </a:lnTo>
                  <a:lnTo>
                    <a:pt x="57" y="74"/>
                  </a:lnTo>
                  <a:lnTo>
                    <a:pt x="57" y="78"/>
                  </a:lnTo>
                  <a:lnTo>
                    <a:pt x="59" y="77"/>
                  </a:lnTo>
                  <a:lnTo>
                    <a:pt x="61" y="77"/>
                  </a:lnTo>
                  <a:lnTo>
                    <a:pt x="63" y="78"/>
                  </a:lnTo>
                  <a:lnTo>
                    <a:pt x="66" y="83"/>
                  </a:lnTo>
                  <a:lnTo>
                    <a:pt x="69" y="83"/>
                  </a:lnTo>
                  <a:lnTo>
                    <a:pt x="73" y="88"/>
                  </a:lnTo>
                  <a:lnTo>
                    <a:pt x="76" y="91"/>
                  </a:lnTo>
                  <a:lnTo>
                    <a:pt x="82" y="95"/>
                  </a:lnTo>
                  <a:lnTo>
                    <a:pt x="83" y="95"/>
                  </a:lnTo>
                  <a:lnTo>
                    <a:pt x="89" y="95"/>
                  </a:lnTo>
                  <a:lnTo>
                    <a:pt x="90" y="95"/>
                  </a:lnTo>
                  <a:lnTo>
                    <a:pt x="94" y="99"/>
                  </a:lnTo>
                  <a:lnTo>
                    <a:pt x="95" y="101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9" y="105"/>
                  </a:lnTo>
                  <a:lnTo>
                    <a:pt x="103" y="104"/>
                  </a:lnTo>
                  <a:lnTo>
                    <a:pt x="104" y="105"/>
                  </a:lnTo>
                  <a:lnTo>
                    <a:pt x="105" y="106"/>
                  </a:lnTo>
                  <a:lnTo>
                    <a:pt x="106" y="108"/>
                  </a:lnTo>
                  <a:lnTo>
                    <a:pt x="106" y="110"/>
                  </a:lnTo>
                  <a:lnTo>
                    <a:pt x="107" y="111"/>
                  </a:lnTo>
                  <a:lnTo>
                    <a:pt x="110" y="112"/>
                  </a:lnTo>
                  <a:lnTo>
                    <a:pt x="111" y="114"/>
                  </a:lnTo>
                  <a:lnTo>
                    <a:pt x="112" y="115"/>
                  </a:lnTo>
                  <a:lnTo>
                    <a:pt x="113" y="113"/>
                  </a:lnTo>
                  <a:lnTo>
                    <a:pt x="114" y="113"/>
                  </a:lnTo>
                  <a:lnTo>
                    <a:pt x="116" y="116"/>
                  </a:lnTo>
                  <a:lnTo>
                    <a:pt x="116" y="117"/>
                  </a:lnTo>
                  <a:lnTo>
                    <a:pt x="117" y="120"/>
                  </a:lnTo>
                  <a:lnTo>
                    <a:pt x="120" y="124"/>
                  </a:lnTo>
                  <a:lnTo>
                    <a:pt x="120" y="128"/>
                  </a:lnTo>
                  <a:lnTo>
                    <a:pt x="123" y="132"/>
                  </a:lnTo>
                  <a:lnTo>
                    <a:pt x="119" y="134"/>
                  </a:lnTo>
                  <a:lnTo>
                    <a:pt x="117" y="135"/>
                  </a:lnTo>
                  <a:lnTo>
                    <a:pt x="118" y="137"/>
                  </a:lnTo>
                  <a:lnTo>
                    <a:pt x="116" y="139"/>
                  </a:lnTo>
                  <a:lnTo>
                    <a:pt x="115" y="142"/>
                  </a:lnTo>
                  <a:lnTo>
                    <a:pt x="116" y="144"/>
                  </a:lnTo>
                  <a:lnTo>
                    <a:pt x="116" y="146"/>
                  </a:lnTo>
                  <a:lnTo>
                    <a:pt x="116" y="145"/>
                  </a:lnTo>
                  <a:lnTo>
                    <a:pt x="116" y="146"/>
                  </a:lnTo>
                  <a:lnTo>
                    <a:pt x="118" y="146"/>
                  </a:lnTo>
                  <a:lnTo>
                    <a:pt x="120" y="146"/>
                  </a:lnTo>
                  <a:lnTo>
                    <a:pt x="121" y="145"/>
                  </a:lnTo>
                  <a:lnTo>
                    <a:pt x="123" y="142"/>
                  </a:lnTo>
                  <a:lnTo>
                    <a:pt x="123" y="141"/>
                  </a:lnTo>
                  <a:lnTo>
                    <a:pt x="125" y="139"/>
                  </a:lnTo>
                  <a:lnTo>
                    <a:pt x="126" y="139"/>
                  </a:lnTo>
                  <a:lnTo>
                    <a:pt x="127" y="138"/>
                  </a:lnTo>
                  <a:lnTo>
                    <a:pt x="127" y="133"/>
                  </a:lnTo>
                  <a:lnTo>
                    <a:pt x="128" y="132"/>
                  </a:lnTo>
                  <a:lnTo>
                    <a:pt x="130" y="131"/>
                  </a:lnTo>
                  <a:lnTo>
                    <a:pt x="132" y="130"/>
                  </a:lnTo>
                  <a:lnTo>
                    <a:pt x="133" y="130"/>
                  </a:lnTo>
                  <a:lnTo>
                    <a:pt x="134" y="129"/>
                  </a:lnTo>
                  <a:lnTo>
                    <a:pt x="134" y="126"/>
                  </a:lnTo>
                  <a:lnTo>
                    <a:pt x="133" y="125"/>
                  </a:lnTo>
                  <a:lnTo>
                    <a:pt x="133" y="123"/>
                  </a:lnTo>
                  <a:lnTo>
                    <a:pt x="132" y="122"/>
                  </a:lnTo>
                  <a:lnTo>
                    <a:pt x="130" y="121"/>
                  </a:lnTo>
                  <a:lnTo>
                    <a:pt x="129" y="120"/>
                  </a:lnTo>
                  <a:lnTo>
                    <a:pt x="126" y="118"/>
                  </a:lnTo>
                  <a:lnTo>
                    <a:pt x="126" y="116"/>
                  </a:lnTo>
                  <a:lnTo>
                    <a:pt x="127" y="112"/>
                  </a:lnTo>
                  <a:lnTo>
                    <a:pt x="129" y="110"/>
                  </a:lnTo>
                  <a:lnTo>
                    <a:pt x="132" y="107"/>
                  </a:lnTo>
                  <a:lnTo>
                    <a:pt x="135" y="106"/>
                  </a:lnTo>
                  <a:lnTo>
                    <a:pt x="139" y="109"/>
                  </a:lnTo>
                  <a:lnTo>
                    <a:pt x="142" y="110"/>
                  </a:lnTo>
                  <a:lnTo>
                    <a:pt x="144" y="111"/>
                  </a:lnTo>
                  <a:lnTo>
                    <a:pt x="145" y="113"/>
                  </a:lnTo>
                  <a:lnTo>
                    <a:pt x="147" y="116"/>
                  </a:lnTo>
                  <a:lnTo>
                    <a:pt x="149" y="117"/>
                  </a:lnTo>
                  <a:lnTo>
                    <a:pt x="149" y="116"/>
                  </a:lnTo>
                  <a:lnTo>
                    <a:pt x="151" y="113"/>
                  </a:lnTo>
                  <a:lnTo>
                    <a:pt x="151" y="111"/>
                  </a:lnTo>
                  <a:lnTo>
                    <a:pt x="149" y="110"/>
                  </a:lnTo>
                  <a:lnTo>
                    <a:pt x="147" y="107"/>
                  </a:lnTo>
                  <a:lnTo>
                    <a:pt x="144" y="103"/>
                  </a:lnTo>
                  <a:lnTo>
                    <a:pt x="136" y="100"/>
                  </a:lnTo>
                  <a:lnTo>
                    <a:pt x="134" y="99"/>
                  </a:lnTo>
                  <a:lnTo>
                    <a:pt x="131" y="97"/>
                  </a:lnTo>
                  <a:lnTo>
                    <a:pt x="123" y="94"/>
                  </a:lnTo>
                  <a:lnTo>
                    <a:pt x="121" y="93"/>
                  </a:lnTo>
                  <a:lnTo>
                    <a:pt x="120" y="92"/>
                  </a:lnTo>
                  <a:lnTo>
                    <a:pt x="119" y="92"/>
                  </a:lnTo>
                  <a:lnTo>
                    <a:pt x="118" y="91"/>
                  </a:lnTo>
                  <a:lnTo>
                    <a:pt x="118" y="90"/>
                  </a:lnTo>
                  <a:lnTo>
                    <a:pt x="119" y="89"/>
                  </a:lnTo>
                  <a:lnTo>
                    <a:pt x="121" y="88"/>
                  </a:lnTo>
                  <a:lnTo>
                    <a:pt x="121" y="86"/>
                  </a:lnTo>
                  <a:lnTo>
                    <a:pt x="120" y="84"/>
                  </a:lnTo>
                  <a:lnTo>
                    <a:pt x="117" y="84"/>
                  </a:lnTo>
                  <a:lnTo>
                    <a:pt x="116" y="85"/>
                  </a:lnTo>
                  <a:lnTo>
                    <a:pt x="118" y="84"/>
                  </a:lnTo>
                  <a:lnTo>
                    <a:pt x="116" y="85"/>
                  </a:lnTo>
                  <a:lnTo>
                    <a:pt x="109" y="85"/>
                  </a:lnTo>
                  <a:lnTo>
                    <a:pt x="109" y="86"/>
                  </a:lnTo>
                  <a:lnTo>
                    <a:pt x="106" y="84"/>
                  </a:lnTo>
                  <a:lnTo>
                    <a:pt x="104" y="82"/>
                  </a:lnTo>
                  <a:lnTo>
                    <a:pt x="103" y="82"/>
                  </a:lnTo>
                  <a:lnTo>
                    <a:pt x="102" y="80"/>
                  </a:lnTo>
                  <a:lnTo>
                    <a:pt x="101" y="80"/>
                  </a:lnTo>
                  <a:lnTo>
                    <a:pt x="96" y="76"/>
                  </a:lnTo>
                  <a:lnTo>
                    <a:pt x="95" y="74"/>
                  </a:lnTo>
                  <a:lnTo>
                    <a:pt x="93" y="71"/>
                  </a:lnTo>
                  <a:lnTo>
                    <a:pt x="92" y="67"/>
                  </a:lnTo>
                  <a:lnTo>
                    <a:pt x="91" y="66"/>
                  </a:lnTo>
                  <a:lnTo>
                    <a:pt x="90" y="61"/>
                  </a:lnTo>
                  <a:lnTo>
                    <a:pt x="88" y="58"/>
                  </a:lnTo>
                  <a:lnTo>
                    <a:pt x="87" y="58"/>
                  </a:lnTo>
                  <a:lnTo>
                    <a:pt x="85" y="58"/>
                  </a:lnTo>
                  <a:lnTo>
                    <a:pt x="85" y="57"/>
                  </a:lnTo>
                  <a:lnTo>
                    <a:pt x="82" y="55"/>
                  </a:lnTo>
                  <a:lnTo>
                    <a:pt x="80" y="53"/>
                  </a:lnTo>
                  <a:lnTo>
                    <a:pt x="75" y="51"/>
                  </a:lnTo>
                  <a:lnTo>
                    <a:pt x="74" y="50"/>
                  </a:lnTo>
                  <a:lnTo>
                    <a:pt x="73" y="47"/>
                  </a:lnTo>
                  <a:lnTo>
                    <a:pt x="72" y="46"/>
                  </a:lnTo>
                  <a:lnTo>
                    <a:pt x="72" y="42"/>
                  </a:lnTo>
                  <a:lnTo>
                    <a:pt x="72" y="38"/>
                  </a:lnTo>
                  <a:lnTo>
                    <a:pt x="74" y="37"/>
                  </a:lnTo>
                  <a:lnTo>
                    <a:pt x="74" y="36"/>
                  </a:lnTo>
                  <a:lnTo>
                    <a:pt x="73" y="34"/>
                  </a:lnTo>
                  <a:lnTo>
                    <a:pt x="72" y="34"/>
                  </a:lnTo>
                  <a:lnTo>
                    <a:pt x="71" y="31"/>
                  </a:lnTo>
                  <a:lnTo>
                    <a:pt x="72" y="29"/>
                  </a:lnTo>
                  <a:lnTo>
                    <a:pt x="74" y="27"/>
                  </a:lnTo>
                  <a:lnTo>
                    <a:pt x="75" y="27"/>
                  </a:lnTo>
                  <a:lnTo>
                    <a:pt x="75" y="28"/>
                  </a:lnTo>
                  <a:lnTo>
                    <a:pt x="76" y="27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3"/>
                  </a:lnTo>
                  <a:lnTo>
                    <a:pt x="90" y="23"/>
                  </a:lnTo>
                  <a:lnTo>
                    <a:pt x="90" y="25"/>
                  </a:lnTo>
                  <a:lnTo>
                    <a:pt x="89" y="26"/>
                  </a:lnTo>
                  <a:lnTo>
                    <a:pt x="89" y="27"/>
                  </a:lnTo>
                  <a:lnTo>
                    <a:pt x="90" y="27"/>
                  </a:lnTo>
                  <a:lnTo>
                    <a:pt x="91" y="27"/>
                  </a:lnTo>
                  <a:lnTo>
                    <a:pt x="92" y="26"/>
                  </a:lnTo>
                  <a:lnTo>
                    <a:pt x="93" y="25"/>
                  </a:lnTo>
                  <a:lnTo>
                    <a:pt x="92" y="24"/>
                  </a:lnTo>
                  <a:lnTo>
                    <a:pt x="91" y="24"/>
                  </a:lnTo>
                  <a:lnTo>
                    <a:pt x="90" y="23"/>
                  </a:lnTo>
                  <a:lnTo>
                    <a:pt x="89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7" y="18"/>
                  </a:lnTo>
                  <a:lnTo>
                    <a:pt x="87" y="17"/>
                  </a:lnTo>
                  <a:lnTo>
                    <a:pt x="88" y="15"/>
                  </a:lnTo>
                  <a:lnTo>
                    <a:pt x="87" y="15"/>
                  </a:lnTo>
                  <a:lnTo>
                    <a:pt x="86" y="15"/>
                  </a:lnTo>
                  <a:lnTo>
                    <a:pt x="86" y="14"/>
                  </a:lnTo>
                  <a:lnTo>
                    <a:pt x="87" y="13"/>
                  </a:lnTo>
                  <a:lnTo>
                    <a:pt x="89" y="10"/>
                  </a:lnTo>
                  <a:lnTo>
                    <a:pt x="87" y="10"/>
                  </a:lnTo>
                  <a:lnTo>
                    <a:pt x="84" y="9"/>
                  </a:lnTo>
                  <a:lnTo>
                    <a:pt x="77" y="8"/>
                  </a:lnTo>
                  <a:lnTo>
                    <a:pt x="75" y="7"/>
                  </a:lnTo>
                  <a:lnTo>
                    <a:pt x="74" y="7"/>
                  </a:lnTo>
                  <a:lnTo>
                    <a:pt x="71" y="5"/>
                  </a:lnTo>
                  <a:lnTo>
                    <a:pt x="70" y="4"/>
                  </a:lnTo>
                  <a:lnTo>
                    <a:pt x="70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8" y="1"/>
                  </a:lnTo>
                  <a:lnTo>
                    <a:pt x="66" y="2"/>
                  </a:lnTo>
                  <a:lnTo>
                    <a:pt x="64" y="2"/>
                  </a:lnTo>
                  <a:lnTo>
                    <a:pt x="60" y="2"/>
                  </a:lnTo>
                  <a:lnTo>
                    <a:pt x="55" y="4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7" y="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5" name="Freeform 487"/>
            <p:cNvSpPr>
              <a:spLocks/>
            </p:cNvSpPr>
            <p:nvPr/>
          </p:nvSpPr>
          <p:spPr bwMode="auto">
            <a:xfrm>
              <a:off x="3543300" y="1519238"/>
              <a:ext cx="12700" cy="19050"/>
            </a:xfrm>
            <a:custGeom>
              <a:avLst/>
              <a:gdLst>
                <a:gd name="T0" fmla="*/ 5 w 8"/>
                <a:gd name="T1" fmla="*/ 12 h 12"/>
                <a:gd name="T2" fmla="*/ 7 w 8"/>
                <a:gd name="T3" fmla="*/ 12 h 12"/>
                <a:gd name="T4" fmla="*/ 8 w 8"/>
                <a:gd name="T5" fmla="*/ 11 h 12"/>
                <a:gd name="T6" fmla="*/ 8 w 8"/>
                <a:gd name="T7" fmla="*/ 8 h 12"/>
                <a:gd name="T8" fmla="*/ 7 w 8"/>
                <a:gd name="T9" fmla="*/ 6 h 12"/>
                <a:gd name="T10" fmla="*/ 6 w 8"/>
                <a:gd name="T11" fmla="*/ 4 h 12"/>
                <a:gd name="T12" fmla="*/ 6 w 8"/>
                <a:gd name="T13" fmla="*/ 3 h 12"/>
                <a:gd name="T14" fmla="*/ 7 w 8"/>
                <a:gd name="T15" fmla="*/ 1 h 12"/>
                <a:gd name="T16" fmla="*/ 5 w 8"/>
                <a:gd name="T17" fmla="*/ 0 h 12"/>
                <a:gd name="T18" fmla="*/ 4 w 8"/>
                <a:gd name="T19" fmla="*/ 0 h 12"/>
                <a:gd name="T20" fmla="*/ 1 w 8"/>
                <a:gd name="T21" fmla="*/ 2 h 12"/>
                <a:gd name="T22" fmla="*/ 0 w 8"/>
                <a:gd name="T23" fmla="*/ 5 h 12"/>
                <a:gd name="T24" fmla="*/ 1 w 8"/>
                <a:gd name="T25" fmla="*/ 8 h 12"/>
                <a:gd name="T26" fmla="*/ 1 w 8"/>
                <a:gd name="T27" fmla="*/ 11 h 12"/>
                <a:gd name="T28" fmla="*/ 5 w 8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2">
                  <a:moveTo>
                    <a:pt x="5" y="12"/>
                  </a:moveTo>
                  <a:lnTo>
                    <a:pt x="7" y="12"/>
                  </a:lnTo>
                  <a:lnTo>
                    <a:pt x="8" y="11"/>
                  </a:lnTo>
                  <a:lnTo>
                    <a:pt x="8" y="8"/>
                  </a:lnTo>
                  <a:lnTo>
                    <a:pt x="7" y="6"/>
                  </a:lnTo>
                  <a:lnTo>
                    <a:pt x="6" y="4"/>
                  </a:lnTo>
                  <a:lnTo>
                    <a:pt x="6" y="3"/>
                  </a:lnTo>
                  <a:lnTo>
                    <a:pt x="7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5"/>
                  </a:lnTo>
                  <a:lnTo>
                    <a:pt x="1" y="8"/>
                  </a:lnTo>
                  <a:lnTo>
                    <a:pt x="1" y="11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6" name="Freeform 488"/>
            <p:cNvSpPr>
              <a:spLocks/>
            </p:cNvSpPr>
            <p:nvPr/>
          </p:nvSpPr>
          <p:spPr bwMode="auto">
            <a:xfrm>
              <a:off x="3543300" y="1519238"/>
              <a:ext cx="12700" cy="19050"/>
            </a:xfrm>
            <a:custGeom>
              <a:avLst/>
              <a:gdLst>
                <a:gd name="T0" fmla="*/ 5 w 8"/>
                <a:gd name="T1" fmla="*/ 12 h 12"/>
                <a:gd name="T2" fmla="*/ 7 w 8"/>
                <a:gd name="T3" fmla="*/ 12 h 12"/>
                <a:gd name="T4" fmla="*/ 8 w 8"/>
                <a:gd name="T5" fmla="*/ 11 h 12"/>
                <a:gd name="T6" fmla="*/ 8 w 8"/>
                <a:gd name="T7" fmla="*/ 8 h 12"/>
                <a:gd name="T8" fmla="*/ 7 w 8"/>
                <a:gd name="T9" fmla="*/ 6 h 12"/>
                <a:gd name="T10" fmla="*/ 6 w 8"/>
                <a:gd name="T11" fmla="*/ 4 h 12"/>
                <a:gd name="T12" fmla="*/ 6 w 8"/>
                <a:gd name="T13" fmla="*/ 3 h 12"/>
                <a:gd name="T14" fmla="*/ 7 w 8"/>
                <a:gd name="T15" fmla="*/ 1 h 12"/>
                <a:gd name="T16" fmla="*/ 5 w 8"/>
                <a:gd name="T17" fmla="*/ 0 h 12"/>
                <a:gd name="T18" fmla="*/ 4 w 8"/>
                <a:gd name="T19" fmla="*/ 0 h 12"/>
                <a:gd name="T20" fmla="*/ 1 w 8"/>
                <a:gd name="T21" fmla="*/ 2 h 12"/>
                <a:gd name="T22" fmla="*/ 0 w 8"/>
                <a:gd name="T23" fmla="*/ 5 h 12"/>
                <a:gd name="T24" fmla="*/ 1 w 8"/>
                <a:gd name="T25" fmla="*/ 8 h 12"/>
                <a:gd name="T26" fmla="*/ 1 w 8"/>
                <a:gd name="T27" fmla="*/ 11 h 12"/>
                <a:gd name="T28" fmla="*/ 5 w 8"/>
                <a:gd name="T2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2">
                  <a:moveTo>
                    <a:pt x="5" y="12"/>
                  </a:moveTo>
                  <a:lnTo>
                    <a:pt x="7" y="12"/>
                  </a:lnTo>
                  <a:lnTo>
                    <a:pt x="8" y="11"/>
                  </a:lnTo>
                  <a:lnTo>
                    <a:pt x="8" y="8"/>
                  </a:lnTo>
                  <a:lnTo>
                    <a:pt x="7" y="6"/>
                  </a:lnTo>
                  <a:lnTo>
                    <a:pt x="6" y="4"/>
                  </a:lnTo>
                  <a:lnTo>
                    <a:pt x="6" y="3"/>
                  </a:lnTo>
                  <a:lnTo>
                    <a:pt x="7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0" y="5"/>
                  </a:lnTo>
                  <a:lnTo>
                    <a:pt x="1" y="8"/>
                  </a:lnTo>
                  <a:lnTo>
                    <a:pt x="1" y="11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7" name="Freeform 489"/>
            <p:cNvSpPr>
              <a:spLocks/>
            </p:cNvSpPr>
            <p:nvPr/>
          </p:nvSpPr>
          <p:spPr bwMode="auto">
            <a:xfrm>
              <a:off x="3548062" y="1592263"/>
              <a:ext cx="88900" cy="46038"/>
            </a:xfrm>
            <a:custGeom>
              <a:avLst/>
              <a:gdLst>
                <a:gd name="T0" fmla="*/ 12 w 56"/>
                <a:gd name="T1" fmla="*/ 27 h 29"/>
                <a:gd name="T2" fmla="*/ 10 w 56"/>
                <a:gd name="T3" fmla="*/ 24 h 29"/>
                <a:gd name="T4" fmla="*/ 9 w 56"/>
                <a:gd name="T5" fmla="*/ 21 h 29"/>
                <a:gd name="T6" fmla="*/ 2 w 56"/>
                <a:gd name="T7" fmla="*/ 24 h 29"/>
                <a:gd name="T8" fmla="*/ 0 w 56"/>
                <a:gd name="T9" fmla="*/ 24 h 29"/>
                <a:gd name="T10" fmla="*/ 1 w 56"/>
                <a:gd name="T11" fmla="*/ 17 h 29"/>
                <a:gd name="T12" fmla="*/ 3 w 56"/>
                <a:gd name="T13" fmla="*/ 15 h 29"/>
                <a:gd name="T14" fmla="*/ 5 w 56"/>
                <a:gd name="T15" fmla="*/ 14 h 29"/>
                <a:gd name="T16" fmla="*/ 7 w 56"/>
                <a:gd name="T17" fmla="*/ 10 h 29"/>
                <a:gd name="T18" fmla="*/ 12 w 56"/>
                <a:gd name="T19" fmla="*/ 4 h 29"/>
                <a:gd name="T20" fmla="*/ 16 w 56"/>
                <a:gd name="T21" fmla="*/ 3 h 29"/>
                <a:gd name="T22" fmla="*/ 20 w 56"/>
                <a:gd name="T23" fmla="*/ 1 h 29"/>
                <a:gd name="T24" fmla="*/ 30 w 56"/>
                <a:gd name="T25" fmla="*/ 1 h 29"/>
                <a:gd name="T26" fmla="*/ 40 w 56"/>
                <a:gd name="T27" fmla="*/ 1 h 29"/>
                <a:gd name="T28" fmla="*/ 46 w 56"/>
                <a:gd name="T29" fmla="*/ 5 h 29"/>
                <a:gd name="T30" fmla="*/ 45 w 56"/>
                <a:gd name="T31" fmla="*/ 8 h 29"/>
                <a:gd name="T32" fmla="*/ 48 w 56"/>
                <a:gd name="T33" fmla="*/ 12 h 29"/>
                <a:gd name="T34" fmla="*/ 53 w 56"/>
                <a:gd name="T35" fmla="*/ 13 h 29"/>
                <a:gd name="T36" fmla="*/ 56 w 56"/>
                <a:gd name="T37" fmla="*/ 13 h 29"/>
                <a:gd name="T38" fmla="*/ 56 w 56"/>
                <a:gd name="T39" fmla="*/ 17 h 29"/>
                <a:gd name="T40" fmla="*/ 52 w 56"/>
                <a:gd name="T41" fmla="*/ 18 h 29"/>
                <a:gd name="T42" fmla="*/ 52 w 56"/>
                <a:gd name="T43" fmla="*/ 20 h 29"/>
                <a:gd name="T44" fmla="*/ 52 w 56"/>
                <a:gd name="T45" fmla="*/ 22 h 29"/>
                <a:gd name="T46" fmla="*/ 45 w 56"/>
                <a:gd name="T47" fmla="*/ 21 h 29"/>
                <a:gd name="T48" fmla="*/ 42 w 56"/>
                <a:gd name="T49" fmla="*/ 19 h 29"/>
                <a:gd name="T50" fmla="*/ 39 w 56"/>
                <a:gd name="T51" fmla="*/ 26 h 29"/>
                <a:gd name="T52" fmla="*/ 38 w 56"/>
                <a:gd name="T53" fmla="*/ 29 h 29"/>
                <a:gd name="T54" fmla="*/ 35 w 56"/>
                <a:gd name="T55" fmla="*/ 26 h 29"/>
                <a:gd name="T56" fmla="*/ 31 w 56"/>
                <a:gd name="T57" fmla="*/ 20 h 29"/>
                <a:gd name="T58" fmla="*/ 27 w 56"/>
                <a:gd name="T59" fmla="*/ 23 h 29"/>
                <a:gd name="T60" fmla="*/ 26 w 56"/>
                <a:gd name="T61" fmla="*/ 26 h 29"/>
                <a:gd name="T62" fmla="*/ 20 w 56"/>
                <a:gd name="T63" fmla="*/ 28 h 29"/>
                <a:gd name="T64" fmla="*/ 13 w 56"/>
                <a:gd name="T6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29">
                  <a:moveTo>
                    <a:pt x="13" y="29"/>
                  </a:moveTo>
                  <a:lnTo>
                    <a:pt x="12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5" y="21"/>
                  </a:lnTo>
                  <a:lnTo>
                    <a:pt x="2" y="24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0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30" y="1"/>
                  </a:lnTo>
                  <a:lnTo>
                    <a:pt x="36" y="0"/>
                  </a:lnTo>
                  <a:lnTo>
                    <a:pt x="40" y="1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5" y="6"/>
                  </a:lnTo>
                  <a:lnTo>
                    <a:pt x="45" y="8"/>
                  </a:lnTo>
                  <a:lnTo>
                    <a:pt x="47" y="11"/>
                  </a:lnTo>
                  <a:lnTo>
                    <a:pt x="48" y="12"/>
                  </a:lnTo>
                  <a:lnTo>
                    <a:pt x="51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6" y="13"/>
                  </a:lnTo>
                  <a:lnTo>
                    <a:pt x="56" y="15"/>
                  </a:lnTo>
                  <a:lnTo>
                    <a:pt x="56" y="17"/>
                  </a:lnTo>
                  <a:lnTo>
                    <a:pt x="55" y="17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48" y="22"/>
                  </a:lnTo>
                  <a:lnTo>
                    <a:pt x="45" y="21"/>
                  </a:lnTo>
                  <a:lnTo>
                    <a:pt x="44" y="20"/>
                  </a:lnTo>
                  <a:lnTo>
                    <a:pt x="42" y="19"/>
                  </a:lnTo>
                  <a:lnTo>
                    <a:pt x="41" y="22"/>
                  </a:lnTo>
                  <a:lnTo>
                    <a:pt x="39" y="26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6" y="28"/>
                  </a:lnTo>
                  <a:lnTo>
                    <a:pt x="35" y="26"/>
                  </a:lnTo>
                  <a:lnTo>
                    <a:pt x="32" y="24"/>
                  </a:lnTo>
                  <a:lnTo>
                    <a:pt x="31" y="20"/>
                  </a:lnTo>
                  <a:lnTo>
                    <a:pt x="28" y="22"/>
                  </a:lnTo>
                  <a:lnTo>
                    <a:pt x="27" y="23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5" y="29"/>
                  </a:lnTo>
                  <a:lnTo>
                    <a:pt x="13" y="29"/>
                  </a:lnTo>
                  <a:close/>
                </a:path>
              </a:pathLst>
            </a:custGeom>
            <a:solidFill>
              <a:srgbClr val="7891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8" name="Freeform 491"/>
            <p:cNvSpPr>
              <a:spLocks/>
            </p:cNvSpPr>
            <p:nvPr/>
          </p:nvSpPr>
          <p:spPr bwMode="auto">
            <a:xfrm>
              <a:off x="3486150" y="1481138"/>
              <a:ext cx="68263" cy="53975"/>
            </a:xfrm>
            <a:custGeom>
              <a:avLst/>
              <a:gdLst>
                <a:gd name="T0" fmla="*/ 36 w 43"/>
                <a:gd name="T1" fmla="*/ 34 h 34"/>
                <a:gd name="T2" fmla="*/ 34 w 43"/>
                <a:gd name="T3" fmla="*/ 34 h 34"/>
                <a:gd name="T4" fmla="*/ 32 w 43"/>
                <a:gd name="T5" fmla="*/ 34 h 34"/>
                <a:gd name="T6" fmla="*/ 30 w 43"/>
                <a:gd name="T7" fmla="*/ 33 h 34"/>
                <a:gd name="T8" fmla="*/ 27 w 43"/>
                <a:gd name="T9" fmla="*/ 31 h 34"/>
                <a:gd name="T10" fmla="*/ 28 w 43"/>
                <a:gd name="T11" fmla="*/ 30 h 34"/>
                <a:gd name="T12" fmla="*/ 27 w 43"/>
                <a:gd name="T13" fmla="*/ 29 h 34"/>
                <a:gd name="T14" fmla="*/ 27 w 43"/>
                <a:gd name="T15" fmla="*/ 24 h 34"/>
                <a:gd name="T16" fmla="*/ 25 w 43"/>
                <a:gd name="T17" fmla="*/ 24 h 34"/>
                <a:gd name="T18" fmla="*/ 24 w 43"/>
                <a:gd name="T19" fmla="*/ 26 h 34"/>
                <a:gd name="T20" fmla="*/ 23 w 43"/>
                <a:gd name="T21" fmla="*/ 28 h 34"/>
                <a:gd name="T22" fmla="*/ 20 w 43"/>
                <a:gd name="T23" fmla="*/ 28 h 34"/>
                <a:gd name="T24" fmla="*/ 18 w 43"/>
                <a:gd name="T25" fmla="*/ 27 h 34"/>
                <a:gd name="T26" fmla="*/ 18 w 43"/>
                <a:gd name="T27" fmla="*/ 23 h 34"/>
                <a:gd name="T28" fmla="*/ 17 w 43"/>
                <a:gd name="T29" fmla="*/ 21 h 34"/>
                <a:gd name="T30" fmla="*/ 16 w 43"/>
                <a:gd name="T31" fmla="*/ 20 h 34"/>
                <a:gd name="T32" fmla="*/ 13 w 43"/>
                <a:gd name="T33" fmla="*/ 20 h 34"/>
                <a:gd name="T34" fmla="*/ 10 w 43"/>
                <a:gd name="T35" fmla="*/ 18 h 34"/>
                <a:gd name="T36" fmla="*/ 7 w 43"/>
                <a:gd name="T37" fmla="*/ 17 h 34"/>
                <a:gd name="T38" fmla="*/ 5 w 43"/>
                <a:gd name="T39" fmla="*/ 13 h 34"/>
                <a:gd name="T40" fmla="*/ 3 w 43"/>
                <a:gd name="T41" fmla="*/ 13 h 34"/>
                <a:gd name="T42" fmla="*/ 0 w 43"/>
                <a:gd name="T43" fmla="*/ 12 h 34"/>
                <a:gd name="T44" fmla="*/ 0 w 43"/>
                <a:gd name="T45" fmla="*/ 10 h 34"/>
                <a:gd name="T46" fmla="*/ 0 w 43"/>
                <a:gd name="T47" fmla="*/ 7 h 34"/>
                <a:gd name="T48" fmla="*/ 0 w 43"/>
                <a:gd name="T49" fmla="*/ 6 h 34"/>
                <a:gd name="T50" fmla="*/ 5 w 43"/>
                <a:gd name="T51" fmla="*/ 3 h 34"/>
                <a:gd name="T52" fmla="*/ 7 w 43"/>
                <a:gd name="T53" fmla="*/ 2 h 34"/>
                <a:gd name="T54" fmla="*/ 9 w 43"/>
                <a:gd name="T55" fmla="*/ 2 h 34"/>
                <a:gd name="T56" fmla="*/ 9 w 43"/>
                <a:gd name="T57" fmla="*/ 2 h 34"/>
                <a:gd name="T58" fmla="*/ 12 w 43"/>
                <a:gd name="T59" fmla="*/ 4 h 34"/>
                <a:gd name="T60" fmla="*/ 17 w 43"/>
                <a:gd name="T61" fmla="*/ 3 h 34"/>
                <a:gd name="T62" fmla="*/ 20 w 43"/>
                <a:gd name="T63" fmla="*/ 1 h 34"/>
                <a:gd name="T64" fmla="*/ 23 w 43"/>
                <a:gd name="T65" fmla="*/ 0 h 34"/>
                <a:gd name="T66" fmla="*/ 27 w 43"/>
                <a:gd name="T67" fmla="*/ 0 h 34"/>
                <a:gd name="T68" fmla="*/ 28 w 43"/>
                <a:gd name="T69" fmla="*/ 1 h 34"/>
                <a:gd name="T70" fmla="*/ 29 w 43"/>
                <a:gd name="T71" fmla="*/ 1 h 34"/>
                <a:gd name="T72" fmla="*/ 29 w 43"/>
                <a:gd name="T73" fmla="*/ 3 h 34"/>
                <a:gd name="T74" fmla="*/ 31 w 43"/>
                <a:gd name="T75" fmla="*/ 3 h 34"/>
                <a:gd name="T76" fmla="*/ 33 w 43"/>
                <a:gd name="T77" fmla="*/ 4 h 34"/>
                <a:gd name="T78" fmla="*/ 35 w 43"/>
                <a:gd name="T79" fmla="*/ 5 h 34"/>
                <a:gd name="T80" fmla="*/ 35 w 43"/>
                <a:gd name="T81" fmla="*/ 7 h 34"/>
                <a:gd name="T82" fmla="*/ 35 w 43"/>
                <a:gd name="T83" fmla="*/ 9 h 34"/>
                <a:gd name="T84" fmla="*/ 35 w 43"/>
                <a:gd name="T85" fmla="*/ 12 h 34"/>
                <a:gd name="T86" fmla="*/ 37 w 43"/>
                <a:gd name="T87" fmla="*/ 13 h 34"/>
                <a:gd name="T88" fmla="*/ 40 w 43"/>
                <a:gd name="T89" fmla="*/ 13 h 34"/>
                <a:gd name="T90" fmla="*/ 41 w 43"/>
                <a:gd name="T91" fmla="*/ 14 h 34"/>
                <a:gd name="T92" fmla="*/ 41 w 43"/>
                <a:gd name="T93" fmla="*/ 17 h 34"/>
                <a:gd name="T94" fmla="*/ 43 w 43"/>
                <a:gd name="T95" fmla="*/ 18 h 34"/>
                <a:gd name="T96" fmla="*/ 43 w 43"/>
                <a:gd name="T97" fmla="*/ 20 h 34"/>
                <a:gd name="T98" fmla="*/ 40 w 43"/>
                <a:gd name="T99" fmla="*/ 24 h 34"/>
                <a:gd name="T100" fmla="*/ 39 w 43"/>
                <a:gd name="T101" fmla="*/ 24 h 34"/>
                <a:gd name="T102" fmla="*/ 37 w 43"/>
                <a:gd name="T103" fmla="*/ 25 h 34"/>
                <a:gd name="T104" fmla="*/ 35 w 43"/>
                <a:gd name="T105" fmla="*/ 28 h 34"/>
                <a:gd name="T106" fmla="*/ 36 w 43"/>
                <a:gd name="T107" fmla="*/ 31 h 34"/>
                <a:gd name="T108" fmla="*/ 36 w 43"/>
                <a:gd name="T10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3" h="34">
                  <a:moveTo>
                    <a:pt x="36" y="34"/>
                  </a:moveTo>
                  <a:lnTo>
                    <a:pt x="34" y="34"/>
                  </a:lnTo>
                  <a:lnTo>
                    <a:pt x="32" y="34"/>
                  </a:lnTo>
                  <a:lnTo>
                    <a:pt x="30" y="33"/>
                  </a:lnTo>
                  <a:lnTo>
                    <a:pt x="27" y="31"/>
                  </a:lnTo>
                  <a:lnTo>
                    <a:pt x="28" y="30"/>
                  </a:lnTo>
                  <a:lnTo>
                    <a:pt x="27" y="29"/>
                  </a:lnTo>
                  <a:lnTo>
                    <a:pt x="27" y="24"/>
                  </a:lnTo>
                  <a:lnTo>
                    <a:pt x="25" y="24"/>
                  </a:lnTo>
                  <a:lnTo>
                    <a:pt x="24" y="26"/>
                  </a:lnTo>
                  <a:lnTo>
                    <a:pt x="23" y="28"/>
                  </a:lnTo>
                  <a:lnTo>
                    <a:pt x="20" y="28"/>
                  </a:lnTo>
                  <a:lnTo>
                    <a:pt x="18" y="27"/>
                  </a:lnTo>
                  <a:lnTo>
                    <a:pt x="18" y="23"/>
                  </a:lnTo>
                  <a:lnTo>
                    <a:pt x="17" y="21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0" y="18"/>
                  </a:lnTo>
                  <a:lnTo>
                    <a:pt x="7" y="17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4"/>
                  </a:lnTo>
                  <a:lnTo>
                    <a:pt x="17" y="3"/>
                  </a:lnTo>
                  <a:lnTo>
                    <a:pt x="20" y="1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3" y="4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12"/>
                  </a:lnTo>
                  <a:lnTo>
                    <a:pt x="37" y="13"/>
                  </a:lnTo>
                  <a:lnTo>
                    <a:pt x="40" y="13"/>
                  </a:lnTo>
                  <a:lnTo>
                    <a:pt x="41" y="14"/>
                  </a:lnTo>
                  <a:lnTo>
                    <a:pt x="41" y="17"/>
                  </a:lnTo>
                  <a:lnTo>
                    <a:pt x="43" y="18"/>
                  </a:lnTo>
                  <a:lnTo>
                    <a:pt x="43" y="20"/>
                  </a:lnTo>
                  <a:lnTo>
                    <a:pt x="40" y="24"/>
                  </a:lnTo>
                  <a:lnTo>
                    <a:pt x="39" y="24"/>
                  </a:lnTo>
                  <a:lnTo>
                    <a:pt x="37" y="25"/>
                  </a:lnTo>
                  <a:lnTo>
                    <a:pt x="35" y="28"/>
                  </a:lnTo>
                  <a:lnTo>
                    <a:pt x="36" y="31"/>
                  </a:lnTo>
                  <a:lnTo>
                    <a:pt x="36" y="3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9" name="Freeform 493"/>
            <p:cNvSpPr>
              <a:spLocks/>
            </p:cNvSpPr>
            <p:nvPr/>
          </p:nvSpPr>
          <p:spPr bwMode="auto">
            <a:xfrm>
              <a:off x="3241851" y="1705813"/>
              <a:ext cx="254000" cy="180975"/>
            </a:xfrm>
            <a:custGeom>
              <a:avLst/>
              <a:gdLst>
                <a:gd name="T0" fmla="*/ 23 w 160"/>
                <a:gd name="T1" fmla="*/ 92 h 114"/>
                <a:gd name="T2" fmla="*/ 30 w 160"/>
                <a:gd name="T3" fmla="*/ 86 h 114"/>
                <a:gd name="T4" fmla="*/ 26 w 160"/>
                <a:gd name="T5" fmla="*/ 79 h 114"/>
                <a:gd name="T6" fmla="*/ 29 w 160"/>
                <a:gd name="T7" fmla="*/ 71 h 114"/>
                <a:gd name="T8" fmla="*/ 25 w 160"/>
                <a:gd name="T9" fmla="*/ 63 h 114"/>
                <a:gd name="T10" fmla="*/ 31 w 160"/>
                <a:gd name="T11" fmla="*/ 58 h 114"/>
                <a:gd name="T12" fmla="*/ 30 w 160"/>
                <a:gd name="T13" fmla="*/ 53 h 114"/>
                <a:gd name="T14" fmla="*/ 32 w 160"/>
                <a:gd name="T15" fmla="*/ 44 h 114"/>
                <a:gd name="T16" fmla="*/ 39 w 160"/>
                <a:gd name="T17" fmla="*/ 34 h 114"/>
                <a:gd name="T18" fmla="*/ 36 w 160"/>
                <a:gd name="T19" fmla="*/ 29 h 114"/>
                <a:gd name="T20" fmla="*/ 26 w 160"/>
                <a:gd name="T21" fmla="*/ 29 h 114"/>
                <a:gd name="T22" fmla="*/ 15 w 160"/>
                <a:gd name="T23" fmla="*/ 28 h 114"/>
                <a:gd name="T24" fmla="*/ 8 w 160"/>
                <a:gd name="T25" fmla="*/ 27 h 114"/>
                <a:gd name="T26" fmla="*/ 6 w 160"/>
                <a:gd name="T27" fmla="*/ 27 h 114"/>
                <a:gd name="T28" fmla="*/ 6 w 160"/>
                <a:gd name="T29" fmla="*/ 22 h 114"/>
                <a:gd name="T30" fmla="*/ 6 w 160"/>
                <a:gd name="T31" fmla="*/ 17 h 114"/>
                <a:gd name="T32" fmla="*/ 4 w 160"/>
                <a:gd name="T33" fmla="*/ 14 h 114"/>
                <a:gd name="T34" fmla="*/ 4 w 160"/>
                <a:gd name="T35" fmla="*/ 7 h 114"/>
                <a:gd name="T36" fmla="*/ 13 w 160"/>
                <a:gd name="T37" fmla="*/ 4 h 114"/>
                <a:gd name="T38" fmla="*/ 19 w 160"/>
                <a:gd name="T39" fmla="*/ 0 h 114"/>
                <a:gd name="T40" fmla="*/ 30 w 160"/>
                <a:gd name="T41" fmla="*/ 3 h 114"/>
                <a:gd name="T42" fmla="*/ 45 w 160"/>
                <a:gd name="T43" fmla="*/ 2 h 114"/>
                <a:gd name="T44" fmla="*/ 60 w 160"/>
                <a:gd name="T45" fmla="*/ 4 h 114"/>
                <a:gd name="T46" fmla="*/ 71 w 160"/>
                <a:gd name="T47" fmla="*/ 3 h 114"/>
                <a:gd name="T48" fmla="*/ 85 w 160"/>
                <a:gd name="T49" fmla="*/ 5 h 114"/>
                <a:gd name="T50" fmla="*/ 95 w 160"/>
                <a:gd name="T51" fmla="*/ 5 h 114"/>
                <a:gd name="T52" fmla="*/ 103 w 160"/>
                <a:gd name="T53" fmla="*/ 11 h 114"/>
                <a:gd name="T54" fmla="*/ 109 w 160"/>
                <a:gd name="T55" fmla="*/ 14 h 114"/>
                <a:gd name="T56" fmla="*/ 125 w 160"/>
                <a:gd name="T57" fmla="*/ 17 h 114"/>
                <a:gd name="T58" fmla="*/ 131 w 160"/>
                <a:gd name="T59" fmla="*/ 15 h 114"/>
                <a:gd name="T60" fmla="*/ 137 w 160"/>
                <a:gd name="T61" fmla="*/ 20 h 114"/>
                <a:gd name="T62" fmla="*/ 139 w 160"/>
                <a:gd name="T63" fmla="*/ 19 h 114"/>
                <a:gd name="T64" fmla="*/ 150 w 160"/>
                <a:gd name="T65" fmla="*/ 21 h 114"/>
                <a:gd name="T66" fmla="*/ 158 w 160"/>
                <a:gd name="T67" fmla="*/ 21 h 114"/>
                <a:gd name="T68" fmla="*/ 158 w 160"/>
                <a:gd name="T69" fmla="*/ 24 h 114"/>
                <a:gd name="T70" fmla="*/ 157 w 160"/>
                <a:gd name="T71" fmla="*/ 30 h 114"/>
                <a:gd name="T72" fmla="*/ 131 w 160"/>
                <a:gd name="T73" fmla="*/ 42 h 114"/>
                <a:gd name="T74" fmla="*/ 127 w 160"/>
                <a:gd name="T75" fmla="*/ 48 h 114"/>
                <a:gd name="T76" fmla="*/ 115 w 160"/>
                <a:gd name="T77" fmla="*/ 63 h 114"/>
                <a:gd name="T78" fmla="*/ 114 w 160"/>
                <a:gd name="T79" fmla="*/ 67 h 114"/>
                <a:gd name="T80" fmla="*/ 116 w 160"/>
                <a:gd name="T81" fmla="*/ 72 h 114"/>
                <a:gd name="T82" fmla="*/ 120 w 160"/>
                <a:gd name="T83" fmla="*/ 74 h 114"/>
                <a:gd name="T84" fmla="*/ 116 w 160"/>
                <a:gd name="T85" fmla="*/ 79 h 114"/>
                <a:gd name="T86" fmla="*/ 110 w 160"/>
                <a:gd name="T87" fmla="*/ 86 h 114"/>
                <a:gd name="T88" fmla="*/ 108 w 160"/>
                <a:gd name="T89" fmla="*/ 91 h 114"/>
                <a:gd name="T90" fmla="*/ 97 w 160"/>
                <a:gd name="T91" fmla="*/ 97 h 114"/>
                <a:gd name="T92" fmla="*/ 93 w 160"/>
                <a:gd name="T93" fmla="*/ 104 h 114"/>
                <a:gd name="T94" fmla="*/ 85 w 160"/>
                <a:gd name="T95" fmla="*/ 105 h 114"/>
                <a:gd name="T96" fmla="*/ 74 w 160"/>
                <a:gd name="T97" fmla="*/ 105 h 114"/>
                <a:gd name="T98" fmla="*/ 60 w 160"/>
                <a:gd name="T99" fmla="*/ 108 h 114"/>
                <a:gd name="T100" fmla="*/ 53 w 160"/>
                <a:gd name="T101" fmla="*/ 111 h 114"/>
                <a:gd name="T102" fmla="*/ 49 w 160"/>
                <a:gd name="T103" fmla="*/ 114 h 114"/>
                <a:gd name="T104" fmla="*/ 40 w 160"/>
                <a:gd name="T105" fmla="*/ 108 h 114"/>
                <a:gd name="T106" fmla="*/ 37 w 160"/>
                <a:gd name="T107" fmla="*/ 103 h 114"/>
                <a:gd name="T108" fmla="*/ 34 w 160"/>
                <a:gd name="T109" fmla="*/ 100 h 114"/>
                <a:gd name="T110" fmla="*/ 24 w 160"/>
                <a:gd name="T111" fmla="*/ 9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114">
                  <a:moveTo>
                    <a:pt x="24" y="98"/>
                  </a:moveTo>
                  <a:lnTo>
                    <a:pt x="23" y="94"/>
                  </a:lnTo>
                  <a:lnTo>
                    <a:pt x="23" y="92"/>
                  </a:lnTo>
                  <a:lnTo>
                    <a:pt x="25" y="90"/>
                  </a:lnTo>
                  <a:lnTo>
                    <a:pt x="28" y="88"/>
                  </a:lnTo>
                  <a:lnTo>
                    <a:pt x="30" y="86"/>
                  </a:lnTo>
                  <a:lnTo>
                    <a:pt x="29" y="83"/>
                  </a:lnTo>
                  <a:lnTo>
                    <a:pt x="27" y="81"/>
                  </a:lnTo>
                  <a:lnTo>
                    <a:pt x="26" y="79"/>
                  </a:lnTo>
                  <a:lnTo>
                    <a:pt x="26" y="75"/>
                  </a:lnTo>
                  <a:lnTo>
                    <a:pt x="28" y="73"/>
                  </a:lnTo>
                  <a:lnTo>
                    <a:pt x="29" y="71"/>
                  </a:lnTo>
                  <a:lnTo>
                    <a:pt x="28" y="70"/>
                  </a:lnTo>
                  <a:lnTo>
                    <a:pt x="26" y="66"/>
                  </a:lnTo>
                  <a:lnTo>
                    <a:pt x="25" y="63"/>
                  </a:lnTo>
                  <a:lnTo>
                    <a:pt x="26" y="62"/>
                  </a:lnTo>
                  <a:lnTo>
                    <a:pt x="29" y="61"/>
                  </a:lnTo>
                  <a:lnTo>
                    <a:pt x="31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30" y="53"/>
                  </a:lnTo>
                  <a:lnTo>
                    <a:pt x="31" y="50"/>
                  </a:lnTo>
                  <a:lnTo>
                    <a:pt x="32" y="47"/>
                  </a:lnTo>
                  <a:lnTo>
                    <a:pt x="32" y="44"/>
                  </a:lnTo>
                  <a:lnTo>
                    <a:pt x="32" y="42"/>
                  </a:lnTo>
                  <a:lnTo>
                    <a:pt x="37" y="37"/>
                  </a:lnTo>
                  <a:lnTo>
                    <a:pt x="39" y="34"/>
                  </a:lnTo>
                  <a:lnTo>
                    <a:pt x="39" y="32"/>
                  </a:lnTo>
                  <a:lnTo>
                    <a:pt x="37" y="31"/>
                  </a:lnTo>
                  <a:lnTo>
                    <a:pt x="36" y="29"/>
                  </a:lnTo>
                  <a:lnTo>
                    <a:pt x="32" y="28"/>
                  </a:lnTo>
                  <a:lnTo>
                    <a:pt x="29" y="28"/>
                  </a:lnTo>
                  <a:lnTo>
                    <a:pt x="26" y="29"/>
                  </a:lnTo>
                  <a:lnTo>
                    <a:pt x="20" y="29"/>
                  </a:lnTo>
                  <a:lnTo>
                    <a:pt x="17" y="29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8" y="27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4" y="7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30" y="3"/>
                  </a:lnTo>
                  <a:lnTo>
                    <a:pt x="40" y="2"/>
                  </a:lnTo>
                  <a:lnTo>
                    <a:pt x="42" y="1"/>
                  </a:lnTo>
                  <a:lnTo>
                    <a:pt x="45" y="2"/>
                  </a:lnTo>
                  <a:lnTo>
                    <a:pt x="49" y="3"/>
                  </a:lnTo>
                  <a:lnTo>
                    <a:pt x="52" y="3"/>
                  </a:lnTo>
                  <a:lnTo>
                    <a:pt x="60" y="4"/>
                  </a:lnTo>
                  <a:lnTo>
                    <a:pt x="64" y="5"/>
                  </a:lnTo>
                  <a:lnTo>
                    <a:pt x="68" y="4"/>
                  </a:lnTo>
                  <a:lnTo>
                    <a:pt x="71" y="3"/>
                  </a:lnTo>
                  <a:lnTo>
                    <a:pt x="74" y="4"/>
                  </a:lnTo>
                  <a:lnTo>
                    <a:pt x="79" y="5"/>
                  </a:lnTo>
                  <a:lnTo>
                    <a:pt x="85" y="5"/>
                  </a:lnTo>
                  <a:lnTo>
                    <a:pt x="89" y="6"/>
                  </a:lnTo>
                  <a:lnTo>
                    <a:pt x="93" y="6"/>
                  </a:lnTo>
                  <a:lnTo>
                    <a:pt x="95" y="5"/>
                  </a:lnTo>
                  <a:lnTo>
                    <a:pt x="95" y="6"/>
                  </a:lnTo>
                  <a:lnTo>
                    <a:pt x="100" y="10"/>
                  </a:lnTo>
                  <a:lnTo>
                    <a:pt x="103" y="11"/>
                  </a:lnTo>
                  <a:lnTo>
                    <a:pt x="105" y="12"/>
                  </a:lnTo>
                  <a:lnTo>
                    <a:pt x="108" y="13"/>
                  </a:lnTo>
                  <a:lnTo>
                    <a:pt x="109" y="14"/>
                  </a:lnTo>
                  <a:lnTo>
                    <a:pt x="120" y="17"/>
                  </a:lnTo>
                  <a:lnTo>
                    <a:pt x="124" y="17"/>
                  </a:lnTo>
                  <a:lnTo>
                    <a:pt x="125" y="17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15"/>
                  </a:lnTo>
                  <a:lnTo>
                    <a:pt x="135" y="18"/>
                  </a:lnTo>
                  <a:lnTo>
                    <a:pt x="136" y="19"/>
                  </a:lnTo>
                  <a:lnTo>
                    <a:pt x="137" y="20"/>
                  </a:lnTo>
                  <a:lnTo>
                    <a:pt x="139" y="20"/>
                  </a:lnTo>
                  <a:lnTo>
                    <a:pt x="140" y="20"/>
                  </a:lnTo>
                  <a:lnTo>
                    <a:pt x="139" y="19"/>
                  </a:lnTo>
                  <a:lnTo>
                    <a:pt x="142" y="21"/>
                  </a:lnTo>
                  <a:lnTo>
                    <a:pt x="144" y="21"/>
                  </a:lnTo>
                  <a:lnTo>
                    <a:pt x="150" y="21"/>
                  </a:lnTo>
                  <a:lnTo>
                    <a:pt x="153" y="20"/>
                  </a:lnTo>
                  <a:lnTo>
                    <a:pt x="156" y="20"/>
                  </a:lnTo>
                  <a:lnTo>
                    <a:pt x="158" y="21"/>
                  </a:lnTo>
                  <a:lnTo>
                    <a:pt x="160" y="21"/>
                  </a:lnTo>
                  <a:lnTo>
                    <a:pt x="160" y="23"/>
                  </a:lnTo>
                  <a:lnTo>
                    <a:pt x="158" y="24"/>
                  </a:lnTo>
                  <a:lnTo>
                    <a:pt x="159" y="26"/>
                  </a:lnTo>
                  <a:lnTo>
                    <a:pt x="159" y="28"/>
                  </a:lnTo>
                  <a:lnTo>
                    <a:pt x="157" y="30"/>
                  </a:lnTo>
                  <a:lnTo>
                    <a:pt x="148" y="35"/>
                  </a:lnTo>
                  <a:lnTo>
                    <a:pt x="145" y="38"/>
                  </a:lnTo>
                  <a:lnTo>
                    <a:pt x="131" y="42"/>
                  </a:lnTo>
                  <a:lnTo>
                    <a:pt x="129" y="45"/>
                  </a:lnTo>
                  <a:lnTo>
                    <a:pt x="129" y="47"/>
                  </a:lnTo>
                  <a:lnTo>
                    <a:pt x="127" y="48"/>
                  </a:lnTo>
                  <a:lnTo>
                    <a:pt x="124" y="52"/>
                  </a:lnTo>
                  <a:lnTo>
                    <a:pt x="120" y="57"/>
                  </a:lnTo>
                  <a:lnTo>
                    <a:pt x="115" y="63"/>
                  </a:lnTo>
                  <a:lnTo>
                    <a:pt x="115" y="65"/>
                  </a:lnTo>
                  <a:lnTo>
                    <a:pt x="114" y="66"/>
                  </a:lnTo>
                  <a:lnTo>
                    <a:pt x="114" y="67"/>
                  </a:lnTo>
                  <a:lnTo>
                    <a:pt x="115" y="68"/>
                  </a:lnTo>
                  <a:lnTo>
                    <a:pt x="115" y="70"/>
                  </a:lnTo>
                  <a:lnTo>
                    <a:pt x="116" y="72"/>
                  </a:lnTo>
                  <a:lnTo>
                    <a:pt x="117" y="73"/>
                  </a:lnTo>
                  <a:lnTo>
                    <a:pt x="118" y="73"/>
                  </a:lnTo>
                  <a:lnTo>
                    <a:pt x="120" y="74"/>
                  </a:lnTo>
                  <a:lnTo>
                    <a:pt x="121" y="75"/>
                  </a:lnTo>
                  <a:lnTo>
                    <a:pt x="120" y="77"/>
                  </a:lnTo>
                  <a:lnTo>
                    <a:pt x="116" y="79"/>
                  </a:lnTo>
                  <a:lnTo>
                    <a:pt x="115" y="81"/>
                  </a:lnTo>
                  <a:lnTo>
                    <a:pt x="113" y="82"/>
                  </a:lnTo>
                  <a:lnTo>
                    <a:pt x="110" y="86"/>
                  </a:lnTo>
                  <a:lnTo>
                    <a:pt x="110" y="87"/>
                  </a:lnTo>
                  <a:lnTo>
                    <a:pt x="109" y="89"/>
                  </a:lnTo>
                  <a:lnTo>
                    <a:pt x="108" y="91"/>
                  </a:lnTo>
                  <a:lnTo>
                    <a:pt x="109" y="92"/>
                  </a:lnTo>
                  <a:lnTo>
                    <a:pt x="101" y="93"/>
                  </a:lnTo>
                  <a:lnTo>
                    <a:pt x="97" y="97"/>
                  </a:lnTo>
                  <a:lnTo>
                    <a:pt x="95" y="101"/>
                  </a:lnTo>
                  <a:lnTo>
                    <a:pt x="94" y="103"/>
                  </a:lnTo>
                  <a:lnTo>
                    <a:pt x="93" y="104"/>
                  </a:lnTo>
                  <a:lnTo>
                    <a:pt x="91" y="104"/>
                  </a:lnTo>
                  <a:lnTo>
                    <a:pt x="88" y="104"/>
                  </a:lnTo>
                  <a:lnTo>
                    <a:pt x="85" y="105"/>
                  </a:lnTo>
                  <a:lnTo>
                    <a:pt x="81" y="105"/>
                  </a:lnTo>
                  <a:lnTo>
                    <a:pt x="78" y="104"/>
                  </a:lnTo>
                  <a:lnTo>
                    <a:pt x="74" y="105"/>
                  </a:lnTo>
                  <a:lnTo>
                    <a:pt x="71" y="104"/>
                  </a:lnTo>
                  <a:lnTo>
                    <a:pt x="63" y="105"/>
                  </a:lnTo>
                  <a:lnTo>
                    <a:pt x="60" y="108"/>
                  </a:lnTo>
                  <a:lnTo>
                    <a:pt x="57" y="108"/>
                  </a:lnTo>
                  <a:lnTo>
                    <a:pt x="54" y="109"/>
                  </a:lnTo>
                  <a:lnTo>
                    <a:pt x="53" y="111"/>
                  </a:lnTo>
                  <a:lnTo>
                    <a:pt x="52" y="112"/>
                  </a:lnTo>
                  <a:lnTo>
                    <a:pt x="51" y="113"/>
                  </a:lnTo>
                  <a:lnTo>
                    <a:pt x="49" y="114"/>
                  </a:lnTo>
                  <a:lnTo>
                    <a:pt x="45" y="113"/>
                  </a:lnTo>
                  <a:lnTo>
                    <a:pt x="42" y="112"/>
                  </a:lnTo>
                  <a:lnTo>
                    <a:pt x="40" y="108"/>
                  </a:lnTo>
                  <a:lnTo>
                    <a:pt x="39" y="107"/>
                  </a:lnTo>
                  <a:lnTo>
                    <a:pt x="37" y="105"/>
                  </a:lnTo>
                  <a:lnTo>
                    <a:pt x="37" y="103"/>
                  </a:lnTo>
                  <a:lnTo>
                    <a:pt x="37" y="102"/>
                  </a:lnTo>
                  <a:lnTo>
                    <a:pt x="36" y="101"/>
                  </a:lnTo>
                  <a:lnTo>
                    <a:pt x="34" y="100"/>
                  </a:lnTo>
                  <a:lnTo>
                    <a:pt x="31" y="98"/>
                  </a:lnTo>
                  <a:lnTo>
                    <a:pt x="29" y="98"/>
                  </a:lnTo>
                  <a:lnTo>
                    <a:pt x="24" y="98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0" name="Freeform 494"/>
            <p:cNvSpPr>
              <a:spLocks/>
            </p:cNvSpPr>
            <p:nvPr/>
          </p:nvSpPr>
          <p:spPr bwMode="auto">
            <a:xfrm>
              <a:off x="3498850" y="1420813"/>
              <a:ext cx="73025" cy="84138"/>
            </a:xfrm>
            <a:custGeom>
              <a:avLst/>
              <a:gdLst>
                <a:gd name="T0" fmla="*/ 29 w 46"/>
                <a:gd name="T1" fmla="*/ 53 h 53"/>
                <a:gd name="T2" fmla="*/ 27 w 46"/>
                <a:gd name="T3" fmla="*/ 49 h 53"/>
                <a:gd name="T4" fmla="*/ 27 w 46"/>
                <a:gd name="T5" fmla="*/ 44 h 53"/>
                <a:gd name="T6" fmla="*/ 23 w 46"/>
                <a:gd name="T7" fmla="*/ 43 h 53"/>
                <a:gd name="T8" fmla="*/ 21 w 46"/>
                <a:gd name="T9" fmla="*/ 40 h 53"/>
                <a:gd name="T10" fmla="*/ 18 w 46"/>
                <a:gd name="T11" fmla="*/ 39 h 53"/>
                <a:gd name="T12" fmla="*/ 12 w 46"/>
                <a:gd name="T13" fmla="*/ 40 h 53"/>
                <a:gd name="T14" fmla="*/ 4 w 46"/>
                <a:gd name="T15" fmla="*/ 44 h 53"/>
                <a:gd name="T16" fmla="*/ 0 w 46"/>
                <a:gd name="T17" fmla="*/ 41 h 53"/>
                <a:gd name="T18" fmla="*/ 2 w 46"/>
                <a:gd name="T19" fmla="*/ 41 h 53"/>
                <a:gd name="T20" fmla="*/ 7 w 46"/>
                <a:gd name="T21" fmla="*/ 41 h 53"/>
                <a:gd name="T22" fmla="*/ 10 w 46"/>
                <a:gd name="T23" fmla="*/ 40 h 53"/>
                <a:gd name="T24" fmla="*/ 6 w 46"/>
                <a:gd name="T25" fmla="*/ 40 h 53"/>
                <a:gd name="T26" fmla="*/ 6 w 46"/>
                <a:gd name="T27" fmla="*/ 38 h 53"/>
                <a:gd name="T28" fmla="*/ 13 w 46"/>
                <a:gd name="T29" fmla="*/ 36 h 53"/>
                <a:gd name="T30" fmla="*/ 18 w 46"/>
                <a:gd name="T31" fmla="*/ 34 h 53"/>
                <a:gd name="T32" fmla="*/ 14 w 46"/>
                <a:gd name="T33" fmla="*/ 35 h 53"/>
                <a:gd name="T34" fmla="*/ 10 w 46"/>
                <a:gd name="T35" fmla="*/ 34 h 53"/>
                <a:gd name="T36" fmla="*/ 9 w 46"/>
                <a:gd name="T37" fmla="*/ 31 h 53"/>
                <a:gd name="T38" fmla="*/ 14 w 46"/>
                <a:gd name="T39" fmla="*/ 23 h 53"/>
                <a:gd name="T40" fmla="*/ 17 w 46"/>
                <a:gd name="T41" fmla="*/ 12 h 53"/>
                <a:gd name="T42" fmla="*/ 21 w 46"/>
                <a:gd name="T43" fmla="*/ 13 h 53"/>
                <a:gd name="T44" fmla="*/ 22 w 46"/>
                <a:gd name="T45" fmla="*/ 14 h 53"/>
                <a:gd name="T46" fmla="*/ 20 w 46"/>
                <a:gd name="T47" fmla="*/ 15 h 53"/>
                <a:gd name="T48" fmla="*/ 19 w 46"/>
                <a:gd name="T49" fmla="*/ 18 h 53"/>
                <a:gd name="T50" fmla="*/ 20 w 46"/>
                <a:gd name="T51" fmla="*/ 21 h 53"/>
                <a:gd name="T52" fmla="*/ 23 w 46"/>
                <a:gd name="T53" fmla="*/ 23 h 53"/>
                <a:gd name="T54" fmla="*/ 25 w 46"/>
                <a:gd name="T55" fmla="*/ 22 h 53"/>
                <a:gd name="T56" fmla="*/ 24 w 46"/>
                <a:gd name="T57" fmla="*/ 20 h 53"/>
                <a:gd name="T58" fmla="*/ 24 w 46"/>
                <a:gd name="T59" fmla="*/ 18 h 53"/>
                <a:gd name="T60" fmla="*/ 26 w 46"/>
                <a:gd name="T61" fmla="*/ 14 h 53"/>
                <a:gd name="T62" fmla="*/ 26 w 46"/>
                <a:gd name="T63" fmla="*/ 11 h 53"/>
                <a:gd name="T64" fmla="*/ 25 w 46"/>
                <a:gd name="T65" fmla="*/ 11 h 53"/>
                <a:gd name="T66" fmla="*/ 24 w 46"/>
                <a:gd name="T67" fmla="*/ 6 h 53"/>
                <a:gd name="T68" fmla="*/ 27 w 46"/>
                <a:gd name="T69" fmla="*/ 3 h 53"/>
                <a:gd name="T70" fmla="*/ 32 w 46"/>
                <a:gd name="T71" fmla="*/ 1 h 53"/>
                <a:gd name="T72" fmla="*/ 38 w 46"/>
                <a:gd name="T73" fmla="*/ 1 h 53"/>
                <a:gd name="T74" fmla="*/ 43 w 46"/>
                <a:gd name="T75" fmla="*/ 1 h 53"/>
                <a:gd name="T76" fmla="*/ 46 w 46"/>
                <a:gd name="T77" fmla="*/ 4 h 53"/>
                <a:gd name="T78" fmla="*/ 40 w 46"/>
                <a:gd name="T79" fmla="*/ 16 h 53"/>
                <a:gd name="T80" fmla="*/ 45 w 46"/>
                <a:gd name="T81" fmla="*/ 20 h 53"/>
                <a:gd name="T82" fmla="*/ 43 w 46"/>
                <a:gd name="T83" fmla="*/ 25 h 53"/>
                <a:gd name="T84" fmla="*/ 40 w 46"/>
                <a:gd name="T85" fmla="*/ 29 h 53"/>
                <a:gd name="T86" fmla="*/ 37 w 46"/>
                <a:gd name="T87" fmla="*/ 31 h 53"/>
                <a:gd name="T88" fmla="*/ 32 w 46"/>
                <a:gd name="T89" fmla="*/ 30 h 53"/>
                <a:gd name="T90" fmla="*/ 32 w 46"/>
                <a:gd name="T91" fmla="*/ 35 h 53"/>
                <a:gd name="T92" fmla="*/ 32 w 46"/>
                <a:gd name="T93" fmla="*/ 40 h 53"/>
                <a:gd name="T94" fmla="*/ 31 w 46"/>
                <a:gd name="T95" fmla="*/ 46 h 53"/>
                <a:gd name="T96" fmla="*/ 32 w 46"/>
                <a:gd name="T97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" h="53">
                  <a:moveTo>
                    <a:pt x="32" y="53"/>
                  </a:moveTo>
                  <a:lnTo>
                    <a:pt x="29" y="53"/>
                  </a:lnTo>
                  <a:lnTo>
                    <a:pt x="27" y="51"/>
                  </a:lnTo>
                  <a:lnTo>
                    <a:pt x="27" y="49"/>
                  </a:lnTo>
                  <a:lnTo>
                    <a:pt x="27" y="47"/>
                  </a:lnTo>
                  <a:lnTo>
                    <a:pt x="27" y="44"/>
                  </a:lnTo>
                  <a:lnTo>
                    <a:pt x="25" y="43"/>
                  </a:lnTo>
                  <a:lnTo>
                    <a:pt x="23" y="43"/>
                  </a:lnTo>
                  <a:lnTo>
                    <a:pt x="21" y="42"/>
                  </a:lnTo>
                  <a:lnTo>
                    <a:pt x="21" y="40"/>
                  </a:lnTo>
                  <a:lnTo>
                    <a:pt x="20" y="40"/>
                  </a:lnTo>
                  <a:lnTo>
                    <a:pt x="18" y="39"/>
                  </a:lnTo>
                  <a:lnTo>
                    <a:pt x="15" y="39"/>
                  </a:lnTo>
                  <a:lnTo>
                    <a:pt x="12" y="40"/>
                  </a:lnTo>
                  <a:lnTo>
                    <a:pt x="9" y="42"/>
                  </a:lnTo>
                  <a:lnTo>
                    <a:pt x="4" y="44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1" y="41"/>
                  </a:lnTo>
                  <a:lnTo>
                    <a:pt x="2" y="41"/>
                  </a:lnTo>
                  <a:lnTo>
                    <a:pt x="5" y="42"/>
                  </a:lnTo>
                  <a:lnTo>
                    <a:pt x="7" y="41"/>
                  </a:lnTo>
                  <a:lnTo>
                    <a:pt x="9" y="41"/>
                  </a:lnTo>
                  <a:lnTo>
                    <a:pt x="10" y="40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5" y="40"/>
                  </a:lnTo>
                  <a:lnTo>
                    <a:pt x="6" y="38"/>
                  </a:lnTo>
                  <a:lnTo>
                    <a:pt x="10" y="37"/>
                  </a:lnTo>
                  <a:lnTo>
                    <a:pt x="13" y="36"/>
                  </a:lnTo>
                  <a:lnTo>
                    <a:pt x="17" y="35"/>
                  </a:lnTo>
                  <a:lnTo>
                    <a:pt x="18" y="34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2" y="34"/>
                  </a:lnTo>
                  <a:lnTo>
                    <a:pt x="10" y="34"/>
                  </a:lnTo>
                  <a:lnTo>
                    <a:pt x="9" y="32"/>
                  </a:lnTo>
                  <a:lnTo>
                    <a:pt x="9" y="31"/>
                  </a:lnTo>
                  <a:lnTo>
                    <a:pt x="9" y="29"/>
                  </a:lnTo>
                  <a:lnTo>
                    <a:pt x="14" y="23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20" y="11"/>
                  </a:lnTo>
                  <a:lnTo>
                    <a:pt x="21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20" y="16"/>
                  </a:lnTo>
                  <a:lnTo>
                    <a:pt x="19" y="18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21" y="22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4" y="20"/>
                  </a:lnTo>
                  <a:lnTo>
                    <a:pt x="23" y="18"/>
                  </a:lnTo>
                  <a:lnTo>
                    <a:pt x="24" y="18"/>
                  </a:lnTo>
                  <a:lnTo>
                    <a:pt x="26" y="17"/>
                  </a:lnTo>
                  <a:lnTo>
                    <a:pt x="26" y="14"/>
                  </a:lnTo>
                  <a:lnTo>
                    <a:pt x="27" y="12"/>
                  </a:lnTo>
                  <a:lnTo>
                    <a:pt x="26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4" y="7"/>
                  </a:lnTo>
                  <a:lnTo>
                    <a:pt x="24" y="6"/>
                  </a:lnTo>
                  <a:lnTo>
                    <a:pt x="25" y="4"/>
                  </a:lnTo>
                  <a:lnTo>
                    <a:pt x="27" y="3"/>
                  </a:lnTo>
                  <a:lnTo>
                    <a:pt x="30" y="2"/>
                  </a:lnTo>
                  <a:lnTo>
                    <a:pt x="32" y="1"/>
                  </a:lnTo>
                  <a:lnTo>
                    <a:pt x="35" y="2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1"/>
                  </a:lnTo>
                  <a:lnTo>
                    <a:pt x="45" y="2"/>
                  </a:lnTo>
                  <a:lnTo>
                    <a:pt x="46" y="4"/>
                  </a:lnTo>
                  <a:lnTo>
                    <a:pt x="44" y="14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5" y="20"/>
                  </a:lnTo>
                  <a:lnTo>
                    <a:pt x="44" y="22"/>
                  </a:lnTo>
                  <a:lnTo>
                    <a:pt x="43" y="25"/>
                  </a:lnTo>
                  <a:lnTo>
                    <a:pt x="40" y="26"/>
                  </a:lnTo>
                  <a:lnTo>
                    <a:pt x="40" y="29"/>
                  </a:lnTo>
                  <a:lnTo>
                    <a:pt x="39" y="31"/>
                  </a:lnTo>
                  <a:lnTo>
                    <a:pt x="37" y="31"/>
                  </a:lnTo>
                  <a:lnTo>
                    <a:pt x="34" y="30"/>
                  </a:lnTo>
                  <a:lnTo>
                    <a:pt x="32" y="30"/>
                  </a:lnTo>
                  <a:lnTo>
                    <a:pt x="31" y="32"/>
                  </a:lnTo>
                  <a:lnTo>
                    <a:pt x="32" y="35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4"/>
                  </a:lnTo>
                  <a:lnTo>
                    <a:pt x="31" y="46"/>
                  </a:lnTo>
                  <a:lnTo>
                    <a:pt x="31" y="47"/>
                  </a:lnTo>
                  <a:lnTo>
                    <a:pt x="32" y="51"/>
                  </a:lnTo>
                  <a:lnTo>
                    <a:pt x="32" y="5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1" name="Freeform 496"/>
            <p:cNvSpPr>
              <a:spLocks/>
            </p:cNvSpPr>
            <p:nvPr/>
          </p:nvSpPr>
          <p:spPr bwMode="auto">
            <a:xfrm>
              <a:off x="3238500" y="1738313"/>
              <a:ext cx="65088" cy="122238"/>
            </a:xfrm>
            <a:custGeom>
              <a:avLst/>
              <a:gdLst>
                <a:gd name="T0" fmla="*/ 25 w 41"/>
                <a:gd name="T1" fmla="*/ 71 h 77"/>
                <a:gd name="T2" fmla="*/ 27 w 41"/>
                <a:gd name="T3" fmla="*/ 66 h 77"/>
                <a:gd name="T4" fmla="*/ 32 w 41"/>
                <a:gd name="T5" fmla="*/ 62 h 77"/>
                <a:gd name="T6" fmla="*/ 29 w 41"/>
                <a:gd name="T7" fmla="*/ 57 h 77"/>
                <a:gd name="T8" fmla="*/ 28 w 41"/>
                <a:gd name="T9" fmla="*/ 51 h 77"/>
                <a:gd name="T10" fmla="*/ 31 w 41"/>
                <a:gd name="T11" fmla="*/ 47 h 77"/>
                <a:gd name="T12" fmla="*/ 27 w 41"/>
                <a:gd name="T13" fmla="*/ 42 h 77"/>
                <a:gd name="T14" fmla="*/ 28 w 41"/>
                <a:gd name="T15" fmla="*/ 37 h 77"/>
                <a:gd name="T16" fmla="*/ 33 w 41"/>
                <a:gd name="T17" fmla="*/ 34 h 77"/>
                <a:gd name="T18" fmla="*/ 32 w 41"/>
                <a:gd name="T19" fmla="*/ 30 h 77"/>
                <a:gd name="T20" fmla="*/ 33 w 41"/>
                <a:gd name="T21" fmla="*/ 25 h 77"/>
                <a:gd name="T22" fmla="*/ 34 w 41"/>
                <a:gd name="T23" fmla="*/ 19 h 77"/>
                <a:gd name="T24" fmla="*/ 39 w 41"/>
                <a:gd name="T25" fmla="*/ 12 h 77"/>
                <a:gd name="T26" fmla="*/ 41 w 41"/>
                <a:gd name="T27" fmla="*/ 7 h 77"/>
                <a:gd name="T28" fmla="*/ 38 w 41"/>
                <a:gd name="T29" fmla="*/ 3 h 77"/>
                <a:gd name="T30" fmla="*/ 31 w 41"/>
                <a:gd name="T31" fmla="*/ 2 h 77"/>
                <a:gd name="T32" fmla="*/ 22 w 41"/>
                <a:gd name="T33" fmla="*/ 3 h 77"/>
                <a:gd name="T34" fmla="*/ 17 w 41"/>
                <a:gd name="T35" fmla="*/ 3 h 77"/>
                <a:gd name="T36" fmla="*/ 14 w 41"/>
                <a:gd name="T37" fmla="*/ 0 h 77"/>
                <a:gd name="T38" fmla="*/ 8 w 41"/>
                <a:gd name="T39" fmla="*/ 4 h 77"/>
                <a:gd name="T40" fmla="*/ 10 w 41"/>
                <a:gd name="T41" fmla="*/ 16 h 77"/>
                <a:gd name="T42" fmla="*/ 9 w 41"/>
                <a:gd name="T43" fmla="*/ 22 h 77"/>
                <a:gd name="T44" fmla="*/ 7 w 41"/>
                <a:gd name="T45" fmla="*/ 28 h 77"/>
                <a:gd name="T46" fmla="*/ 6 w 41"/>
                <a:gd name="T47" fmla="*/ 33 h 77"/>
                <a:gd name="T48" fmla="*/ 4 w 41"/>
                <a:gd name="T49" fmla="*/ 40 h 77"/>
                <a:gd name="T50" fmla="*/ 1 w 41"/>
                <a:gd name="T51" fmla="*/ 48 h 77"/>
                <a:gd name="T52" fmla="*/ 0 w 41"/>
                <a:gd name="T53" fmla="*/ 51 h 77"/>
                <a:gd name="T54" fmla="*/ 4 w 41"/>
                <a:gd name="T55" fmla="*/ 56 h 77"/>
                <a:gd name="T56" fmla="*/ 9 w 41"/>
                <a:gd name="T57" fmla="*/ 55 h 77"/>
                <a:gd name="T58" fmla="*/ 8 w 41"/>
                <a:gd name="T59" fmla="*/ 57 h 77"/>
                <a:gd name="T60" fmla="*/ 8 w 41"/>
                <a:gd name="T61" fmla="*/ 63 h 77"/>
                <a:gd name="T62" fmla="*/ 8 w 41"/>
                <a:gd name="T63" fmla="*/ 69 h 77"/>
                <a:gd name="T64" fmla="*/ 7 w 41"/>
                <a:gd name="T65" fmla="*/ 73 h 77"/>
                <a:gd name="T66" fmla="*/ 7 w 41"/>
                <a:gd name="T67" fmla="*/ 77 h 77"/>
                <a:gd name="T68" fmla="*/ 13 w 41"/>
                <a:gd name="T69" fmla="*/ 76 h 77"/>
                <a:gd name="T70" fmla="*/ 18 w 41"/>
                <a:gd name="T71" fmla="*/ 77 h 77"/>
                <a:gd name="T72" fmla="*/ 23 w 41"/>
                <a:gd name="T73" fmla="*/ 76 h 77"/>
                <a:gd name="T74" fmla="*/ 26 w 41"/>
                <a:gd name="T75" fmla="*/ 7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1" h="77">
                  <a:moveTo>
                    <a:pt x="26" y="75"/>
                  </a:moveTo>
                  <a:lnTo>
                    <a:pt x="25" y="71"/>
                  </a:lnTo>
                  <a:lnTo>
                    <a:pt x="25" y="69"/>
                  </a:lnTo>
                  <a:lnTo>
                    <a:pt x="27" y="66"/>
                  </a:lnTo>
                  <a:lnTo>
                    <a:pt x="30" y="64"/>
                  </a:lnTo>
                  <a:lnTo>
                    <a:pt x="32" y="62"/>
                  </a:lnTo>
                  <a:lnTo>
                    <a:pt x="31" y="59"/>
                  </a:lnTo>
                  <a:lnTo>
                    <a:pt x="29" y="57"/>
                  </a:lnTo>
                  <a:lnTo>
                    <a:pt x="28" y="55"/>
                  </a:lnTo>
                  <a:lnTo>
                    <a:pt x="28" y="51"/>
                  </a:lnTo>
                  <a:lnTo>
                    <a:pt x="30" y="49"/>
                  </a:lnTo>
                  <a:lnTo>
                    <a:pt x="31" y="47"/>
                  </a:lnTo>
                  <a:lnTo>
                    <a:pt x="30" y="46"/>
                  </a:lnTo>
                  <a:lnTo>
                    <a:pt x="27" y="42"/>
                  </a:lnTo>
                  <a:lnTo>
                    <a:pt x="27" y="38"/>
                  </a:lnTo>
                  <a:lnTo>
                    <a:pt x="28" y="37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3" y="25"/>
                  </a:lnTo>
                  <a:lnTo>
                    <a:pt x="34" y="22"/>
                  </a:lnTo>
                  <a:lnTo>
                    <a:pt x="34" y="19"/>
                  </a:lnTo>
                  <a:lnTo>
                    <a:pt x="34" y="17"/>
                  </a:lnTo>
                  <a:lnTo>
                    <a:pt x="39" y="12"/>
                  </a:lnTo>
                  <a:lnTo>
                    <a:pt x="41" y="9"/>
                  </a:lnTo>
                  <a:lnTo>
                    <a:pt x="41" y="7"/>
                  </a:lnTo>
                  <a:lnTo>
                    <a:pt x="39" y="5"/>
                  </a:lnTo>
                  <a:lnTo>
                    <a:pt x="38" y="3"/>
                  </a:lnTo>
                  <a:lnTo>
                    <a:pt x="34" y="2"/>
                  </a:lnTo>
                  <a:lnTo>
                    <a:pt x="31" y="2"/>
                  </a:lnTo>
                  <a:lnTo>
                    <a:pt x="27" y="4"/>
                  </a:lnTo>
                  <a:lnTo>
                    <a:pt x="22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8" y="4"/>
                  </a:lnTo>
                  <a:lnTo>
                    <a:pt x="10" y="14"/>
                  </a:lnTo>
                  <a:lnTo>
                    <a:pt x="10" y="16"/>
                  </a:lnTo>
                  <a:lnTo>
                    <a:pt x="10" y="18"/>
                  </a:lnTo>
                  <a:lnTo>
                    <a:pt x="9" y="22"/>
                  </a:lnTo>
                  <a:lnTo>
                    <a:pt x="8" y="24"/>
                  </a:lnTo>
                  <a:lnTo>
                    <a:pt x="7" y="28"/>
                  </a:lnTo>
                  <a:lnTo>
                    <a:pt x="7" y="31"/>
                  </a:lnTo>
                  <a:lnTo>
                    <a:pt x="6" y="33"/>
                  </a:lnTo>
                  <a:lnTo>
                    <a:pt x="5" y="37"/>
                  </a:lnTo>
                  <a:lnTo>
                    <a:pt x="4" y="40"/>
                  </a:lnTo>
                  <a:lnTo>
                    <a:pt x="1" y="44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52"/>
                  </a:lnTo>
                  <a:lnTo>
                    <a:pt x="4" y="56"/>
                  </a:lnTo>
                  <a:lnTo>
                    <a:pt x="6" y="55"/>
                  </a:lnTo>
                  <a:lnTo>
                    <a:pt x="9" y="55"/>
                  </a:lnTo>
                  <a:lnTo>
                    <a:pt x="9" y="56"/>
                  </a:lnTo>
                  <a:lnTo>
                    <a:pt x="8" y="57"/>
                  </a:lnTo>
                  <a:lnTo>
                    <a:pt x="9" y="60"/>
                  </a:lnTo>
                  <a:lnTo>
                    <a:pt x="8" y="63"/>
                  </a:lnTo>
                  <a:lnTo>
                    <a:pt x="8" y="64"/>
                  </a:lnTo>
                  <a:lnTo>
                    <a:pt x="8" y="69"/>
                  </a:lnTo>
                  <a:lnTo>
                    <a:pt x="8" y="71"/>
                  </a:lnTo>
                  <a:lnTo>
                    <a:pt x="7" y="73"/>
                  </a:lnTo>
                  <a:lnTo>
                    <a:pt x="7" y="76"/>
                  </a:lnTo>
                  <a:lnTo>
                    <a:pt x="7" y="77"/>
                  </a:lnTo>
                  <a:lnTo>
                    <a:pt x="10" y="76"/>
                  </a:lnTo>
                  <a:lnTo>
                    <a:pt x="13" y="76"/>
                  </a:lnTo>
                  <a:lnTo>
                    <a:pt x="16" y="76"/>
                  </a:lnTo>
                  <a:lnTo>
                    <a:pt x="18" y="77"/>
                  </a:lnTo>
                  <a:lnTo>
                    <a:pt x="20" y="77"/>
                  </a:lnTo>
                  <a:lnTo>
                    <a:pt x="23" y="76"/>
                  </a:lnTo>
                  <a:lnTo>
                    <a:pt x="24" y="75"/>
                  </a:lnTo>
                  <a:lnTo>
                    <a:pt x="26" y="7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2" name="Freeform 498"/>
            <p:cNvSpPr>
              <a:spLocks/>
            </p:cNvSpPr>
            <p:nvPr/>
          </p:nvSpPr>
          <p:spPr bwMode="auto">
            <a:xfrm>
              <a:off x="3548062" y="1373188"/>
              <a:ext cx="180975" cy="223838"/>
            </a:xfrm>
            <a:custGeom>
              <a:avLst/>
              <a:gdLst>
                <a:gd name="T0" fmla="*/ 63 w 114"/>
                <a:gd name="T1" fmla="*/ 15 h 141"/>
                <a:gd name="T2" fmla="*/ 59 w 114"/>
                <a:gd name="T3" fmla="*/ 12 h 141"/>
                <a:gd name="T4" fmla="*/ 53 w 114"/>
                <a:gd name="T5" fmla="*/ 11 h 141"/>
                <a:gd name="T6" fmla="*/ 49 w 114"/>
                <a:gd name="T7" fmla="*/ 8 h 141"/>
                <a:gd name="T8" fmla="*/ 46 w 114"/>
                <a:gd name="T9" fmla="*/ 1 h 141"/>
                <a:gd name="T10" fmla="*/ 37 w 114"/>
                <a:gd name="T11" fmla="*/ 0 h 141"/>
                <a:gd name="T12" fmla="*/ 38 w 114"/>
                <a:gd name="T13" fmla="*/ 7 h 141"/>
                <a:gd name="T14" fmla="*/ 34 w 114"/>
                <a:gd name="T15" fmla="*/ 12 h 141"/>
                <a:gd name="T16" fmla="*/ 37 w 114"/>
                <a:gd name="T17" fmla="*/ 15 h 141"/>
                <a:gd name="T18" fmla="*/ 37 w 114"/>
                <a:gd name="T19" fmla="*/ 19 h 141"/>
                <a:gd name="T20" fmla="*/ 34 w 114"/>
                <a:gd name="T21" fmla="*/ 23 h 141"/>
                <a:gd name="T22" fmla="*/ 33 w 114"/>
                <a:gd name="T23" fmla="*/ 31 h 141"/>
                <a:gd name="T24" fmla="*/ 29 w 114"/>
                <a:gd name="T25" fmla="*/ 29 h 141"/>
                <a:gd name="T26" fmla="*/ 17 w 114"/>
                <a:gd name="T27" fmla="*/ 25 h 141"/>
                <a:gd name="T28" fmla="*/ 14 w 114"/>
                <a:gd name="T29" fmla="*/ 30 h 141"/>
                <a:gd name="T30" fmla="*/ 20 w 114"/>
                <a:gd name="T31" fmla="*/ 34 h 141"/>
                <a:gd name="T32" fmla="*/ 13 w 114"/>
                <a:gd name="T33" fmla="*/ 43 h 141"/>
                <a:gd name="T34" fmla="*/ 13 w 114"/>
                <a:gd name="T35" fmla="*/ 51 h 141"/>
                <a:gd name="T36" fmla="*/ 8 w 114"/>
                <a:gd name="T37" fmla="*/ 60 h 141"/>
                <a:gd name="T38" fmla="*/ 0 w 114"/>
                <a:gd name="T39" fmla="*/ 61 h 141"/>
                <a:gd name="T40" fmla="*/ 1 w 114"/>
                <a:gd name="T41" fmla="*/ 73 h 141"/>
                <a:gd name="T42" fmla="*/ 1 w 114"/>
                <a:gd name="T43" fmla="*/ 81 h 141"/>
                <a:gd name="T44" fmla="*/ 4 w 114"/>
                <a:gd name="T45" fmla="*/ 88 h 141"/>
                <a:gd name="T46" fmla="*/ 3 w 114"/>
                <a:gd name="T47" fmla="*/ 95 h 141"/>
                <a:gd name="T48" fmla="*/ 4 w 114"/>
                <a:gd name="T49" fmla="*/ 103 h 141"/>
                <a:gd name="T50" fmla="*/ 14 w 114"/>
                <a:gd name="T51" fmla="*/ 109 h 141"/>
                <a:gd name="T52" fmla="*/ 22 w 114"/>
                <a:gd name="T53" fmla="*/ 120 h 141"/>
                <a:gd name="T54" fmla="*/ 20 w 114"/>
                <a:gd name="T55" fmla="*/ 136 h 141"/>
                <a:gd name="T56" fmla="*/ 36 w 114"/>
                <a:gd name="T57" fmla="*/ 136 h 141"/>
                <a:gd name="T58" fmla="*/ 49 w 114"/>
                <a:gd name="T59" fmla="*/ 138 h 141"/>
                <a:gd name="T60" fmla="*/ 56 w 114"/>
                <a:gd name="T61" fmla="*/ 140 h 141"/>
                <a:gd name="T62" fmla="*/ 64 w 114"/>
                <a:gd name="T63" fmla="*/ 139 h 141"/>
                <a:gd name="T64" fmla="*/ 81 w 114"/>
                <a:gd name="T65" fmla="*/ 135 h 141"/>
                <a:gd name="T66" fmla="*/ 90 w 114"/>
                <a:gd name="T67" fmla="*/ 136 h 141"/>
                <a:gd name="T68" fmla="*/ 89 w 114"/>
                <a:gd name="T69" fmla="*/ 125 h 141"/>
                <a:gd name="T70" fmla="*/ 100 w 114"/>
                <a:gd name="T71" fmla="*/ 118 h 141"/>
                <a:gd name="T72" fmla="*/ 91 w 114"/>
                <a:gd name="T73" fmla="*/ 108 h 141"/>
                <a:gd name="T74" fmla="*/ 81 w 114"/>
                <a:gd name="T75" fmla="*/ 94 h 141"/>
                <a:gd name="T76" fmla="*/ 77 w 114"/>
                <a:gd name="T77" fmla="*/ 88 h 141"/>
                <a:gd name="T78" fmla="*/ 86 w 114"/>
                <a:gd name="T79" fmla="*/ 87 h 141"/>
                <a:gd name="T80" fmla="*/ 104 w 114"/>
                <a:gd name="T81" fmla="*/ 78 h 141"/>
                <a:gd name="T82" fmla="*/ 111 w 114"/>
                <a:gd name="T83" fmla="*/ 79 h 141"/>
                <a:gd name="T84" fmla="*/ 114 w 114"/>
                <a:gd name="T85" fmla="*/ 69 h 141"/>
                <a:gd name="T86" fmla="*/ 110 w 114"/>
                <a:gd name="T87" fmla="*/ 56 h 141"/>
                <a:gd name="T88" fmla="*/ 108 w 114"/>
                <a:gd name="T89" fmla="*/ 44 h 141"/>
                <a:gd name="T90" fmla="*/ 107 w 114"/>
                <a:gd name="T91" fmla="*/ 35 h 141"/>
                <a:gd name="T92" fmla="*/ 104 w 114"/>
                <a:gd name="T93" fmla="*/ 23 h 141"/>
                <a:gd name="T94" fmla="*/ 94 w 114"/>
                <a:gd name="T95" fmla="*/ 16 h 141"/>
                <a:gd name="T96" fmla="*/ 90 w 114"/>
                <a:gd name="T97" fmla="*/ 12 h 141"/>
                <a:gd name="T98" fmla="*/ 82 w 114"/>
                <a:gd name="T99" fmla="*/ 13 h 141"/>
                <a:gd name="T100" fmla="*/ 84 w 114"/>
                <a:gd name="T101" fmla="*/ 9 h 141"/>
                <a:gd name="T102" fmla="*/ 77 w 114"/>
                <a:gd name="T103" fmla="*/ 16 h 141"/>
                <a:gd name="T104" fmla="*/ 70 w 114"/>
                <a:gd name="T105" fmla="*/ 19 h 141"/>
                <a:gd name="T106" fmla="*/ 61 w 114"/>
                <a:gd name="T10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141">
                  <a:moveTo>
                    <a:pt x="61" y="19"/>
                  </a:moveTo>
                  <a:lnTo>
                    <a:pt x="61" y="18"/>
                  </a:lnTo>
                  <a:lnTo>
                    <a:pt x="62" y="16"/>
                  </a:lnTo>
                  <a:lnTo>
                    <a:pt x="63" y="15"/>
                  </a:lnTo>
                  <a:lnTo>
                    <a:pt x="64" y="13"/>
                  </a:lnTo>
                  <a:lnTo>
                    <a:pt x="64" y="11"/>
                  </a:lnTo>
                  <a:lnTo>
                    <a:pt x="63" y="11"/>
                  </a:lnTo>
                  <a:lnTo>
                    <a:pt x="59" y="12"/>
                  </a:lnTo>
                  <a:lnTo>
                    <a:pt x="58" y="12"/>
                  </a:lnTo>
                  <a:lnTo>
                    <a:pt x="57" y="11"/>
                  </a:lnTo>
                  <a:lnTo>
                    <a:pt x="54" y="10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2" y="9"/>
                  </a:lnTo>
                  <a:lnTo>
                    <a:pt x="50" y="9"/>
                  </a:lnTo>
                  <a:lnTo>
                    <a:pt x="49" y="8"/>
                  </a:lnTo>
                  <a:lnTo>
                    <a:pt x="51" y="7"/>
                  </a:lnTo>
                  <a:lnTo>
                    <a:pt x="51" y="5"/>
                  </a:lnTo>
                  <a:lnTo>
                    <a:pt x="49" y="2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4" y="1"/>
                  </a:lnTo>
                  <a:lnTo>
                    <a:pt x="42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9" y="8"/>
                  </a:lnTo>
                  <a:lnTo>
                    <a:pt x="36" y="10"/>
                  </a:lnTo>
                  <a:lnTo>
                    <a:pt x="35" y="11"/>
                  </a:lnTo>
                  <a:lnTo>
                    <a:pt x="34" y="12"/>
                  </a:lnTo>
                  <a:lnTo>
                    <a:pt x="36" y="12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5"/>
                  </a:lnTo>
                  <a:lnTo>
                    <a:pt x="39" y="16"/>
                  </a:lnTo>
                  <a:lnTo>
                    <a:pt x="38" y="17"/>
                  </a:lnTo>
                  <a:lnTo>
                    <a:pt x="37" y="17"/>
                  </a:lnTo>
                  <a:lnTo>
                    <a:pt x="37" y="19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34" y="21"/>
                  </a:lnTo>
                  <a:lnTo>
                    <a:pt x="34" y="23"/>
                  </a:lnTo>
                  <a:lnTo>
                    <a:pt x="33" y="24"/>
                  </a:lnTo>
                  <a:lnTo>
                    <a:pt x="33" y="28"/>
                  </a:lnTo>
                  <a:lnTo>
                    <a:pt x="34" y="32"/>
                  </a:lnTo>
                  <a:lnTo>
                    <a:pt x="33" y="31"/>
                  </a:lnTo>
                  <a:lnTo>
                    <a:pt x="32" y="28"/>
                  </a:lnTo>
                  <a:lnTo>
                    <a:pt x="30" y="27"/>
                  </a:lnTo>
                  <a:lnTo>
                    <a:pt x="30" y="29"/>
                  </a:lnTo>
                  <a:lnTo>
                    <a:pt x="29" y="29"/>
                  </a:lnTo>
                  <a:lnTo>
                    <a:pt x="28" y="27"/>
                  </a:lnTo>
                  <a:lnTo>
                    <a:pt x="27" y="25"/>
                  </a:lnTo>
                  <a:lnTo>
                    <a:pt x="23" y="24"/>
                  </a:lnTo>
                  <a:lnTo>
                    <a:pt x="17" y="25"/>
                  </a:lnTo>
                  <a:lnTo>
                    <a:pt x="16" y="27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7" y="31"/>
                  </a:lnTo>
                  <a:lnTo>
                    <a:pt x="18" y="31"/>
                  </a:lnTo>
                  <a:lnTo>
                    <a:pt x="19" y="33"/>
                  </a:lnTo>
                  <a:lnTo>
                    <a:pt x="20" y="34"/>
                  </a:lnTo>
                  <a:lnTo>
                    <a:pt x="19" y="34"/>
                  </a:lnTo>
                  <a:lnTo>
                    <a:pt x="18" y="32"/>
                  </a:lnTo>
                  <a:lnTo>
                    <a:pt x="15" y="33"/>
                  </a:lnTo>
                  <a:lnTo>
                    <a:pt x="13" y="43"/>
                  </a:lnTo>
                  <a:lnTo>
                    <a:pt x="9" y="45"/>
                  </a:lnTo>
                  <a:lnTo>
                    <a:pt x="9" y="47"/>
                  </a:lnTo>
                  <a:lnTo>
                    <a:pt x="14" y="49"/>
                  </a:lnTo>
                  <a:lnTo>
                    <a:pt x="13" y="51"/>
                  </a:lnTo>
                  <a:lnTo>
                    <a:pt x="12" y="53"/>
                  </a:lnTo>
                  <a:lnTo>
                    <a:pt x="9" y="55"/>
                  </a:lnTo>
                  <a:lnTo>
                    <a:pt x="9" y="57"/>
                  </a:lnTo>
                  <a:lnTo>
                    <a:pt x="8" y="60"/>
                  </a:lnTo>
                  <a:lnTo>
                    <a:pt x="6" y="60"/>
                  </a:lnTo>
                  <a:lnTo>
                    <a:pt x="3" y="59"/>
                  </a:lnTo>
                  <a:lnTo>
                    <a:pt x="1" y="59"/>
                  </a:lnTo>
                  <a:lnTo>
                    <a:pt x="0" y="61"/>
                  </a:lnTo>
                  <a:lnTo>
                    <a:pt x="1" y="64"/>
                  </a:lnTo>
                  <a:lnTo>
                    <a:pt x="2" y="66"/>
                  </a:lnTo>
                  <a:lnTo>
                    <a:pt x="1" y="69"/>
                  </a:lnTo>
                  <a:lnTo>
                    <a:pt x="1" y="73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9"/>
                  </a:lnTo>
                  <a:lnTo>
                    <a:pt x="1" y="81"/>
                  </a:lnTo>
                  <a:lnTo>
                    <a:pt x="2" y="82"/>
                  </a:lnTo>
                  <a:lnTo>
                    <a:pt x="2" y="84"/>
                  </a:lnTo>
                  <a:lnTo>
                    <a:pt x="4" y="86"/>
                  </a:lnTo>
                  <a:lnTo>
                    <a:pt x="4" y="88"/>
                  </a:lnTo>
                  <a:lnTo>
                    <a:pt x="1" y="91"/>
                  </a:lnTo>
                  <a:lnTo>
                    <a:pt x="3" y="92"/>
                  </a:lnTo>
                  <a:lnTo>
                    <a:pt x="3" y="94"/>
                  </a:lnTo>
                  <a:lnTo>
                    <a:pt x="3" y="95"/>
                  </a:lnTo>
                  <a:lnTo>
                    <a:pt x="4" y="97"/>
                  </a:lnTo>
                  <a:lnTo>
                    <a:pt x="5" y="98"/>
                  </a:lnTo>
                  <a:lnTo>
                    <a:pt x="5" y="101"/>
                  </a:lnTo>
                  <a:lnTo>
                    <a:pt x="4" y="103"/>
                  </a:lnTo>
                  <a:lnTo>
                    <a:pt x="7" y="105"/>
                  </a:lnTo>
                  <a:lnTo>
                    <a:pt x="9" y="106"/>
                  </a:lnTo>
                  <a:lnTo>
                    <a:pt x="10" y="108"/>
                  </a:lnTo>
                  <a:lnTo>
                    <a:pt x="14" y="109"/>
                  </a:lnTo>
                  <a:lnTo>
                    <a:pt x="24" y="111"/>
                  </a:lnTo>
                  <a:lnTo>
                    <a:pt x="27" y="112"/>
                  </a:lnTo>
                  <a:lnTo>
                    <a:pt x="26" y="115"/>
                  </a:lnTo>
                  <a:lnTo>
                    <a:pt x="22" y="120"/>
                  </a:lnTo>
                  <a:lnTo>
                    <a:pt x="22" y="123"/>
                  </a:lnTo>
                  <a:lnTo>
                    <a:pt x="20" y="128"/>
                  </a:lnTo>
                  <a:lnTo>
                    <a:pt x="20" y="134"/>
                  </a:lnTo>
                  <a:lnTo>
                    <a:pt x="20" y="136"/>
                  </a:lnTo>
                  <a:lnTo>
                    <a:pt x="20" y="136"/>
                  </a:lnTo>
                  <a:lnTo>
                    <a:pt x="22" y="138"/>
                  </a:lnTo>
                  <a:lnTo>
                    <a:pt x="30" y="137"/>
                  </a:lnTo>
                  <a:lnTo>
                    <a:pt x="36" y="136"/>
                  </a:lnTo>
                  <a:lnTo>
                    <a:pt x="41" y="137"/>
                  </a:lnTo>
                  <a:lnTo>
                    <a:pt x="45" y="138"/>
                  </a:lnTo>
                  <a:lnTo>
                    <a:pt x="48" y="138"/>
                  </a:lnTo>
                  <a:lnTo>
                    <a:pt x="49" y="138"/>
                  </a:lnTo>
                  <a:lnTo>
                    <a:pt x="52" y="138"/>
                  </a:lnTo>
                  <a:lnTo>
                    <a:pt x="53" y="140"/>
                  </a:lnTo>
                  <a:lnTo>
                    <a:pt x="55" y="141"/>
                  </a:lnTo>
                  <a:lnTo>
                    <a:pt x="56" y="140"/>
                  </a:lnTo>
                  <a:lnTo>
                    <a:pt x="57" y="139"/>
                  </a:lnTo>
                  <a:lnTo>
                    <a:pt x="59" y="137"/>
                  </a:lnTo>
                  <a:lnTo>
                    <a:pt x="61" y="138"/>
                  </a:lnTo>
                  <a:lnTo>
                    <a:pt x="64" y="139"/>
                  </a:lnTo>
                  <a:lnTo>
                    <a:pt x="68" y="139"/>
                  </a:lnTo>
                  <a:lnTo>
                    <a:pt x="72" y="137"/>
                  </a:lnTo>
                  <a:lnTo>
                    <a:pt x="80" y="136"/>
                  </a:lnTo>
                  <a:lnTo>
                    <a:pt x="81" y="135"/>
                  </a:lnTo>
                  <a:lnTo>
                    <a:pt x="83" y="136"/>
                  </a:lnTo>
                  <a:lnTo>
                    <a:pt x="87" y="136"/>
                  </a:lnTo>
                  <a:lnTo>
                    <a:pt x="88" y="137"/>
                  </a:lnTo>
                  <a:lnTo>
                    <a:pt x="90" y="136"/>
                  </a:lnTo>
                  <a:lnTo>
                    <a:pt x="90" y="135"/>
                  </a:lnTo>
                  <a:lnTo>
                    <a:pt x="88" y="131"/>
                  </a:lnTo>
                  <a:lnTo>
                    <a:pt x="88" y="128"/>
                  </a:lnTo>
                  <a:lnTo>
                    <a:pt x="89" y="125"/>
                  </a:lnTo>
                  <a:lnTo>
                    <a:pt x="94" y="124"/>
                  </a:lnTo>
                  <a:lnTo>
                    <a:pt x="95" y="121"/>
                  </a:lnTo>
                  <a:lnTo>
                    <a:pt x="96" y="120"/>
                  </a:lnTo>
                  <a:lnTo>
                    <a:pt x="100" y="118"/>
                  </a:lnTo>
                  <a:lnTo>
                    <a:pt x="100" y="117"/>
                  </a:lnTo>
                  <a:lnTo>
                    <a:pt x="99" y="115"/>
                  </a:lnTo>
                  <a:lnTo>
                    <a:pt x="93" y="111"/>
                  </a:lnTo>
                  <a:lnTo>
                    <a:pt x="91" y="108"/>
                  </a:lnTo>
                  <a:lnTo>
                    <a:pt x="84" y="103"/>
                  </a:lnTo>
                  <a:lnTo>
                    <a:pt x="82" y="101"/>
                  </a:lnTo>
                  <a:lnTo>
                    <a:pt x="82" y="97"/>
                  </a:lnTo>
                  <a:lnTo>
                    <a:pt x="81" y="94"/>
                  </a:lnTo>
                  <a:lnTo>
                    <a:pt x="78" y="93"/>
                  </a:lnTo>
                  <a:lnTo>
                    <a:pt x="76" y="91"/>
                  </a:lnTo>
                  <a:lnTo>
                    <a:pt x="76" y="89"/>
                  </a:lnTo>
                  <a:lnTo>
                    <a:pt x="77" y="88"/>
                  </a:lnTo>
                  <a:lnTo>
                    <a:pt x="80" y="91"/>
                  </a:lnTo>
                  <a:lnTo>
                    <a:pt x="81" y="91"/>
                  </a:lnTo>
                  <a:lnTo>
                    <a:pt x="82" y="88"/>
                  </a:lnTo>
                  <a:lnTo>
                    <a:pt x="86" y="87"/>
                  </a:lnTo>
                  <a:lnTo>
                    <a:pt x="90" y="85"/>
                  </a:lnTo>
                  <a:lnTo>
                    <a:pt x="94" y="84"/>
                  </a:lnTo>
                  <a:lnTo>
                    <a:pt x="95" y="81"/>
                  </a:lnTo>
                  <a:lnTo>
                    <a:pt x="104" y="78"/>
                  </a:lnTo>
                  <a:lnTo>
                    <a:pt x="105" y="73"/>
                  </a:lnTo>
                  <a:lnTo>
                    <a:pt x="107" y="74"/>
                  </a:lnTo>
                  <a:lnTo>
                    <a:pt x="109" y="77"/>
                  </a:lnTo>
                  <a:lnTo>
                    <a:pt x="111" y="79"/>
                  </a:lnTo>
                  <a:lnTo>
                    <a:pt x="112" y="79"/>
                  </a:lnTo>
                  <a:lnTo>
                    <a:pt x="113" y="77"/>
                  </a:lnTo>
                  <a:lnTo>
                    <a:pt x="114" y="73"/>
                  </a:lnTo>
                  <a:lnTo>
                    <a:pt x="114" y="69"/>
                  </a:lnTo>
                  <a:lnTo>
                    <a:pt x="114" y="68"/>
                  </a:lnTo>
                  <a:lnTo>
                    <a:pt x="110" y="64"/>
                  </a:lnTo>
                  <a:lnTo>
                    <a:pt x="110" y="59"/>
                  </a:lnTo>
                  <a:lnTo>
                    <a:pt x="110" y="56"/>
                  </a:lnTo>
                  <a:lnTo>
                    <a:pt x="109" y="53"/>
                  </a:lnTo>
                  <a:lnTo>
                    <a:pt x="109" y="51"/>
                  </a:lnTo>
                  <a:lnTo>
                    <a:pt x="108" y="46"/>
                  </a:lnTo>
                  <a:lnTo>
                    <a:pt x="108" y="44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5" y="37"/>
                  </a:lnTo>
                  <a:lnTo>
                    <a:pt x="107" y="35"/>
                  </a:lnTo>
                  <a:lnTo>
                    <a:pt x="107" y="32"/>
                  </a:lnTo>
                  <a:lnTo>
                    <a:pt x="107" y="28"/>
                  </a:lnTo>
                  <a:lnTo>
                    <a:pt x="105" y="25"/>
                  </a:lnTo>
                  <a:lnTo>
                    <a:pt x="104" y="23"/>
                  </a:lnTo>
                  <a:lnTo>
                    <a:pt x="99" y="21"/>
                  </a:lnTo>
                  <a:lnTo>
                    <a:pt x="99" y="18"/>
                  </a:lnTo>
                  <a:lnTo>
                    <a:pt x="97" y="16"/>
                  </a:lnTo>
                  <a:lnTo>
                    <a:pt x="94" y="16"/>
                  </a:lnTo>
                  <a:lnTo>
                    <a:pt x="93" y="15"/>
                  </a:lnTo>
                  <a:lnTo>
                    <a:pt x="93" y="14"/>
                  </a:lnTo>
                  <a:lnTo>
                    <a:pt x="92" y="13"/>
                  </a:lnTo>
                  <a:lnTo>
                    <a:pt x="90" y="12"/>
                  </a:lnTo>
                  <a:lnTo>
                    <a:pt x="89" y="11"/>
                  </a:lnTo>
                  <a:lnTo>
                    <a:pt x="85" y="11"/>
                  </a:lnTo>
                  <a:lnTo>
                    <a:pt x="83" y="12"/>
                  </a:lnTo>
                  <a:lnTo>
                    <a:pt x="82" y="13"/>
                  </a:lnTo>
                  <a:lnTo>
                    <a:pt x="82" y="12"/>
                  </a:lnTo>
                  <a:lnTo>
                    <a:pt x="84" y="11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82" y="9"/>
                  </a:lnTo>
                  <a:lnTo>
                    <a:pt x="79" y="13"/>
                  </a:lnTo>
                  <a:lnTo>
                    <a:pt x="78" y="15"/>
                  </a:lnTo>
                  <a:lnTo>
                    <a:pt x="77" y="16"/>
                  </a:lnTo>
                  <a:lnTo>
                    <a:pt x="77" y="14"/>
                  </a:lnTo>
                  <a:lnTo>
                    <a:pt x="73" y="15"/>
                  </a:lnTo>
                  <a:lnTo>
                    <a:pt x="69" y="18"/>
                  </a:lnTo>
                  <a:lnTo>
                    <a:pt x="70" y="19"/>
                  </a:lnTo>
                  <a:lnTo>
                    <a:pt x="68" y="19"/>
                  </a:lnTo>
                  <a:lnTo>
                    <a:pt x="65" y="18"/>
                  </a:lnTo>
                  <a:lnTo>
                    <a:pt x="62" y="20"/>
                  </a:lnTo>
                  <a:lnTo>
                    <a:pt x="61" y="19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3" name="Freeform 500"/>
            <p:cNvSpPr>
              <a:spLocks/>
            </p:cNvSpPr>
            <p:nvPr/>
          </p:nvSpPr>
          <p:spPr bwMode="auto">
            <a:xfrm>
              <a:off x="3602037" y="1712913"/>
              <a:ext cx="19050" cy="41275"/>
            </a:xfrm>
            <a:custGeom>
              <a:avLst/>
              <a:gdLst>
                <a:gd name="T0" fmla="*/ 9 w 12"/>
                <a:gd name="T1" fmla="*/ 0 h 26"/>
                <a:gd name="T2" fmla="*/ 10 w 12"/>
                <a:gd name="T3" fmla="*/ 0 h 26"/>
                <a:gd name="T4" fmla="*/ 11 w 12"/>
                <a:gd name="T5" fmla="*/ 7 h 26"/>
                <a:gd name="T6" fmla="*/ 12 w 12"/>
                <a:gd name="T7" fmla="*/ 13 h 26"/>
                <a:gd name="T8" fmla="*/ 12 w 12"/>
                <a:gd name="T9" fmla="*/ 15 h 26"/>
                <a:gd name="T10" fmla="*/ 11 w 12"/>
                <a:gd name="T11" fmla="*/ 17 h 26"/>
                <a:gd name="T12" fmla="*/ 10 w 12"/>
                <a:gd name="T13" fmla="*/ 19 h 26"/>
                <a:gd name="T14" fmla="*/ 9 w 12"/>
                <a:gd name="T15" fmla="*/ 22 h 26"/>
                <a:gd name="T16" fmla="*/ 7 w 12"/>
                <a:gd name="T17" fmla="*/ 25 h 26"/>
                <a:gd name="T18" fmla="*/ 7 w 12"/>
                <a:gd name="T19" fmla="*/ 26 h 26"/>
                <a:gd name="T20" fmla="*/ 6 w 12"/>
                <a:gd name="T21" fmla="*/ 25 h 26"/>
                <a:gd name="T22" fmla="*/ 5 w 12"/>
                <a:gd name="T23" fmla="*/ 25 h 26"/>
                <a:gd name="T24" fmla="*/ 3 w 12"/>
                <a:gd name="T25" fmla="*/ 24 h 26"/>
                <a:gd name="T26" fmla="*/ 3 w 12"/>
                <a:gd name="T27" fmla="*/ 22 h 26"/>
                <a:gd name="T28" fmla="*/ 3 w 12"/>
                <a:gd name="T29" fmla="*/ 21 h 26"/>
                <a:gd name="T30" fmla="*/ 1 w 12"/>
                <a:gd name="T31" fmla="*/ 20 h 26"/>
                <a:gd name="T32" fmla="*/ 1 w 12"/>
                <a:gd name="T33" fmla="*/ 19 h 26"/>
                <a:gd name="T34" fmla="*/ 1 w 12"/>
                <a:gd name="T35" fmla="*/ 14 h 26"/>
                <a:gd name="T36" fmla="*/ 0 w 12"/>
                <a:gd name="T37" fmla="*/ 13 h 26"/>
                <a:gd name="T38" fmla="*/ 0 w 12"/>
                <a:gd name="T39" fmla="*/ 10 h 26"/>
                <a:gd name="T40" fmla="*/ 1 w 12"/>
                <a:gd name="T41" fmla="*/ 7 h 26"/>
                <a:gd name="T42" fmla="*/ 2 w 12"/>
                <a:gd name="T43" fmla="*/ 7 h 26"/>
                <a:gd name="T44" fmla="*/ 3 w 12"/>
                <a:gd name="T45" fmla="*/ 6 h 26"/>
                <a:gd name="T46" fmla="*/ 6 w 12"/>
                <a:gd name="T47" fmla="*/ 5 h 26"/>
                <a:gd name="T48" fmla="*/ 8 w 12"/>
                <a:gd name="T49" fmla="*/ 4 h 26"/>
                <a:gd name="T50" fmla="*/ 9 w 12"/>
                <a:gd name="T51" fmla="*/ 3 h 26"/>
                <a:gd name="T52" fmla="*/ 9 w 12"/>
                <a:gd name="T5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6">
                  <a:moveTo>
                    <a:pt x="9" y="0"/>
                  </a:moveTo>
                  <a:lnTo>
                    <a:pt x="10" y="0"/>
                  </a:lnTo>
                  <a:lnTo>
                    <a:pt x="11" y="7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0" y="19"/>
                  </a:lnTo>
                  <a:lnTo>
                    <a:pt x="9" y="22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3" y="6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4" name="Freeform 504"/>
            <p:cNvSpPr>
              <a:spLocks/>
            </p:cNvSpPr>
            <p:nvPr/>
          </p:nvSpPr>
          <p:spPr bwMode="auto">
            <a:xfrm>
              <a:off x="3303587" y="1247775"/>
              <a:ext cx="160338" cy="279400"/>
            </a:xfrm>
            <a:custGeom>
              <a:avLst/>
              <a:gdLst>
                <a:gd name="T0" fmla="*/ 54 w 101"/>
                <a:gd name="T1" fmla="*/ 164 h 176"/>
                <a:gd name="T2" fmla="*/ 61 w 101"/>
                <a:gd name="T3" fmla="*/ 159 h 176"/>
                <a:gd name="T4" fmla="*/ 77 w 101"/>
                <a:gd name="T5" fmla="*/ 161 h 176"/>
                <a:gd name="T6" fmla="*/ 97 w 101"/>
                <a:gd name="T7" fmla="*/ 151 h 176"/>
                <a:gd name="T8" fmla="*/ 90 w 101"/>
                <a:gd name="T9" fmla="*/ 146 h 176"/>
                <a:gd name="T10" fmla="*/ 93 w 101"/>
                <a:gd name="T11" fmla="*/ 142 h 176"/>
                <a:gd name="T12" fmla="*/ 100 w 101"/>
                <a:gd name="T13" fmla="*/ 136 h 176"/>
                <a:gd name="T14" fmla="*/ 94 w 101"/>
                <a:gd name="T15" fmla="*/ 120 h 176"/>
                <a:gd name="T16" fmla="*/ 80 w 101"/>
                <a:gd name="T17" fmla="*/ 122 h 176"/>
                <a:gd name="T18" fmla="*/ 80 w 101"/>
                <a:gd name="T19" fmla="*/ 110 h 176"/>
                <a:gd name="T20" fmla="*/ 81 w 101"/>
                <a:gd name="T21" fmla="*/ 107 h 176"/>
                <a:gd name="T22" fmla="*/ 75 w 101"/>
                <a:gd name="T23" fmla="*/ 94 h 176"/>
                <a:gd name="T24" fmla="*/ 63 w 101"/>
                <a:gd name="T25" fmla="*/ 83 h 176"/>
                <a:gd name="T26" fmla="*/ 54 w 101"/>
                <a:gd name="T27" fmla="*/ 64 h 176"/>
                <a:gd name="T28" fmla="*/ 37 w 101"/>
                <a:gd name="T29" fmla="*/ 57 h 176"/>
                <a:gd name="T30" fmla="*/ 43 w 101"/>
                <a:gd name="T31" fmla="*/ 50 h 176"/>
                <a:gd name="T32" fmla="*/ 47 w 101"/>
                <a:gd name="T33" fmla="*/ 44 h 176"/>
                <a:gd name="T34" fmla="*/ 55 w 101"/>
                <a:gd name="T35" fmla="*/ 24 h 176"/>
                <a:gd name="T36" fmla="*/ 36 w 101"/>
                <a:gd name="T37" fmla="*/ 21 h 176"/>
                <a:gd name="T38" fmla="*/ 23 w 101"/>
                <a:gd name="T39" fmla="*/ 23 h 176"/>
                <a:gd name="T40" fmla="*/ 26 w 101"/>
                <a:gd name="T41" fmla="*/ 17 h 176"/>
                <a:gd name="T42" fmla="*/ 36 w 101"/>
                <a:gd name="T43" fmla="*/ 0 h 176"/>
                <a:gd name="T44" fmla="*/ 18 w 101"/>
                <a:gd name="T45" fmla="*/ 2 h 176"/>
                <a:gd name="T46" fmla="*/ 9 w 101"/>
                <a:gd name="T47" fmla="*/ 13 h 176"/>
                <a:gd name="T48" fmla="*/ 6 w 101"/>
                <a:gd name="T49" fmla="*/ 25 h 176"/>
                <a:gd name="T50" fmla="*/ 8 w 101"/>
                <a:gd name="T51" fmla="*/ 29 h 176"/>
                <a:gd name="T52" fmla="*/ 6 w 101"/>
                <a:gd name="T53" fmla="*/ 34 h 176"/>
                <a:gd name="T54" fmla="*/ 1 w 101"/>
                <a:gd name="T55" fmla="*/ 42 h 176"/>
                <a:gd name="T56" fmla="*/ 8 w 101"/>
                <a:gd name="T57" fmla="*/ 47 h 176"/>
                <a:gd name="T58" fmla="*/ 8 w 101"/>
                <a:gd name="T59" fmla="*/ 55 h 176"/>
                <a:gd name="T60" fmla="*/ 8 w 101"/>
                <a:gd name="T61" fmla="*/ 62 h 176"/>
                <a:gd name="T62" fmla="*/ 7 w 101"/>
                <a:gd name="T63" fmla="*/ 72 h 176"/>
                <a:gd name="T64" fmla="*/ 13 w 101"/>
                <a:gd name="T65" fmla="*/ 54 h 176"/>
                <a:gd name="T66" fmla="*/ 13 w 101"/>
                <a:gd name="T67" fmla="*/ 59 h 176"/>
                <a:gd name="T68" fmla="*/ 19 w 101"/>
                <a:gd name="T69" fmla="*/ 59 h 176"/>
                <a:gd name="T70" fmla="*/ 18 w 101"/>
                <a:gd name="T71" fmla="*/ 67 h 176"/>
                <a:gd name="T72" fmla="*/ 14 w 101"/>
                <a:gd name="T73" fmla="*/ 81 h 176"/>
                <a:gd name="T74" fmla="*/ 16 w 101"/>
                <a:gd name="T75" fmla="*/ 83 h 176"/>
                <a:gd name="T76" fmla="*/ 23 w 101"/>
                <a:gd name="T77" fmla="*/ 82 h 176"/>
                <a:gd name="T78" fmla="*/ 38 w 101"/>
                <a:gd name="T79" fmla="*/ 81 h 176"/>
                <a:gd name="T80" fmla="*/ 34 w 101"/>
                <a:gd name="T81" fmla="*/ 93 h 176"/>
                <a:gd name="T82" fmla="*/ 43 w 101"/>
                <a:gd name="T83" fmla="*/ 95 h 176"/>
                <a:gd name="T84" fmla="*/ 42 w 101"/>
                <a:gd name="T85" fmla="*/ 104 h 176"/>
                <a:gd name="T86" fmla="*/ 40 w 101"/>
                <a:gd name="T87" fmla="*/ 113 h 176"/>
                <a:gd name="T88" fmla="*/ 23 w 101"/>
                <a:gd name="T89" fmla="*/ 121 h 176"/>
                <a:gd name="T90" fmla="*/ 26 w 101"/>
                <a:gd name="T91" fmla="*/ 133 h 176"/>
                <a:gd name="T92" fmla="*/ 14 w 101"/>
                <a:gd name="T93" fmla="*/ 146 h 176"/>
                <a:gd name="T94" fmla="*/ 23 w 101"/>
                <a:gd name="T95" fmla="*/ 146 h 176"/>
                <a:gd name="T96" fmla="*/ 33 w 101"/>
                <a:gd name="T97" fmla="*/ 149 h 176"/>
                <a:gd name="T98" fmla="*/ 46 w 101"/>
                <a:gd name="T99" fmla="*/ 143 h 176"/>
                <a:gd name="T100" fmla="*/ 37 w 101"/>
                <a:gd name="T101" fmla="*/ 154 h 176"/>
                <a:gd name="T102" fmla="*/ 11 w 101"/>
                <a:gd name="T103" fmla="*/ 171 h 176"/>
                <a:gd name="T104" fmla="*/ 11 w 101"/>
                <a:gd name="T105" fmla="*/ 175 h 176"/>
                <a:gd name="T106" fmla="*/ 18 w 101"/>
                <a:gd name="T107" fmla="*/ 169 h 176"/>
                <a:gd name="T108" fmla="*/ 35 w 101"/>
                <a:gd name="T109" fmla="*/ 16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1" h="176">
                  <a:moveTo>
                    <a:pt x="47" y="166"/>
                  </a:moveTo>
                  <a:lnTo>
                    <a:pt x="47" y="166"/>
                  </a:lnTo>
                  <a:lnTo>
                    <a:pt x="48" y="165"/>
                  </a:lnTo>
                  <a:lnTo>
                    <a:pt x="50" y="164"/>
                  </a:lnTo>
                  <a:lnTo>
                    <a:pt x="53" y="165"/>
                  </a:lnTo>
                  <a:lnTo>
                    <a:pt x="54" y="164"/>
                  </a:lnTo>
                  <a:lnTo>
                    <a:pt x="53" y="163"/>
                  </a:lnTo>
                  <a:lnTo>
                    <a:pt x="59" y="163"/>
                  </a:lnTo>
                  <a:lnTo>
                    <a:pt x="60" y="162"/>
                  </a:lnTo>
                  <a:lnTo>
                    <a:pt x="61" y="162"/>
                  </a:lnTo>
                  <a:lnTo>
                    <a:pt x="61" y="161"/>
                  </a:lnTo>
                  <a:lnTo>
                    <a:pt x="61" y="159"/>
                  </a:lnTo>
                  <a:lnTo>
                    <a:pt x="63" y="160"/>
                  </a:lnTo>
                  <a:lnTo>
                    <a:pt x="65" y="161"/>
                  </a:lnTo>
                  <a:lnTo>
                    <a:pt x="67" y="160"/>
                  </a:lnTo>
                  <a:lnTo>
                    <a:pt x="67" y="161"/>
                  </a:lnTo>
                  <a:lnTo>
                    <a:pt x="68" y="162"/>
                  </a:lnTo>
                  <a:lnTo>
                    <a:pt x="77" y="161"/>
                  </a:lnTo>
                  <a:lnTo>
                    <a:pt x="80" y="161"/>
                  </a:lnTo>
                  <a:lnTo>
                    <a:pt x="92" y="158"/>
                  </a:lnTo>
                  <a:lnTo>
                    <a:pt x="92" y="157"/>
                  </a:lnTo>
                  <a:lnTo>
                    <a:pt x="97" y="154"/>
                  </a:lnTo>
                  <a:lnTo>
                    <a:pt x="97" y="152"/>
                  </a:lnTo>
                  <a:lnTo>
                    <a:pt x="97" y="151"/>
                  </a:lnTo>
                  <a:lnTo>
                    <a:pt x="91" y="151"/>
                  </a:lnTo>
                  <a:lnTo>
                    <a:pt x="88" y="151"/>
                  </a:lnTo>
                  <a:lnTo>
                    <a:pt x="88" y="149"/>
                  </a:lnTo>
                  <a:lnTo>
                    <a:pt x="87" y="147"/>
                  </a:lnTo>
                  <a:lnTo>
                    <a:pt x="89" y="147"/>
                  </a:lnTo>
                  <a:lnTo>
                    <a:pt x="90" y="146"/>
                  </a:lnTo>
                  <a:lnTo>
                    <a:pt x="91" y="144"/>
                  </a:lnTo>
                  <a:lnTo>
                    <a:pt x="90" y="144"/>
                  </a:lnTo>
                  <a:lnTo>
                    <a:pt x="89" y="143"/>
                  </a:lnTo>
                  <a:lnTo>
                    <a:pt x="90" y="142"/>
                  </a:lnTo>
                  <a:lnTo>
                    <a:pt x="92" y="142"/>
                  </a:lnTo>
                  <a:lnTo>
                    <a:pt x="93" y="142"/>
                  </a:lnTo>
                  <a:lnTo>
                    <a:pt x="95" y="142"/>
                  </a:lnTo>
                  <a:lnTo>
                    <a:pt x="95" y="141"/>
                  </a:lnTo>
                  <a:lnTo>
                    <a:pt x="95" y="139"/>
                  </a:lnTo>
                  <a:lnTo>
                    <a:pt x="96" y="139"/>
                  </a:lnTo>
                  <a:lnTo>
                    <a:pt x="98" y="138"/>
                  </a:lnTo>
                  <a:lnTo>
                    <a:pt x="100" y="136"/>
                  </a:lnTo>
                  <a:lnTo>
                    <a:pt x="101" y="131"/>
                  </a:lnTo>
                  <a:lnTo>
                    <a:pt x="101" y="128"/>
                  </a:lnTo>
                  <a:lnTo>
                    <a:pt x="100" y="125"/>
                  </a:lnTo>
                  <a:lnTo>
                    <a:pt x="99" y="122"/>
                  </a:lnTo>
                  <a:lnTo>
                    <a:pt x="96" y="120"/>
                  </a:lnTo>
                  <a:lnTo>
                    <a:pt x="94" y="120"/>
                  </a:lnTo>
                  <a:lnTo>
                    <a:pt x="91" y="120"/>
                  </a:lnTo>
                  <a:lnTo>
                    <a:pt x="86" y="120"/>
                  </a:lnTo>
                  <a:lnTo>
                    <a:pt x="84" y="124"/>
                  </a:lnTo>
                  <a:lnTo>
                    <a:pt x="83" y="123"/>
                  </a:lnTo>
                  <a:lnTo>
                    <a:pt x="80" y="122"/>
                  </a:lnTo>
                  <a:lnTo>
                    <a:pt x="80" y="122"/>
                  </a:lnTo>
                  <a:lnTo>
                    <a:pt x="80" y="120"/>
                  </a:lnTo>
                  <a:lnTo>
                    <a:pt x="83" y="117"/>
                  </a:lnTo>
                  <a:lnTo>
                    <a:pt x="84" y="115"/>
                  </a:lnTo>
                  <a:lnTo>
                    <a:pt x="84" y="114"/>
                  </a:lnTo>
                  <a:lnTo>
                    <a:pt x="81" y="111"/>
                  </a:lnTo>
                  <a:lnTo>
                    <a:pt x="80" y="110"/>
                  </a:lnTo>
                  <a:lnTo>
                    <a:pt x="79" y="108"/>
                  </a:lnTo>
                  <a:lnTo>
                    <a:pt x="78" y="108"/>
                  </a:lnTo>
                  <a:lnTo>
                    <a:pt x="75" y="105"/>
                  </a:lnTo>
                  <a:lnTo>
                    <a:pt x="76" y="104"/>
                  </a:lnTo>
                  <a:lnTo>
                    <a:pt x="78" y="106"/>
                  </a:lnTo>
                  <a:lnTo>
                    <a:pt x="81" y="107"/>
                  </a:lnTo>
                  <a:lnTo>
                    <a:pt x="81" y="107"/>
                  </a:lnTo>
                  <a:lnTo>
                    <a:pt x="81" y="103"/>
                  </a:lnTo>
                  <a:lnTo>
                    <a:pt x="79" y="102"/>
                  </a:lnTo>
                  <a:lnTo>
                    <a:pt x="77" y="99"/>
                  </a:lnTo>
                  <a:lnTo>
                    <a:pt x="76" y="96"/>
                  </a:lnTo>
                  <a:lnTo>
                    <a:pt x="75" y="94"/>
                  </a:lnTo>
                  <a:lnTo>
                    <a:pt x="73" y="92"/>
                  </a:lnTo>
                  <a:lnTo>
                    <a:pt x="71" y="89"/>
                  </a:lnTo>
                  <a:lnTo>
                    <a:pt x="68" y="88"/>
                  </a:lnTo>
                  <a:lnTo>
                    <a:pt x="65" y="87"/>
                  </a:lnTo>
                  <a:lnTo>
                    <a:pt x="64" y="86"/>
                  </a:lnTo>
                  <a:lnTo>
                    <a:pt x="63" y="83"/>
                  </a:lnTo>
                  <a:lnTo>
                    <a:pt x="61" y="81"/>
                  </a:lnTo>
                  <a:lnTo>
                    <a:pt x="60" y="78"/>
                  </a:lnTo>
                  <a:lnTo>
                    <a:pt x="60" y="76"/>
                  </a:lnTo>
                  <a:lnTo>
                    <a:pt x="59" y="68"/>
                  </a:lnTo>
                  <a:lnTo>
                    <a:pt x="57" y="66"/>
                  </a:lnTo>
                  <a:lnTo>
                    <a:pt x="54" y="64"/>
                  </a:lnTo>
                  <a:lnTo>
                    <a:pt x="52" y="61"/>
                  </a:lnTo>
                  <a:lnTo>
                    <a:pt x="46" y="58"/>
                  </a:lnTo>
                  <a:lnTo>
                    <a:pt x="44" y="57"/>
                  </a:lnTo>
                  <a:lnTo>
                    <a:pt x="40" y="59"/>
                  </a:lnTo>
                  <a:lnTo>
                    <a:pt x="37" y="58"/>
                  </a:lnTo>
                  <a:lnTo>
                    <a:pt x="37" y="57"/>
                  </a:lnTo>
                  <a:lnTo>
                    <a:pt x="37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5" y="53"/>
                  </a:lnTo>
                  <a:lnTo>
                    <a:pt x="43" y="50"/>
                  </a:lnTo>
                  <a:lnTo>
                    <a:pt x="42" y="49"/>
                  </a:lnTo>
                  <a:lnTo>
                    <a:pt x="41" y="48"/>
                  </a:lnTo>
                  <a:lnTo>
                    <a:pt x="43" y="48"/>
                  </a:lnTo>
                  <a:lnTo>
                    <a:pt x="45" y="47"/>
                  </a:lnTo>
                  <a:lnTo>
                    <a:pt x="46" y="46"/>
                  </a:lnTo>
                  <a:lnTo>
                    <a:pt x="47" y="44"/>
                  </a:lnTo>
                  <a:lnTo>
                    <a:pt x="50" y="40"/>
                  </a:lnTo>
                  <a:lnTo>
                    <a:pt x="50" y="38"/>
                  </a:lnTo>
                  <a:lnTo>
                    <a:pt x="51" y="35"/>
                  </a:lnTo>
                  <a:lnTo>
                    <a:pt x="52" y="32"/>
                  </a:lnTo>
                  <a:lnTo>
                    <a:pt x="55" y="28"/>
                  </a:lnTo>
                  <a:lnTo>
                    <a:pt x="55" y="24"/>
                  </a:lnTo>
                  <a:lnTo>
                    <a:pt x="54" y="22"/>
                  </a:lnTo>
                  <a:lnTo>
                    <a:pt x="51" y="22"/>
                  </a:lnTo>
                  <a:lnTo>
                    <a:pt x="47" y="22"/>
                  </a:lnTo>
                  <a:lnTo>
                    <a:pt x="42" y="22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28" y="24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6" y="23"/>
                  </a:lnTo>
                  <a:lnTo>
                    <a:pt x="26" y="22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7" y="21"/>
                  </a:lnTo>
                  <a:lnTo>
                    <a:pt x="29" y="19"/>
                  </a:lnTo>
                  <a:lnTo>
                    <a:pt x="25" y="19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8" y="15"/>
                  </a:lnTo>
                  <a:lnTo>
                    <a:pt x="33" y="12"/>
                  </a:lnTo>
                  <a:lnTo>
                    <a:pt x="35" y="9"/>
                  </a:lnTo>
                  <a:lnTo>
                    <a:pt x="38" y="7"/>
                  </a:lnTo>
                  <a:lnTo>
                    <a:pt x="39" y="1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29" y="2"/>
                  </a:lnTo>
                  <a:lnTo>
                    <a:pt x="27" y="2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18" y="2"/>
                  </a:lnTo>
                  <a:lnTo>
                    <a:pt x="15" y="2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9" y="14"/>
                  </a:lnTo>
                  <a:lnTo>
                    <a:pt x="11" y="16"/>
                  </a:lnTo>
                  <a:lnTo>
                    <a:pt x="5" y="19"/>
                  </a:lnTo>
                  <a:lnTo>
                    <a:pt x="5" y="24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8" y="29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7" y="32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7"/>
                  </a:lnTo>
                  <a:lnTo>
                    <a:pt x="4" y="39"/>
                  </a:lnTo>
                  <a:lnTo>
                    <a:pt x="4" y="42"/>
                  </a:lnTo>
                  <a:lnTo>
                    <a:pt x="1" y="42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3" y="44"/>
                  </a:lnTo>
                  <a:lnTo>
                    <a:pt x="3" y="46"/>
                  </a:lnTo>
                  <a:lnTo>
                    <a:pt x="6" y="48"/>
                  </a:lnTo>
                  <a:lnTo>
                    <a:pt x="8" y="47"/>
                  </a:lnTo>
                  <a:lnTo>
                    <a:pt x="10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6"/>
                  </a:lnTo>
                  <a:lnTo>
                    <a:pt x="8" y="53"/>
                  </a:lnTo>
                  <a:lnTo>
                    <a:pt x="8" y="55"/>
                  </a:lnTo>
                  <a:lnTo>
                    <a:pt x="8" y="56"/>
                  </a:lnTo>
                  <a:lnTo>
                    <a:pt x="7" y="57"/>
                  </a:lnTo>
                  <a:lnTo>
                    <a:pt x="6" y="60"/>
                  </a:lnTo>
                  <a:lnTo>
                    <a:pt x="6" y="61"/>
                  </a:lnTo>
                  <a:lnTo>
                    <a:pt x="8" y="61"/>
                  </a:lnTo>
                  <a:lnTo>
                    <a:pt x="8" y="62"/>
                  </a:lnTo>
                  <a:lnTo>
                    <a:pt x="8" y="63"/>
                  </a:lnTo>
                  <a:lnTo>
                    <a:pt x="6" y="67"/>
                  </a:lnTo>
                  <a:lnTo>
                    <a:pt x="5" y="72"/>
                  </a:lnTo>
                  <a:lnTo>
                    <a:pt x="5" y="72"/>
                  </a:lnTo>
                  <a:lnTo>
                    <a:pt x="6" y="72"/>
                  </a:lnTo>
                  <a:lnTo>
                    <a:pt x="7" y="72"/>
                  </a:lnTo>
                  <a:lnTo>
                    <a:pt x="8" y="69"/>
                  </a:lnTo>
                  <a:lnTo>
                    <a:pt x="10" y="63"/>
                  </a:lnTo>
                  <a:lnTo>
                    <a:pt x="10" y="60"/>
                  </a:lnTo>
                  <a:lnTo>
                    <a:pt x="9" y="59"/>
                  </a:lnTo>
                  <a:lnTo>
                    <a:pt x="9" y="58"/>
                  </a:lnTo>
                  <a:lnTo>
                    <a:pt x="13" y="54"/>
                  </a:lnTo>
                  <a:lnTo>
                    <a:pt x="13" y="55"/>
                  </a:lnTo>
                  <a:lnTo>
                    <a:pt x="11" y="59"/>
                  </a:lnTo>
                  <a:lnTo>
                    <a:pt x="11" y="61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57"/>
                  </a:lnTo>
                  <a:lnTo>
                    <a:pt x="17" y="58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7" y="60"/>
                  </a:lnTo>
                  <a:lnTo>
                    <a:pt x="16" y="61"/>
                  </a:lnTo>
                  <a:lnTo>
                    <a:pt x="16" y="65"/>
                  </a:lnTo>
                  <a:lnTo>
                    <a:pt x="17" y="66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8" y="71"/>
                  </a:lnTo>
                  <a:lnTo>
                    <a:pt x="16" y="74"/>
                  </a:lnTo>
                  <a:lnTo>
                    <a:pt x="15" y="77"/>
                  </a:lnTo>
                  <a:lnTo>
                    <a:pt x="14" y="79"/>
                  </a:lnTo>
                  <a:lnTo>
                    <a:pt x="14" y="81"/>
                  </a:lnTo>
                  <a:lnTo>
                    <a:pt x="13" y="80"/>
                  </a:lnTo>
                  <a:lnTo>
                    <a:pt x="12" y="81"/>
                  </a:lnTo>
                  <a:lnTo>
                    <a:pt x="14" y="85"/>
                  </a:lnTo>
                  <a:lnTo>
                    <a:pt x="15" y="86"/>
                  </a:lnTo>
                  <a:lnTo>
                    <a:pt x="16" y="86"/>
                  </a:lnTo>
                  <a:lnTo>
                    <a:pt x="16" y="83"/>
                  </a:lnTo>
                  <a:lnTo>
                    <a:pt x="16" y="82"/>
                  </a:lnTo>
                  <a:lnTo>
                    <a:pt x="17" y="82"/>
                  </a:lnTo>
                  <a:lnTo>
                    <a:pt x="21" y="85"/>
                  </a:lnTo>
                  <a:lnTo>
                    <a:pt x="22" y="85"/>
                  </a:lnTo>
                  <a:lnTo>
                    <a:pt x="23" y="84"/>
                  </a:lnTo>
                  <a:lnTo>
                    <a:pt x="23" y="82"/>
                  </a:lnTo>
                  <a:lnTo>
                    <a:pt x="28" y="83"/>
                  </a:lnTo>
                  <a:lnTo>
                    <a:pt x="32" y="81"/>
                  </a:lnTo>
                  <a:lnTo>
                    <a:pt x="32" y="81"/>
                  </a:lnTo>
                  <a:lnTo>
                    <a:pt x="34" y="80"/>
                  </a:lnTo>
                  <a:lnTo>
                    <a:pt x="39" y="80"/>
                  </a:lnTo>
                  <a:lnTo>
                    <a:pt x="38" y="81"/>
                  </a:lnTo>
                  <a:lnTo>
                    <a:pt x="37" y="81"/>
                  </a:lnTo>
                  <a:lnTo>
                    <a:pt x="36" y="82"/>
                  </a:lnTo>
                  <a:lnTo>
                    <a:pt x="33" y="88"/>
                  </a:lnTo>
                  <a:lnTo>
                    <a:pt x="32" y="89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5" y="95"/>
                  </a:lnTo>
                  <a:lnTo>
                    <a:pt x="36" y="95"/>
                  </a:lnTo>
                  <a:lnTo>
                    <a:pt x="36" y="95"/>
                  </a:lnTo>
                  <a:lnTo>
                    <a:pt x="37" y="97"/>
                  </a:lnTo>
                  <a:lnTo>
                    <a:pt x="41" y="96"/>
                  </a:lnTo>
                  <a:lnTo>
                    <a:pt x="43" y="95"/>
                  </a:lnTo>
                  <a:lnTo>
                    <a:pt x="44" y="95"/>
                  </a:lnTo>
                  <a:lnTo>
                    <a:pt x="43" y="96"/>
                  </a:lnTo>
                  <a:lnTo>
                    <a:pt x="42" y="100"/>
                  </a:lnTo>
                  <a:lnTo>
                    <a:pt x="41" y="101"/>
                  </a:lnTo>
                  <a:lnTo>
                    <a:pt x="40" y="104"/>
                  </a:lnTo>
                  <a:lnTo>
                    <a:pt x="42" y="104"/>
                  </a:lnTo>
                  <a:lnTo>
                    <a:pt x="41" y="106"/>
                  </a:lnTo>
                  <a:lnTo>
                    <a:pt x="40" y="109"/>
                  </a:lnTo>
                  <a:lnTo>
                    <a:pt x="41" y="110"/>
                  </a:lnTo>
                  <a:lnTo>
                    <a:pt x="42" y="111"/>
                  </a:lnTo>
                  <a:lnTo>
                    <a:pt x="41" y="111"/>
                  </a:lnTo>
                  <a:lnTo>
                    <a:pt x="40" y="113"/>
                  </a:lnTo>
                  <a:lnTo>
                    <a:pt x="30" y="113"/>
                  </a:lnTo>
                  <a:lnTo>
                    <a:pt x="27" y="114"/>
                  </a:lnTo>
                  <a:lnTo>
                    <a:pt x="24" y="117"/>
                  </a:lnTo>
                  <a:lnTo>
                    <a:pt x="19" y="122"/>
                  </a:lnTo>
                  <a:lnTo>
                    <a:pt x="20" y="123"/>
                  </a:lnTo>
                  <a:lnTo>
                    <a:pt x="23" y="121"/>
                  </a:lnTo>
                  <a:lnTo>
                    <a:pt x="26" y="120"/>
                  </a:lnTo>
                  <a:lnTo>
                    <a:pt x="26" y="122"/>
                  </a:lnTo>
                  <a:lnTo>
                    <a:pt x="27" y="127"/>
                  </a:lnTo>
                  <a:lnTo>
                    <a:pt x="27" y="127"/>
                  </a:lnTo>
                  <a:lnTo>
                    <a:pt x="28" y="128"/>
                  </a:lnTo>
                  <a:lnTo>
                    <a:pt x="26" y="133"/>
                  </a:lnTo>
                  <a:lnTo>
                    <a:pt x="19" y="137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3"/>
                  </a:lnTo>
                  <a:lnTo>
                    <a:pt x="13" y="145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2" y="142"/>
                  </a:lnTo>
                  <a:lnTo>
                    <a:pt x="23" y="143"/>
                  </a:lnTo>
                  <a:lnTo>
                    <a:pt x="23" y="146"/>
                  </a:lnTo>
                  <a:lnTo>
                    <a:pt x="24" y="147"/>
                  </a:lnTo>
                  <a:lnTo>
                    <a:pt x="27" y="147"/>
                  </a:lnTo>
                  <a:lnTo>
                    <a:pt x="29" y="145"/>
                  </a:lnTo>
                  <a:lnTo>
                    <a:pt x="29" y="145"/>
                  </a:lnTo>
                  <a:lnTo>
                    <a:pt x="30" y="145"/>
                  </a:lnTo>
                  <a:lnTo>
                    <a:pt x="33" y="149"/>
                  </a:lnTo>
                  <a:lnTo>
                    <a:pt x="35" y="150"/>
                  </a:lnTo>
                  <a:lnTo>
                    <a:pt x="37" y="150"/>
                  </a:lnTo>
                  <a:lnTo>
                    <a:pt x="38" y="149"/>
                  </a:lnTo>
                  <a:lnTo>
                    <a:pt x="39" y="147"/>
                  </a:lnTo>
                  <a:lnTo>
                    <a:pt x="42" y="146"/>
                  </a:lnTo>
                  <a:lnTo>
                    <a:pt x="46" y="143"/>
                  </a:lnTo>
                  <a:lnTo>
                    <a:pt x="46" y="145"/>
                  </a:lnTo>
                  <a:lnTo>
                    <a:pt x="45" y="147"/>
                  </a:lnTo>
                  <a:lnTo>
                    <a:pt x="41" y="151"/>
                  </a:lnTo>
                  <a:lnTo>
                    <a:pt x="41" y="152"/>
                  </a:lnTo>
                  <a:lnTo>
                    <a:pt x="40" y="153"/>
                  </a:lnTo>
                  <a:lnTo>
                    <a:pt x="37" y="154"/>
                  </a:lnTo>
                  <a:lnTo>
                    <a:pt x="29" y="154"/>
                  </a:lnTo>
                  <a:lnTo>
                    <a:pt x="26" y="154"/>
                  </a:lnTo>
                  <a:lnTo>
                    <a:pt x="25" y="156"/>
                  </a:lnTo>
                  <a:lnTo>
                    <a:pt x="23" y="158"/>
                  </a:lnTo>
                  <a:lnTo>
                    <a:pt x="21" y="161"/>
                  </a:lnTo>
                  <a:lnTo>
                    <a:pt x="11" y="171"/>
                  </a:lnTo>
                  <a:lnTo>
                    <a:pt x="8" y="173"/>
                  </a:lnTo>
                  <a:lnTo>
                    <a:pt x="7" y="175"/>
                  </a:lnTo>
                  <a:lnTo>
                    <a:pt x="7" y="176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11" y="175"/>
                  </a:lnTo>
                  <a:lnTo>
                    <a:pt x="12" y="175"/>
                  </a:lnTo>
                  <a:lnTo>
                    <a:pt x="13" y="176"/>
                  </a:lnTo>
                  <a:lnTo>
                    <a:pt x="14" y="175"/>
                  </a:lnTo>
                  <a:lnTo>
                    <a:pt x="14" y="173"/>
                  </a:lnTo>
                  <a:lnTo>
                    <a:pt x="17" y="172"/>
                  </a:lnTo>
                  <a:lnTo>
                    <a:pt x="18" y="169"/>
                  </a:lnTo>
                  <a:lnTo>
                    <a:pt x="25" y="169"/>
                  </a:lnTo>
                  <a:lnTo>
                    <a:pt x="30" y="171"/>
                  </a:lnTo>
                  <a:lnTo>
                    <a:pt x="32" y="171"/>
                  </a:lnTo>
                  <a:lnTo>
                    <a:pt x="33" y="169"/>
                  </a:lnTo>
                  <a:lnTo>
                    <a:pt x="34" y="164"/>
                  </a:lnTo>
                  <a:lnTo>
                    <a:pt x="35" y="164"/>
                  </a:lnTo>
                  <a:lnTo>
                    <a:pt x="37" y="164"/>
                  </a:lnTo>
                  <a:lnTo>
                    <a:pt x="39" y="163"/>
                  </a:lnTo>
                  <a:lnTo>
                    <a:pt x="43" y="162"/>
                  </a:lnTo>
                  <a:lnTo>
                    <a:pt x="47" y="166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5" name="Freeform 506"/>
            <p:cNvSpPr>
              <a:spLocks/>
            </p:cNvSpPr>
            <p:nvPr/>
          </p:nvSpPr>
          <p:spPr bwMode="auto">
            <a:xfrm>
              <a:off x="3263900" y="1363663"/>
              <a:ext cx="52388" cy="41275"/>
            </a:xfrm>
            <a:custGeom>
              <a:avLst/>
              <a:gdLst>
                <a:gd name="T0" fmla="*/ 6 w 33"/>
                <a:gd name="T1" fmla="*/ 7 h 26"/>
                <a:gd name="T2" fmla="*/ 6 w 33"/>
                <a:gd name="T3" fmla="*/ 10 h 26"/>
                <a:gd name="T4" fmla="*/ 5 w 33"/>
                <a:gd name="T5" fmla="*/ 12 h 26"/>
                <a:gd name="T6" fmla="*/ 2 w 33"/>
                <a:gd name="T7" fmla="*/ 12 h 26"/>
                <a:gd name="T8" fmla="*/ 2 w 33"/>
                <a:gd name="T9" fmla="*/ 15 h 26"/>
                <a:gd name="T10" fmla="*/ 0 w 33"/>
                <a:gd name="T11" fmla="*/ 16 h 26"/>
                <a:gd name="T12" fmla="*/ 4 w 33"/>
                <a:gd name="T13" fmla="*/ 19 h 26"/>
                <a:gd name="T14" fmla="*/ 5 w 33"/>
                <a:gd name="T15" fmla="*/ 23 h 26"/>
                <a:gd name="T16" fmla="*/ 8 w 33"/>
                <a:gd name="T17" fmla="*/ 24 h 26"/>
                <a:gd name="T18" fmla="*/ 11 w 33"/>
                <a:gd name="T19" fmla="*/ 21 h 26"/>
                <a:gd name="T20" fmla="*/ 12 w 33"/>
                <a:gd name="T21" fmla="*/ 19 h 26"/>
                <a:gd name="T22" fmla="*/ 19 w 33"/>
                <a:gd name="T23" fmla="*/ 17 h 26"/>
                <a:gd name="T24" fmla="*/ 23 w 33"/>
                <a:gd name="T25" fmla="*/ 20 h 26"/>
                <a:gd name="T26" fmla="*/ 23 w 33"/>
                <a:gd name="T27" fmla="*/ 22 h 26"/>
                <a:gd name="T28" fmla="*/ 23 w 33"/>
                <a:gd name="T29" fmla="*/ 25 h 26"/>
                <a:gd name="T30" fmla="*/ 24 w 33"/>
                <a:gd name="T31" fmla="*/ 26 h 26"/>
                <a:gd name="T32" fmla="*/ 24 w 33"/>
                <a:gd name="T33" fmla="*/ 26 h 26"/>
                <a:gd name="T34" fmla="*/ 27 w 33"/>
                <a:gd name="T35" fmla="*/ 24 h 26"/>
                <a:gd name="T36" fmla="*/ 28 w 33"/>
                <a:gd name="T37" fmla="*/ 22 h 26"/>
                <a:gd name="T38" fmla="*/ 31 w 33"/>
                <a:gd name="T39" fmla="*/ 22 h 26"/>
                <a:gd name="T40" fmla="*/ 32 w 33"/>
                <a:gd name="T41" fmla="*/ 20 h 26"/>
                <a:gd name="T42" fmla="*/ 31 w 33"/>
                <a:gd name="T43" fmla="*/ 17 h 26"/>
                <a:gd name="T44" fmla="*/ 30 w 33"/>
                <a:gd name="T45" fmla="*/ 16 h 26"/>
                <a:gd name="T46" fmla="*/ 32 w 33"/>
                <a:gd name="T47" fmla="*/ 18 h 26"/>
                <a:gd name="T48" fmla="*/ 33 w 33"/>
                <a:gd name="T49" fmla="*/ 16 h 26"/>
                <a:gd name="T50" fmla="*/ 31 w 33"/>
                <a:gd name="T51" fmla="*/ 14 h 26"/>
                <a:gd name="T52" fmla="*/ 30 w 33"/>
                <a:gd name="T53" fmla="*/ 13 h 26"/>
                <a:gd name="T54" fmla="*/ 27 w 33"/>
                <a:gd name="T55" fmla="*/ 14 h 26"/>
                <a:gd name="T56" fmla="*/ 28 w 33"/>
                <a:gd name="T57" fmla="*/ 12 h 26"/>
                <a:gd name="T58" fmla="*/ 28 w 33"/>
                <a:gd name="T59" fmla="*/ 8 h 26"/>
                <a:gd name="T60" fmla="*/ 26 w 33"/>
                <a:gd name="T61" fmla="*/ 5 h 26"/>
                <a:gd name="T62" fmla="*/ 25 w 33"/>
                <a:gd name="T63" fmla="*/ 3 h 26"/>
                <a:gd name="T64" fmla="*/ 21 w 33"/>
                <a:gd name="T65" fmla="*/ 2 h 26"/>
                <a:gd name="T66" fmla="*/ 15 w 33"/>
                <a:gd name="T67" fmla="*/ 3 h 26"/>
                <a:gd name="T68" fmla="*/ 13 w 33"/>
                <a:gd name="T69" fmla="*/ 5 h 26"/>
                <a:gd name="T70" fmla="*/ 12 w 33"/>
                <a:gd name="T71" fmla="*/ 5 h 26"/>
                <a:gd name="T72" fmla="*/ 11 w 33"/>
                <a:gd name="T73" fmla="*/ 5 h 26"/>
                <a:gd name="T74" fmla="*/ 14 w 33"/>
                <a:gd name="T75" fmla="*/ 2 h 26"/>
                <a:gd name="T76" fmla="*/ 13 w 33"/>
                <a:gd name="T77" fmla="*/ 1 h 26"/>
                <a:gd name="T78" fmla="*/ 11 w 33"/>
                <a:gd name="T79" fmla="*/ 0 h 26"/>
                <a:gd name="T80" fmla="*/ 9 w 33"/>
                <a:gd name="T81" fmla="*/ 0 h 26"/>
                <a:gd name="T82" fmla="*/ 9 w 33"/>
                <a:gd name="T83" fmla="*/ 1 h 26"/>
                <a:gd name="T84" fmla="*/ 8 w 33"/>
                <a:gd name="T85" fmla="*/ 1 h 26"/>
                <a:gd name="T86" fmla="*/ 8 w 33"/>
                <a:gd name="T87" fmla="*/ 3 h 26"/>
                <a:gd name="T88" fmla="*/ 8 w 33"/>
                <a:gd name="T89" fmla="*/ 4 h 26"/>
                <a:gd name="T90" fmla="*/ 8 w 33"/>
                <a:gd name="T91" fmla="*/ 5 h 26"/>
                <a:gd name="T92" fmla="*/ 8 w 33"/>
                <a:gd name="T93" fmla="*/ 7 h 26"/>
                <a:gd name="T94" fmla="*/ 6 w 33"/>
                <a:gd name="T95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" h="26">
                  <a:moveTo>
                    <a:pt x="6" y="7"/>
                  </a:moveTo>
                  <a:lnTo>
                    <a:pt x="6" y="10"/>
                  </a:lnTo>
                  <a:lnTo>
                    <a:pt x="5" y="12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4" y="19"/>
                  </a:lnTo>
                  <a:lnTo>
                    <a:pt x="5" y="23"/>
                  </a:lnTo>
                  <a:lnTo>
                    <a:pt x="8" y="24"/>
                  </a:lnTo>
                  <a:lnTo>
                    <a:pt x="11" y="21"/>
                  </a:lnTo>
                  <a:lnTo>
                    <a:pt x="12" y="19"/>
                  </a:lnTo>
                  <a:lnTo>
                    <a:pt x="19" y="17"/>
                  </a:lnTo>
                  <a:lnTo>
                    <a:pt x="23" y="20"/>
                  </a:lnTo>
                  <a:lnTo>
                    <a:pt x="23" y="22"/>
                  </a:lnTo>
                  <a:lnTo>
                    <a:pt x="23" y="25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7" y="24"/>
                  </a:lnTo>
                  <a:lnTo>
                    <a:pt x="28" y="22"/>
                  </a:lnTo>
                  <a:lnTo>
                    <a:pt x="31" y="22"/>
                  </a:lnTo>
                  <a:lnTo>
                    <a:pt x="32" y="20"/>
                  </a:lnTo>
                  <a:lnTo>
                    <a:pt x="31" y="17"/>
                  </a:lnTo>
                  <a:lnTo>
                    <a:pt x="30" y="16"/>
                  </a:lnTo>
                  <a:lnTo>
                    <a:pt x="32" y="18"/>
                  </a:lnTo>
                  <a:lnTo>
                    <a:pt x="33" y="16"/>
                  </a:lnTo>
                  <a:lnTo>
                    <a:pt x="31" y="14"/>
                  </a:lnTo>
                  <a:lnTo>
                    <a:pt x="30" y="13"/>
                  </a:lnTo>
                  <a:lnTo>
                    <a:pt x="27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6" y="5"/>
                  </a:lnTo>
                  <a:lnTo>
                    <a:pt x="25" y="3"/>
                  </a:lnTo>
                  <a:lnTo>
                    <a:pt x="21" y="2"/>
                  </a:lnTo>
                  <a:lnTo>
                    <a:pt x="15" y="3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8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7"/>
                  </a:lnTo>
                  <a:lnTo>
                    <a:pt x="6" y="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6" name="Freeform 508"/>
            <p:cNvSpPr>
              <a:spLocks/>
            </p:cNvSpPr>
            <p:nvPr/>
          </p:nvSpPr>
          <p:spPr bwMode="auto">
            <a:xfrm>
              <a:off x="3219450" y="1363663"/>
              <a:ext cx="84138" cy="117475"/>
            </a:xfrm>
            <a:custGeom>
              <a:avLst/>
              <a:gdLst>
                <a:gd name="T0" fmla="*/ 51 w 53"/>
                <a:gd name="T1" fmla="*/ 20 h 74"/>
                <a:gd name="T2" fmla="*/ 41 w 53"/>
                <a:gd name="T3" fmla="*/ 18 h 74"/>
                <a:gd name="T4" fmla="*/ 34 w 53"/>
                <a:gd name="T5" fmla="*/ 21 h 74"/>
                <a:gd name="T6" fmla="*/ 31 w 53"/>
                <a:gd name="T7" fmla="*/ 13 h 74"/>
                <a:gd name="T8" fmla="*/ 35 w 53"/>
                <a:gd name="T9" fmla="*/ 8 h 74"/>
                <a:gd name="T10" fmla="*/ 35 w 53"/>
                <a:gd name="T11" fmla="*/ 0 h 74"/>
                <a:gd name="T12" fmla="*/ 31 w 53"/>
                <a:gd name="T13" fmla="*/ 1 h 74"/>
                <a:gd name="T14" fmla="*/ 26 w 53"/>
                <a:gd name="T15" fmla="*/ 3 h 74"/>
                <a:gd name="T16" fmla="*/ 25 w 53"/>
                <a:gd name="T17" fmla="*/ 7 h 74"/>
                <a:gd name="T18" fmla="*/ 20 w 53"/>
                <a:gd name="T19" fmla="*/ 11 h 74"/>
                <a:gd name="T20" fmla="*/ 24 w 53"/>
                <a:gd name="T21" fmla="*/ 12 h 74"/>
                <a:gd name="T22" fmla="*/ 27 w 53"/>
                <a:gd name="T23" fmla="*/ 13 h 74"/>
                <a:gd name="T24" fmla="*/ 22 w 53"/>
                <a:gd name="T25" fmla="*/ 18 h 74"/>
                <a:gd name="T26" fmla="*/ 15 w 53"/>
                <a:gd name="T27" fmla="*/ 20 h 74"/>
                <a:gd name="T28" fmla="*/ 7 w 53"/>
                <a:gd name="T29" fmla="*/ 20 h 74"/>
                <a:gd name="T30" fmla="*/ 5 w 53"/>
                <a:gd name="T31" fmla="*/ 25 h 74"/>
                <a:gd name="T32" fmla="*/ 10 w 53"/>
                <a:gd name="T33" fmla="*/ 28 h 74"/>
                <a:gd name="T34" fmla="*/ 5 w 53"/>
                <a:gd name="T35" fmla="*/ 33 h 74"/>
                <a:gd name="T36" fmla="*/ 5 w 53"/>
                <a:gd name="T37" fmla="*/ 37 h 74"/>
                <a:gd name="T38" fmla="*/ 9 w 53"/>
                <a:gd name="T39" fmla="*/ 38 h 74"/>
                <a:gd name="T40" fmla="*/ 18 w 53"/>
                <a:gd name="T41" fmla="*/ 41 h 74"/>
                <a:gd name="T42" fmla="*/ 12 w 53"/>
                <a:gd name="T43" fmla="*/ 44 h 74"/>
                <a:gd name="T44" fmla="*/ 7 w 53"/>
                <a:gd name="T45" fmla="*/ 53 h 74"/>
                <a:gd name="T46" fmla="*/ 18 w 53"/>
                <a:gd name="T47" fmla="*/ 51 h 74"/>
                <a:gd name="T48" fmla="*/ 13 w 53"/>
                <a:gd name="T49" fmla="*/ 53 h 74"/>
                <a:gd name="T50" fmla="*/ 6 w 53"/>
                <a:gd name="T51" fmla="*/ 58 h 74"/>
                <a:gd name="T52" fmla="*/ 3 w 53"/>
                <a:gd name="T53" fmla="*/ 60 h 74"/>
                <a:gd name="T54" fmla="*/ 0 w 53"/>
                <a:gd name="T55" fmla="*/ 62 h 74"/>
                <a:gd name="T56" fmla="*/ 3 w 53"/>
                <a:gd name="T57" fmla="*/ 64 h 74"/>
                <a:gd name="T58" fmla="*/ 2 w 53"/>
                <a:gd name="T59" fmla="*/ 67 h 74"/>
                <a:gd name="T60" fmla="*/ 9 w 53"/>
                <a:gd name="T61" fmla="*/ 67 h 74"/>
                <a:gd name="T62" fmla="*/ 3 w 53"/>
                <a:gd name="T63" fmla="*/ 71 h 74"/>
                <a:gd name="T64" fmla="*/ 11 w 53"/>
                <a:gd name="T65" fmla="*/ 70 h 74"/>
                <a:gd name="T66" fmla="*/ 7 w 53"/>
                <a:gd name="T67" fmla="*/ 72 h 74"/>
                <a:gd name="T68" fmla="*/ 10 w 53"/>
                <a:gd name="T69" fmla="*/ 73 h 74"/>
                <a:gd name="T70" fmla="*/ 14 w 53"/>
                <a:gd name="T71" fmla="*/ 73 h 74"/>
                <a:gd name="T72" fmla="*/ 23 w 53"/>
                <a:gd name="T73" fmla="*/ 70 h 74"/>
                <a:gd name="T74" fmla="*/ 25 w 53"/>
                <a:gd name="T75" fmla="*/ 66 h 74"/>
                <a:gd name="T76" fmla="*/ 27 w 53"/>
                <a:gd name="T77" fmla="*/ 68 h 74"/>
                <a:gd name="T78" fmla="*/ 33 w 53"/>
                <a:gd name="T79" fmla="*/ 65 h 74"/>
                <a:gd name="T80" fmla="*/ 35 w 53"/>
                <a:gd name="T81" fmla="*/ 62 h 74"/>
                <a:gd name="T82" fmla="*/ 46 w 53"/>
                <a:gd name="T83" fmla="*/ 60 h 74"/>
                <a:gd name="T84" fmla="*/ 50 w 53"/>
                <a:gd name="T85" fmla="*/ 59 h 74"/>
                <a:gd name="T86" fmla="*/ 51 w 53"/>
                <a:gd name="T87" fmla="*/ 50 h 74"/>
                <a:gd name="T88" fmla="*/ 53 w 53"/>
                <a:gd name="T89" fmla="*/ 42 h 74"/>
                <a:gd name="T90" fmla="*/ 53 w 53"/>
                <a:gd name="T91" fmla="*/ 34 h 74"/>
                <a:gd name="T92" fmla="*/ 52 w 53"/>
                <a:gd name="T93" fmla="*/ 2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3" h="74">
                  <a:moveTo>
                    <a:pt x="52" y="25"/>
                  </a:moveTo>
                  <a:lnTo>
                    <a:pt x="51" y="24"/>
                  </a:lnTo>
                  <a:lnTo>
                    <a:pt x="51" y="20"/>
                  </a:lnTo>
                  <a:lnTo>
                    <a:pt x="51" y="19"/>
                  </a:lnTo>
                  <a:lnTo>
                    <a:pt x="47" y="16"/>
                  </a:lnTo>
                  <a:lnTo>
                    <a:pt x="41" y="18"/>
                  </a:lnTo>
                  <a:lnTo>
                    <a:pt x="39" y="20"/>
                  </a:lnTo>
                  <a:lnTo>
                    <a:pt x="36" y="22"/>
                  </a:lnTo>
                  <a:lnTo>
                    <a:pt x="34" y="21"/>
                  </a:lnTo>
                  <a:lnTo>
                    <a:pt x="32" y="17"/>
                  </a:lnTo>
                  <a:lnTo>
                    <a:pt x="28" y="15"/>
                  </a:lnTo>
                  <a:lnTo>
                    <a:pt x="31" y="13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5" y="8"/>
                  </a:lnTo>
                  <a:lnTo>
                    <a:pt x="35" y="5"/>
                  </a:lnTo>
                  <a:lnTo>
                    <a:pt x="35" y="4"/>
                  </a:lnTo>
                  <a:lnTo>
                    <a:pt x="35" y="0"/>
                  </a:lnTo>
                  <a:lnTo>
                    <a:pt x="34" y="0"/>
                  </a:lnTo>
                  <a:lnTo>
                    <a:pt x="33" y="0"/>
                  </a:lnTo>
                  <a:lnTo>
                    <a:pt x="31" y="1"/>
                  </a:lnTo>
                  <a:lnTo>
                    <a:pt x="30" y="1"/>
                  </a:lnTo>
                  <a:lnTo>
                    <a:pt x="28" y="2"/>
                  </a:lnTo>
                  <a:lnTo>
                    <a:pt x="26" y="3"/>
                  </a:lnTo>
                  <a:lnTo>
                    <a:pt x="25" y="4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4" y="8"/>
                  </a:lnTo>
                  <a:lnTo>
                    <a:pt x="22" y="9"/>
                  </a:lnTo>
                  <a:lnTo>
                    <a:pt x="20" y="11"/>
                  </a:lnTo>
                  <a:lnTo>
                    <a:pt x="21" y="12"/>
                  </a:lnTo>
                  <a:lnTo>
                    <a:pt x="22" y="12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3"/>
                  </a:lnTo>
                  <a:lnTo>
                    <a:pt x="27" y="15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19" y="20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6" y="22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10" y="28"/>
                  </a:lnTo>
                  <a:lnTo>
                    <a:pt x="10" y="29"/>
                  </a:lnTo>
                  <a:lnTo>
                    <a:pt x="6" y="31"/>
                  </a:lnTo>
                  <a:lnTo>
                    <a:pt x="5" y="33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5" y="37"/>
                  </a:lnTo>
                  <a:lnTo>
                    <a:pt x="6" y="37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10" y="40"/>
                  </a:lnTo>
                  <a:lnTo>
                    <a:pt x="17" y="40"/>
                  </a:lnTo>
                  <a:lnTo>
                    <a:pt x="18" y="41"/>
                  </a:lnTo>
                  <a:lnTo>
                    <a:pt x="17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2" y="48"/>
                  </a:lnTo>
                  <a:lnTo>
                    <a:pt x="11" y="50"/>
                  </a:lnTo>
                  <a:lnTo>
                    <a:pt x="7" y="53"/>
                  </a:lnTo>
                  <a:lnTo>
                    <a:pt x="15" y="52"/>
                  </a:lnTo>
                  <a:lnTo>
                    <a:pt x="18" y="48"/>
                  </a:lnTo>
                  <a:lnTo>
                    <a:pt x="18" y="51"/>
                  </a:lnTo>
                  <a:lnTo>
                    <a:pt x="20" y="51"/>
                  </a:lnTo>
                  <a:lnTo>
                    <a:pt x="21" y="51"/>
                  </a:lnTo>
                  <a:lnTo>
                    <a:pt x="13" y="53"/>
                  </a:lnTo>
                  <a:lnTo>
                    <a:pt x="9" y="54"/>
                  </a:lnTo>
                  <a:lnTo>
                    <a:pt x="7" y="57"/>
                  </a:lnTo>
                  <a:lnTo>
                    <a:pt x="6" y="58"/>
                  </a:lnTo>
                  <a:lnTo>
                    <a:pt x="6" y="59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59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5" y="62"/>
                  </a:lnTo>
                  <a:lnTo>
                    <a:pt x="6" y="63"/>
                  </a:lnTo>
                  <a:lnTo>
                    <a:pt x="3" y="64"/>
                  </a:lnTo>
                  <a:lnTo>
                    <a:pt x="1" y="66"/>
                  </a:lnTo>
                  <a:lnTo>
                    <a:pt x="0" y="67"/>
                  </a:lnTo>
                  <a:lnTo>
                    <a:pt x="2" y="67"/>
                  </a:lnTo>
                  <a:lnTo>
                    <a:pt x="3" y="68"/>
                  </a:lnTo>
                  <a:lnTo>
                    <a:pt x="3" y="68"/>
                  </a:lnTo>
                  <a:lnTo>
                    <a:pt x="9" y="67"/>
                  </a:lnTo>
                  <a:lnTo>
                    <a:pt x="9" y="68"/>
                  </a:lnTo>
                  <a:lnTo>
                    <a:pt x="6" y="69"/>
                  </a:lnTo>
                  <a:lnTo>
                    <a:pt x="3" y="71"/>
                  </a:lnTo>
                  <a:lnTo>
                    <a:pt x="4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0" y="71"/>
                  </a:lnTo>
                  <a:lnTo>
                    <a:pt x="9" y="71"/>
                  </a:lnTo>
                  <a:lnTo>
                    <a:pt x="7" y="72"/>
                  </a:lnTo>
                  <a:lnTo>
                    <a:pt x="8" y="73"/>
                  </a:lnTo>
                  <a:lnTo>
                    <a:pt x="8" y="74"/>
                  </a:lnTo>
                  <a:lnTo>
                    <a:pt x="10" y="73"/>
                  </a:lnTo>
                  <a:lnTo>
                    <a:pt x="11" y="72"/>
                  </a:lnTo>
                  <a:lnTo>
                    <a:pt x="12" y="73"/>
                  </a:lnTo>
                  <a:lnTo>
                    <a:pt x="14" y="73"/>
                  </a:lnTo>
                  <a:lnTo>
                    <a:pt x="15" y="72"/>
                  </a:lnTo>
                  <a:lnTo>
                    <a:pt x="17" y="72"/>
                  </a:lnTo>
                  <a:lnTo>
                    <a:pt x="23" y="70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7" y="68"/>
                  </a:lnTo>
                  <a:lnTo>
                    <a:pt x="30" y="66"/>
                  </a:lnTo>
                  <a:lnTo>
                    <a:pt x="31" y="65"/>
                  </a:lnTo>
                  <a:lnTo>
                    <a:pt x="33" y="65"/>
                  </a:lnTo>
                  <a:lnTo>
                    <a:pt x="34" y="64"/>
                  </a:lnTo>
                  <a:lnTo>
                    <a:pt x="34" y="63"/>
                  </a:lnTo>
                  <a:lnTo>
                    <a:pt x="35" y="62"/>
                  </a:lnTo>
                  <a:lnTo>
                    <a:pt x="40" y="61"/>
                  </a:lnTo>
                  <a:lnTo>
                    <a:pt x="43" y="60"/>
                  </a:lnTo>
                  <a:lnTo>
                    <a:pt x="46" y="60"/>
                  </a:lnTo>
                  <a:lnTo>
                    <a:pt x="48" y="61"/>
                  </a:lnTo>
                  <a:lnTo>
                    <a:pt x="49" y="61"/>
                  </a:lnTo>
                  <a:lnTo>
                    <a:pt x="50" y="59"/>
                  </a:lnTo>
                  <a:lnTo>
                    <a:pt x="49" y="57"/>
                  </a:lnTo>
                  <a:lnTo>
                    <a:pt x="51" y="54"/>
                  </a:lnTo>
                  <a:lnTo>
                    <a:pt x="51" y="50"/>
                  </a:lnTo>
                  <a:lnTo>
                    <a:pt x="53" y="48"/>
                  </a:lnTo>
                  <a:lnTo>
                    <a:pt x="53" y="46"/>
                  </a:lnTo>
                  <a:lnTo>
                    <a:pt x="53" y="42"/>
                  </a:lnTo>
                  <a:lnTo>
                    <a:pt x="52" y="38"/>
                  </a:lnTo>
                  <a:lnTo>
                    <a:pt x="53" y="37"/>
                  </a:lnTo>
                  <a:lnTo>
                    <a:pt x="53" y="34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2" y="25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7" name="Freeform 510"/>
            <p:cNvSpPr>
              <a:spLocks/>
            </p:cNvSpPr>
            <p:nvPr/>
          </p:nvSpPr>
          <p:spPr bwMode="auto">
            <a:xfrm>
              <a:off x="2927350" y="925513"/>
              <a:ext cx="223838" cy="139700"/>
            </a:xfrm>
            <a:custGeom>
              <a:avLst/>
              <a:gdLst>
                <a:gd name="T0" fmla="*/ 52 w 141"/>
                <a:gd name="T1" fmla="*/ 80 h 88"/>
                <a:gd name="T2" fmla="*/ 34 w 141"/>
                <a:gd name="T3" fmla="*/ 76 h 88"/>
                <a:gd name="T4" fmla="*/ 24 w 141"/>
                <a:gd name="T5" fmla="*/ 73 h 88"/>
                <a:gd name="T6" fmla="*/ 35 w 141"/>
                <a:gd name="T7" fmla="*/ 66 h 88"/>
                <a:gd name="T8" fmla="*/ 33 w 141"/>
                <a:gd name="T9" fmla="*/ 58 h 88"/>
                <a:gd name="T10" fmla="*/ 30 w 141"/>
                <a:gd name="T11" fmla="*/ 56 h 88"/>
                <a:gd name="T12" fmla="*/ 25 w 141"/>
                <a:gd name="T13" fmla="*/ 49 h 88"/>
                <a:gd name="T14" fmla="*/ 14 w 141"/>
                <a:gd name="T15" fmla="*/ 49 h 88"/>
                <a:gd name="T16" fmla="*/ 11 w 141"/>
                <a:gd name="T17" fmla="*/ 47 h 88"/>
                <a:gd name="T18" fmla="*/ 24 w 141"/>
                <a:gd name="T19" fmla="*/ 44 h 88"/>
                <a:gd name="T20" fmla="*/ 34 w 141"/>
                <a:gd name="T21" fmla="*/ 39 h 88"/>
                <a:gd name="T22" fmla="*/ 28 w 141"/>
                <a:gd name="T23" fmla="*/ 36 h 88"/>
                <a:gd name="T24" fmla="*/ 32 w 141"/>
                <a:gd name="T25" fmla="*/ 29 h 88"/>
                <a:gd name="T26" fmla="*/ 28 w 141"/>
                <a:gd name="T27" fmla="*/ 29 h 88"/>
                <a:gd name="T28" fmla="*/ 17 w 141"/>
                <a:gd name="T29" fmla="*/ 30 h 88"/>
                <a:gd name="T30" fmla="*/ 0 w 141"/>
                <a:gd name="T31" fmla="*/ 31 h 88"/>
                <a:gd name="T32" fmla="*/ 10 w 141"/>
                <a:gd name="T33" fmla="*/ 28 h 88"/>
                <a:gd name="T34" fmla="*/ 5 w 141"/>
                <a:gd name="T35" fmla="*/ 21 h 88"/>
                <a:gd name="T36" fmla="*/ 16 w 141"/>
                <a:gd name="T37" fmla="*/ 23 h 88"/>
                <a:gd name="T38" fmla="*/ 12 w 141"/>
                <a:gd name="T39" fmla="*/ 18 h 88"/>
                <a:gd name="T40" fmla="*/ 13 w 141"/>
                <a:gd name="T41" fmla="*/ 15 h 88"/>
                <a:gd name="T42" fmla="*/ 18 w 141"/>
                <a:gd name="T43" fmla="*/ 12 h 88"/>
                <a:gd name="T44" fmla="*/ 24 w 141"/>
                <a:gd name="T45" fmla="*/ 17 h 88"/>
                <a:gd name="T46" fmla="*/ 26 w 141"/>
                <a:gd name="T47" fmla="*/ 14 h 88"/>
                <a:gd name="T48" fmla="*/ 24 w 141"/>
                <a:gd name="T49" fmla="*/ 9 h 88"/>
                <a:gd name="T50" fmla="*/ 22 w 141"/>
                <a:gd name="T51" fmla="*/ 5 h 88"/>
                <a:gd name="T52" fmla="*/ 18 w 141"/>
                <a:gd name="T53" fmla="*/ 2 h 88"/>
                <a:gd name="T54" fmla="*/ 25 w 141"/>
                <a:gd name="T55" fmla="*/ 4 h 88"/>
                <a:gd name="T56" fmla="*/ 36 w 141"/>
                <a:gd name="T57" fmla="*/ 13 h 88"/>
                <a:gd name="T58" fmla="*/ 41 w 141"/>
                <a:gd name="T59" fmla="*/ 21 h 88"/>
                <a:gd name="T60" fmla="*/ 36 w 141"/>
                <a:gd name="T61" fmla="*/ 25 h 88"/>
                <a:gd name="T62" fmla="*/ 40 w 141"/>
                <a:gd name="T63" fmla="*/ 31 h 88"/>
                <a:gd name="T64" fmla="*/ 44 w 141"/>
                <a:gd name="T65" fmla="*/ 33 h 88"/>
                <a:gd name="T66" fmla="*/ 51 w 141"/>
                <a:gd name="T67" fmla="*/ 27 h 88"/>
                <a:gd name="T68" fmla="*/ 53 w 141"/>
                <a:gd name="T69" fmla="*/ 15 h 88"/>
                <a:gd name="T70" fmla="*/ 62 w 141"/>
                <a:gd name="T71" fmla="*/ 20 h 88"/>
                <a:gd name="T72" fmla="*/ 66 w 141"/>
                <a:gd name="T73" fmla="*/ 16 h 88"/>
                <a:gd name="T74" fmla="*/ 74 w 141"/>
                <a:gd name="T75" fmla="*/ 10 h 88"/>
                <a:gd name="T76" fmla="*/ 78 w 141"/>
                <a:gd name="T77" fmla="*/ 16 h 88"/>
                <a:gd name="T78" fmla="*/ 83 w 141"/>
                <a:gd name="T79" fmla="*/ 22 h 88"/>
                <a:gd name="T80" fmla="*/ 81 w 141"/>
                <a:gd name="T81" fmla="*/ 10 h 88"/>
                <a:gd name="T82" fmla="*/ 92 w 141"/>
                <a:gd name="T83" fmla="*/ 14 h 88"/>
                <a:gd name="T84" fmla="*/ 99 w 141"/>
                <a:gd name="T85" fmla="*/ 12 h 88"/>
                <a:gd name="T86" fmla="*/ 102 w 141"/>
                <a:gd name="T87" fmla="*/ 1 h 88"/>
                <a:gd name="T88" fmla="*/ 112 w 141"/>
                <a:gd name="T89" fmla="*/ 4 h 88"/>
                <a:gd name="T90" fmla="*/ 118 w 141"/>
                <a:gd name="T91" fmla="*/ 9 h 88"/>
                <a:gd name="T92" fmla="*/ 127 w 141"/>
                <a:gd name="T93" fmla="*/ 4 h 88"/>
                <a:gd name="T94" fmla="*/ 122 w 141"/>
                <a:gd name="T95" fmla="*/ 15 h 88"/>
                <a:gd name="T96" fmla="*/ 131 w 141"/>
                <a:gd name="T97" fmla="*/ 23 h 88"/>
                <a:gd name="T98" fmla="*/ 136 w 141"/>
                <a:gd name="T99" fmla="*/ 26 h 88"/>
                <a:gd name="T100" fmla="*/ 140 w 141"/>
                <a:gd name="T101" fmla="*/ 39 h 88"/>
                <a:gd name="T102" fmla="*/ 138 w 141"/>
                <a:gd name="T103" fmla="*/ 47 h 88"/>
                <a:gd name="T104" fmla="*/ 128 w 141"/>
                <a:gd name="T105" fmla="*/ 52 h 88"/>
                <a:gd name="T106" fmla="*/ 129 w 141"/>
                <a:gd name="T107" fmla="*/ 58 h 88"/>
                <a:gd name="T108" fmla="*/ 120 w 141"/>
                <a:gd name="T109" fmla="*/ 61 h 88"/>
                <a:gd name="T110" fmla="*/ 113 w 141"/>
                <a:gd name="T111" fmla="*/ 67 h 88"/>
                <a:gd name="T112" fmla="*/ 96 w 141"/>
                <a:gd name="T113" fmla="*/ 75 h 88"/>
                <a:gd name="T114" fmla="*/ 90 w 141"/>
                <a:gd name="T115" fmla="*/ 78 h 88"/>
                <a:gd name="T116" fmla="*/ 70 w 141"/>
                <a:gd name="T1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1" h="88">
                  <a:moveTo>
                    <a:pt x="59" y="84"/>
                  </a:moveTo>
                  <a:lnTo>
                    <a:pt x="58" y="84"/>
                  </a:lnTo>
                  <a:lnTo>
                    <a:pt x="56" y="83"/>
                  </a:lnTo>
                  <a:lnTo>
                    <a:pt x="54" y="82"/>
                  </a:lnTo>
                  <a:lnTo>
                    <a:pt x="52" y="80"/>
                  </a:lnTo>
                  <a:lnTo>
                    <a:pt x="47" y="77"/>
                  </a:lnTo>
                  <a:lnTo>
                    <a:pt x="43" y="75"/>
                  </a:lnTo>
                  <a:lnTo>
                    <a:pt x="40" y="76"/>
                  </a:lnTo>
                  <a:lnTo>
                    <a:pt x="35" y="75"/>
                  </a:lnTo>
                  <a:lnTo>
                    <a:pt x="34" y="76"/>
                  </a:lnTo>
                  <a:lnTo>
                    <a:pt x="32" y="76"/>
                  </a:lnTo>
                  <a:lnTo>
                    <a:pt x="28" y="76"/>
                  </a:lnTo>
                  <a:lnTo>
                    <a:pt x="26" y="77"/>
                  </a:lnTo>
                  <a:lnTo>
                    <a:pt x="24" y="76"/>
                  </a:lnTo>
                  <a:lnTo>
                    <a:pt x="24" y="73"/>
                  </a:lnTo>
                  <a:lnTo>
                    <a:pt x="23" y="70"/>
                  </a:lnTo>
                  <a:lnTo>
                    <a:pt x="26" y="72"/>
                  </a:lnTo>
                  <a:lnTo>
                    <a:pt x="28" y="70"/>
                  </a:lnTo>
                  <a:lnTo>
                    <a:pt x="32" y="69"/>
                  </a:lnTo>
                  <a:lnTo>
                    <a:pt x="35" y="66"/>
                  </a:lnTo>
                  <a:lnTo>
                    <a:pt x="35" y="62"/>
                  </a:lnTo>
                  <a:lnTo>
                    <a:pt x="31" y="63"/>
                  </a:lnTo>
                  <a:lnTo>
                    <a:pt x="33" y="61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5" y="56"/>
                  </a:lnTo>
                  <a:lnTo>
                    <a:pt x="33" y="56"/>
                  </a:lnTo>
                  <a:lnTo>
                    <a:pt x="31" y="58"/>
                  </a:lnTo>
                  <a:lnTo>
                    <a:pt x="30" y="57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28" y="55"/>
                  </a:lnTo>
                  <a:lnTo>
                    <a:pt x="28" y="53"/>
                  </a:lnTo>
                  <a:lnTo>
                    <a:pt x="27" y="49"/>
                  </a:lnTo>
                  <a:lnTo>
                    <a:pt x="25" y="49"/>
                  </a:lnTo>
                  <a:lnTo>
                    <a:pt x="22" y="50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2" y="51"/>
                  </a:lnTo>
                  <a:lnTo>
                    <a:pt x="9" y="51"/>
                  </a:lnTo>
                  <a:lnTo>
                    <a:pt x="8" y="50"/>
                  </a:lnTo>
                  <a:lnTo>
                    <a:pt x="8" y="47"/>
                  </a:lnTo>
                  <a:lnTo>
                    <a:pt x="11" y="47"/>
                  </a:lnTo>
                  <a:lnTo>
                    <a:pt x="15" y="46"/>
                  </a:lnTo>
                  <a:lnTo>
                    <a:pt x="17" y="45"/>
                  </a:lnTo>
                  <a:lnTo>
                    <a:pt x="20" y="45"/>
                  </a:lnTo>
                  <a:lnTo>
                    <a:pt x="23" y="42"/>
                  </a:lnTo>
                  <a:lnTo>
                    <a:pt x="24" y="44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4" y="43"/>
                  </a:lnTo>
                  <a:lnTo>
                    <a:pt x="36" y="38"/>
                  </a:lnTo>
                  <a:lnTo>
                    <a:pt x="34" y="39"/>
                  </a:lnTo>
                  <a:lnTo>
                    <a:pt x="33" y="41"/>
                  </a:lnTo>
                  <a:lnTo>
                    <a:pt x="31" y="40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8" y="36"/>
                  </a:lnTo>
                  <a:lnTo>
                    <a:pt x="29" y="35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34" y="31"/>
                  </a:lnTo>
                  <a:lnTo>
                    <a:pt x="32" y="29"/>
                  </a:lnTo>
                  <a:lnTo>
                    <a:pt x="31" y="31"/>
                  </a:lnTo>
                  <a:lnTo>
                    <a:pt x="29" y="31"/>
                  </a:lnTo>
                  <a:lnTo>
                    <a:pt x="29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1" y="27"/>
                  </a:lnTo>
                  <a:lnTo>
                    <a:pt x="19" y="27"/>
                  </a:lnTo>
                  <a:lnTo>
                    <a:pt x="17" y="30"/>
                  </a:lnTo>
                  <a:lnTo>
                    <a:pt x="15" y="30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6" y="29"/>
                  </a:lnTo>
                  <a:lnTo>
                    <a:pt x="0" y="31"/>
                  </a:lnTo>
                  <a:lnTo>
                    <a:pt x="1" y="28"/>
                  </a:lnTo>
                  <a:lnTo>
                    <a:pt x="2" y="26"/>
                  </a:lnTo>
                  <a:lnTo>
                    <a:pt x="4" y="27"/>
                  </a:lnTo>
                  <a:lnTo>
                    <a:pt x="8" y="29"/>
                  </a:lnTo>
                  <a:lnTo>
                    <a:pt x="10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10" y="23"/>
                  </a:lnTo>
                  <a:lnTo>
                    <a:pt x="12" y="26"/>
                  </a:lnTo>
                  <a:lnTo>
                    <a:pt x="16" y="25"/>
                  </a:lnTo>
                  <a:lnTo>
                    <a:pt x="15" y="24"/>
                  </a:lnTo>
                  <a:lnTo>
                    <a:pt x="16" y="23"/>
                  </a:lnTo>
                  <a:lnTo>
                    <a:pt x="16" y="21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0" y="17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6"/>
                  </a:lnTo>
                  <a:lnTo>
                    <a:pt x="13" y="15"/>
                  </a:lnTo>
                  <a:lnTo>
                    <a:pt x="11" y="13"/>
                  </a:lnTo>
                  <a:lnTo>
                    <a:pt x="14" y="13"/>
                  </a:lnTo>
                  <a:lnTo>
                    <a:pt x="12" y="11"/>
                  </a:lnTo>
                  <a:lnTo>
                    <a:pt x="14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5"/>
                  </a:lnTo>
                  <a:lnTo>
                    <a:pt x="24" y="17"/>
                  </a:lnTo>
                  <a:lnTo>
                    <a:pt x="24" y="20"/>
                  </a:lnTo>
                  <a:lnTo>
                    <a:pt x="25" y="17"/>
                  </a:lnTo>
                  <a:lnTo>
                    <a:pt x="26" y="20"/>
                  </a:lnTo>
                  <a:lnTo>
                    <a:pt x="28" y="17"/>
                  </a:lnTo>
                  <a:lnTo>
                    <a:pt x="26" y="14"/>
                  </a:lnTo>
                  <a:lnTo>
                    <a:pt x="26" y="13"/>
                  </a:lnTo>
                  <a:lnTo>
                    <a:pt x="23" y="11"/>
                  </a:lnTo>
                  <a:lnTo>
                    <a:pt x="21" y="9"/>
                  </a:lnTo>
                  <a:lnTo>
                    <a:pt x="22" y="7"/>
                  </a:lnTo>
                  <a:lnTo>
                    <a:pt x="24" y="9"/>
                  </a:lnTo>
                  <a:lnTo>
                    <a:pt x="25" y="9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4" y="5"/>
                  </a:lnTo>
                  <a:lnTo>
                    <a:pt x="22" y="5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1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7" y="3"/>
                  </a:lnTo>
                  <a:lnTo>
                    <a:pt x="29" y="7"/>
                  </a:lnTo>
                  <a:lnTo>
                    <a:pt x="32" y="8"/>
                  </a:lnTo>
                  <a:lnTo>
                    <a:pt x="34" y="10"/>
                  </a:lnTo>
                  <a:lnTo>
                    <a:pt x="36" y="13"/>
                  </a:lnTo>
                  <a:lnTo>
                    <a:pt x="39" y="13"/>
                  </a:lnTo>
                  <a:lnTo>
                    <a:pt x="40" y="15"/>
                  </a:lnTo>
                  <a:lnTo>
                    <a:pt x="38" y="17"/>
                  </a:lnTo>
                  <a:lnTo>
                    <a:pt x="41" y="18"/>
                  </a:lnTo>
                  <a:lnTo>
                    <a:pt x="41" y="21"/>
                  </a:lnTo>
                  <a:lnTo>
                    <a:pt x="40" y="22"/>
                  </a:lnTo>
                  <a:lnTo>
                    <a:pt x="40" y="23"/>
                  </a:lnTo>
                  <a:lnTo>
                    <a:pt x="39" y="24"/>
                  </a:lnTo>
                  <a:lnTo>
                    <a:pt x="36" y="23"/>
                  </a:lnTo>
                  <a:lnTo>
                    <a:pt x="36" y="25"/>
                  </a:lnTo>
                  <a:lnTo>
                    <a:pt x="40" y="27"/>
                  </a:lnTo>
                  <a:lnTo>
                    <a:pt x="39" y="29"/>
                  </a:lnTo>
                  <a:lnTo>
                    <a:pt x="41" y="27"/>
                  </a:lnTo>
                  <a:lnTo>
                    <a:pt x="41" y="30"/>
                  </a:lnTo>
                  <a:lnTo>
                    <a:pt x="40" y="31"/>
                  </a:lnTo>
                  <a:lnTo>
                    <a:pt x="42" y="32"/>
                  </a:lnTo>
                  <a:lnTo>
                    <a:pt x="43" y="34"/>
                  </a:lnTo>
                  <a:lnTo>
                    <a:pt x="43" y="38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7" y="32"/>
                  </a:lnTo>
                  <a:lnTo>
                    <a:pt x="47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1" y="27"/>
                  </a:lnTo>
                  <a:lnTo>
                    <a:pt x="52" y="29"/>
                  </a:lnTo>
                  <a:lnTo>
                    <a:pt x="53" y="27"/>
                  </a:lnTo>
                  <a:lnTo>
                    <a:pt x="54" y="24"/>
                  </a:lnTo>
                  <a:lnTo>
                    <a:pt x="54" y="21"/>
                  </a:lnTo>
                  <a:lnTo>
                    <a:pt x="53" y="15"/>
                  </a:lnTo>
                  <a:lnTo>
                    <a:pt x="53" y="13"/>
                  </a:lnTo>
                  <a:lnTo>
                    <a:pt x="54" y="12"/>
                  </a:lnTo>
                  <a:lnTo>
                    <a:pt x="56" y="13"/>
                  </a:lnTo>
                  <a:lnTo>
                    <a:pt x="60" y="16"/>
                  </a:lnTo>
                  <a:lnTo>
                    <a:pt x="62" y="20"/>
                  </a:lnTo>
                  <a:lnTo>
                    <a:pt x="63" y="23"/>
                  </a:lnTo>
                  <a:lnTo>
                    <a:pt x="64" y="23"/>
                  </a:lnTo>
                  <a:lnTo>
                    <a:pt x="66" y="22"/>
                  </a:lnTo>
                  <a:lnTo>
                    <a:pt x="66" y="19"/>
                  </a:lnTo>
                  <a:lnTo>
                    <a:pt x="66" y="16"/>
                  </a:lnTo>
                  <a:lnTo>
                    <a:pt x="65" y="14"/>
                  </a:lnTo>
                  <a:lnTo>
                    <a:pt x="68" y="13"/>
                  </a:lnTo>
                  <a:lnTo>
                    <a:pt x="70" y="14"/>
                  </a:lnTo>
                  <a:lnTo>
                    <a:pt x="71" y="12"/>
                  </a:lnTo>
                  <a:lnTo>
                    <a:pt x="74" y="10"/>
                  </a:lnTo>
                  <a:lnTo>
                    <a:pt x="74" y="12"/>
                  </a:lnTo>
                  <a:lnTo>
                    <a:pt x="75" y="12"/>
                  </a:lnTo>
                  <a:lnTo>
                    <a:pt x="75" y="13"/>
                  </a:lnTo>
                  <a:lnTo>
                    <a:pt x="77" y="13"/>
                  </a:lnTo>
                  <a:lnTo>
                    <a:pt x="78" y="16"/>
                  </a:lnTo>
                  <a:lnTo>
                    <a:pt x="79" y="18"/>
                  </a:lnTo>
                  <a:lnTo>
                    <a:pt x="81" y="20"/>
                  </a:lnTo>
                  <a:lnTo>
                    <a:pt x="81" y="24"/>
                  </a:lnTo>
                  <a:lnTo>
                    <a:pt x="82" y="25"/>
                  </a:lnTo>
                  <a:lnTo>
                    <a:pt x="83" y="22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0" y="13"/>
                  </a:lnTo>
                  <a:lnTo>
                    <a:pt x="80" y="11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90" y="15"/>
                  </a:lnTo>
                  <a:lnTo>
                    <a:pt x="92" y="14"/>
                  </a:lnTo>
                  <a:lnTo>
                    <a:pt x="93" y="12"/>
                  </a:lnTo>
                  <a:lnTo>
                    <a:pt x="93" y="11"/>
                  </a:lnTo>
                  <a:lnTo>
                    <a:pt x="96" y="10"/>
                  </a:lnTo>
                  <a:lnTo>
                    <a:pt x="96" y="12"/>
                  </a:lnTo>
                  <a:lnTo>
                    <a:pt x="99" y="12"/>
                  </a:lnTo>
                  <a:lnTo>
                    <a:pt x="101" y="11"/>
                  </a:lnTo>
                  <a:lnTo>
                    <a:pt x="104" y="11"/>
                  </a:lnTo>
                  <a:lnTo>
                    <a:pt x="104" y="6"/>
                  </a:lnTo>
                  <a:lnTo>
                    <a:pt x="103" y="3"/>
                  </a:lnTo>
                  <a:lnTo>
                    <a:pt x="102" y="1"/>
                  </a:lnTo>
                  <a:lnTo>
                    <a:pt x="105" y="2"/>
                  </a:lnTo>
                  <a:lnTo>
                    <a:pt x="106" y="0"/>
                  </a:lnTo>
                  <a:lnTo>
                    <a:pt x="108" y="0"/>
                  </a:lnTo>
                  <a:lnTo>
                    <a:pt x="109" y="3"/>
                  </a:lnTo>
                  <a:lnTo>
                    <a:pt x="112" y="4"/>
                  </a:lnTo>
                  <a:lnTo>
                    <a:pt x="113" y="7"/>
                  </a:lnTo>
                  <a:lnTo>
                    <a:pt x="112" y="8"/>
                  </a:lnTo>
                  <a:lnTo>
                    <a:pt x="116" y="11"/>
                  </a:lnTo>
                  <a:lnTo>
                    <a:pt x="117" y="11"/>
                  </a:lnTo>
                  <a:lnTo>
                    <a:pt x="118" y="9"/>
                  </a:lnTo>
                  <a:lnTo>
                    <a:pt x="117" y="8"/>
                  </a:lnTo>
                  <a:lnTo>
                    <a:pt x="121" y="8"/>
                  </a:lnTo>
                  <a:lnTo>
                    <a:pt x="122" y="5"/>
                  </a:lnTo>
                  <a:lnTo>
                    <a:pt x="124" y="4"/>
                  </a:lnTo>
                  <a:lnTo>
                    <a:pt x="127" y="4"/>
                  </a:lnTo>
                  <a:lnTo>
                    <a:pt x="128" y="5"/>
                  </a:lnTo>
                  <a:lnTo>
                    <a:pt x="124" y="6"/>
                  </a:lnTo>
                  <a:lnTo>
                    <a:pt x="120" y="13"/>
                  </a:lnTo>
                  <a:lnTo>
                    <a:pt x="121" y="14"/>
                  </a:lnTo>
                  <a:lnTo>
                    <a:pt x="122" y="15"/>
                  </a:lnTo>
                  <a:lnTo>
                    <a:pt x="126" y="13"/>
                  </a:lnTo>
                  <a:lnTo>
                    <a:pt x="126" y="18"/>
                  </a:lnTo>
                  <a:lnTo>
                    <a:pt x="125" y="21"/>
                  </a:lnTo>
                  <a:lnTo>
                    <a:pt x="125" y="23"/>
                  </a:lnTo>
                  <a:lnTo>
                    <a:pt x="131" y="23"/>
                  </a:lnTo>
                  <a:lnTo>
                    <a:pt x="130" y="25"/>
                  </a:lnTo>
                  <a:lnTo>
                    <a:pt x="131" y="27"/>
                  </a:lnTo>
                  <a:lnTo>
                    <a:pt x="134" y="28"/>
                  </a:lnTo>
                  <a:lnTo>
                    <a:pt x="135" y="25"/>
                  </a:lnTo>
                  <a:lnTo>
                    <a:pt x="136" y="26"/>
                  </a:lnTo>
                  <a:lnTo>
                    <a:pt x="138" y="32"/>
                  </a:lnTo>
                  <a:lnTo>
                    <a:pt x="138" y="34"/>
                  </a:lnTo>
                  <a:lnTo>
                    <a:pt x="137" y="35"/>
                  </a:lnTo>
                  <a:lnTo>
                    <a:pt x="138" y="39"/>
                  </a:lnTo>
                  <a:lnTo>
                    <a:pt x="140" y="39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0" y="43"/>
                  </a:lnTo>
                  <a:lnTo>
                    <a:pt x="138" y="44"/>
                  </a:lnTo>
                  <a:lnTo>
                    <a:pt x="138" y="47"/>
                  </a:lnTo>
                  <a:lnTo>
                    <a:pt x="137" y="47"/>
                  </a:lnTo>
                  <a:lnTo>
                    <a:pt x="135" y="49"/>
                  </a:lnTo>
                  <a:lnTo>
                    <a:pt x="131" y="50"/>
                  </a:lnTo>
                  <a:lnTo>
                    <a:pt x="131" y="52"/>
                  </a:lnTo>
                  <a:lnTo>
                    <a:pt x="128" y="52"/>
                  </a:lnTo>
                  <a:lnTo>
                    <a:pt x="129" y="53"/>
                  </a:lnTo>
                  <a:lnTo>
                    <a:pt x="128" y="54"/>
                  </a:lnTo>
                  <a:lnTo>
                    <a:pt x="129" y="55"/>
                  </a:lnTo>
                  <a:lnTo>
                    <a:pt x="132" y="53"/>
                  </a:lnTo>
                  <a:lnTo>
                    <a:pt x="129" y="58"/>
                  </a:lnTo>
                  <a:lnTo>
                    <a:pt x="127" y="61"/>
                  </a:lnTo>
                  <a:lnTo>
                    <a:pt x="124" y="62"/>
                  </a:lnTo>
                  <a:lnTo>
                    <a:pt x="123" y="64"/>
                  </a:lnTo>
                  <a:lnTo>
                    <a:pt x="120" y="63"/>
                  </a:lnTo>
                  <a:lnTo>
                    <a:pt x="120" y="61"/>
                  </a:lnTo>
                  <a:lnTo>
                    <a:pt x="119" y="60"/>
                  </a:lnTo>
                  <a:lnTo>
                    <a:pt x="118" y="60"/>
                  </a:lnTo>
                  <a:lnTo>
                    <a:pt x="117" y="63"/>
                  </a:lnTo>
                  <a:lnTo>
                    <a:pt x="114" y="65"/>
                  </a:lnTo>
                  <a:lnTo>
                    <a:pt x="113" y="67"/>
                  </a:lnTo>
                  <a:lnTo>
                    <a:pt x="109" y="70"/>
                  </a:lnTo>
                  <a:lnTo>
                    <a:pt x="105" y="73"/>
                  </a:lnTo>
                  <a:lnTo>
                    <a:pt x="102" y="74"/>
                  </a:lnTo>
                  <a:lnTo>
                    <a:pt x="99" y="74"/>
                  </a:lnTo>
                  <a:lnTo>
                    <a:pt x="96" y="75"/>
                  </a:lnTo>
                  <a:lnTo>
                    <a:pt x="96" y="73"/>
                  </a:lnTo>
                  <a:lnTo>
                    <a:pt x="94" y="75"/>
                  </a:lnTo>
                  <a:lnTo>
                    <a:pt x="94" y="76"/>
                  </a:lnTo>
                  <a:lnTo>
                    <a:pt x="94" y="77"/>
                  </a:lnTo>
                  <a:lnTo>
                    <a:pt x="90" y="78"/>
                  </a:lnTo>
                  <a:lnTo>
                    <a:pt x="83" y="85"/>
                  </a:lnTo>
                  <a:lnTo>
                    <a:pt x="77" y="87"/>
                  </a:lnTo>
                  <a:lnTo>
                    <a:pt x="76" y="88"/>
                  </a:lnTo>
                  <a:lnTo>
                    <a:pt x="72" y="87"/>
                  </a:lnTo>
                  <a:lnTo>
                    <a:pt x="70" y="88"/>
                  </a:lnTo>
                  <a:lnTo>
                    <a:pt x="68" y="86"/>
                  </a:lnTo>
                  <a:lnTo>
                    <a:pt x="65" y="85"/>
                  </a:lnTo>
                  <a:lnTo>
                    <a:pt x="61" y="84"/>
                  </a:lnTo>
                  <a:lnTo>
                    <a:pt x="59" y="8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8" name="Freeform 512"/>
            <p:cNvSpPr>
              <a:spLocks/>
            </p:cNvSpPr>
            <p:nvPr/>
          </p:nvSpPr>
          <p:spPr bwMode="auto">
            <a:xfrm>
              <a:off x="3876675" y="1452563"/>
              <a:ext cx="371475" cy="223838"/>
            </a:xfrm>
            <a:custGeom>
              <a:avLst/>
              <a:gdLst>
                <a:gd name="T0" fmla="*/ 35 w 234"/>
                <a:gd name="T1" fmla="*/ 83 h 141"/>
                <a:gd name="T2" fmla="*/ 10 w 234"/>
                <a:gd name="T3" fmla="*/ 81 h 141"/>
                <a:gd name="T4" fmla="*/ 5 w 234"/>
                <a:gd name="T5" fmla="*/ 61 h 141"/>
                <a:gd name="T6" fmla="*/ 20 w 234"/>
                <a:gd name="T7" fmla="*/ 39 h 141"/>
                <a:gd name="T8" fmla="*/ 20 w 234"/>
                <a:gd name="T9" fmla="*/ 20 h 141"/>
                <a:gd name="T10" fmla="*/ 29 w 234"/>
                <a:gd name="T11" fmla="*/ 11 h 141"/>
                <a:gd name="T12" fmla="*/ 52 w 234"/>
                <a:gd name="T13" fmla="*/ 9 h 141"/>
                <a:gd name="T14" fmla="*/ 65 w 234"/>
                <a:gd name="T15" fmla="*/ 14 h 141"/>
                <a:gd name="T16" fmla="*/ 77 w 234"/>
                <a:gd name="T17" fmla="*/ 17 h 141"/>
                <a:gd name="T18" fmla="*/ 91 w 234"/>
                <a:gd name="T19" fmla="*/ 15 h 141"/>
                <a:gd name="T20" fmla="*/ 106 w 234"/>
                <a:gd name="T21" fmla="*/ 18 h 141"/>
                <a:gd name="T22" fmla="*/ 111 w 234"/>
                <a:gd name="T23" fmla="*/ 11 h 141"/>
                <a:gd name="T24" fmla="*/ 128 w 234"/>
                <a:gd name="T25" fmla="*/ 5 h 141"/>
                <a:gd name="T26" fmla="*/ 141 w 234"/>
                <a:gd name="T27" fmla="*/ 1 h 141"/>
                <a:gd name="T28" fmla="*/ 159 w 234"/>
                <a:gd name="T29" fmla="*/ 8 h 141"/>
                <a:gd name="T30" fmla="*/ 158 w 234"/>
                <a:gd name="T31" fmla="*/ 19 h 141"/>
                <a:gd name="T32" fmla="*/ 172 w 234"/>
                <a:gd name="T33" fmla="*/ 25 h 141"/>
                <a:gd name="T34" fmla="*/ 181 w 234"/>
                <a:gd name="T35" fmla="*/ 35 h 141"/>
                <a:gd name="T36" fmla="*/ 200 w 234"/>
                <a:gd name="T37" fmla="*/ 35 h 141"/>
                <a:gd name="T38" fmla="*/ 212 w 234"/>
                <a:gd name="T39" fmla="*/ 44 h 141"/>
                <a:gd name="T40" fmla="*/ 229 w 234"/>
                <a:gd name="T41" fmla="*/ 50 h 141"/>
                <a:gd name="T42" fmla="*/ 229 w 234"/>
                <a:gd name="T43" fmla="*/ 62 h 141"/>
                <a:gd name="T44" fmla="*/ 229 w 234"/>
                <a:gd name="T45" fmla="*/ 70 h 141"/>
                <a:gd name="T46" fmla="*/ 223 w 234"/>
                <a:gd name="T47" fmla="*/ 83 h 141"/>
                <a:gd name="T48" fmla="*/ 210 w 234"/>
                <a:gd name="T49" fmla="*/ 92 h 141"/>
                <a:gd name="T50" fmla="*/ 192 w 234"/>
                <a:gd name="T51" fmla="*/ 103 h 141"/>
                <a:gd name="T52" fmla="*/ 175 w 234"/>
                <a:gd name="T53" fmla="*/ 107 h 141"/>
                <a:gd name="T54" fmla="*/ 172 w 234"/>
                <a:gd name="T55" fmla="*/ 110 h 141"/>
                <a:gd name="T56" fmla="*/ 166 w 234"/>
                <a:gd name="T57" fmla="*/ 117 h 141"/>
                <a:gd name="T58" fmla="*/ 161 w 234"/>
                <a:gd name="T59" fmla="*/ 115 h 141"/>
                <a:gd name="T60" fmla="*/ 156 w 234"/>
                <a:gd name="T61" fmla="*/ 112 h 141"/>
                <a:gd name="T62" fmla="*/ 156 w 234"/>
                <a:gd name="T63" fmla="*/ 115 h 141"/>
                <a:gd name="T64" fmla="*/ 162 w 234"/>
                <a:gd name="T65" fmla="*/ 116 h 141"/>
                <a:gd name="T66" fmla="*/ 168 w 234"/>
                <a:gd name="T67" fmla="*/ 122 h 141"/>
                <a:gd name="T68" fmla="*/ 180 w 234"/>
                <a:gd name="T69" fmla="*/ 124 h 141"/>
                <a:gd name="T70" fmla="*/ 187 w 234"/>
                <a:gd name="T71" fmla="*/ 126 h 141"/>
                <a:gd name="T72" fmla="*/ 168 w 234"/>
                <a:gd name="T73" fmla="*/ 135 h 141"/>
                <a:gd name="T74" fmla="*/ 159 w 234"/>
                <a:gd name="T75" fmla="*/ 140 h 141"/>
                <a:gd name="T76" fmla="*/ 149 w 234"/>
                <a:gd name="T77" fmla="*/ 135 h 141"/>
                <a:gd name="T78" fmla="*/ 140 w 234"/>
                <a:gd name="T79" fmla="*/ 125 h 141"/>
                <a:gd name="T80" fmla="*/ 151 w 234"/>
                <a:gd name="T81" fmla="*/ 116 h 141"/>
                <a:gd name="T82" fmla="*/ 146 w 234"/>
                <a:gd name="T83" fmla="*/ 112 h 141"/>
                <a:gd name="T84" fmla="*/ 130 w 234"/>
                <a:gd name="T85" fmla="*/ 111 h 141"/>
                <a:gd name="T86" fmla="*/ 126 w 234"/>
                <a:gd name="T87" fmla="*/ 106 h 141"/>
                <a:gd name="T88" fmla="*/ 127 w 234"/>
                <a:gd name="T89" fmla="*/ 103 h 141"/>
                <a:gd name="T90" fmla="*/ 114 w 234"/>
                <a:gd name="T91" fmla="*/ 106 h 141"/>
                <a:gd name="T92" fmla="*/ 105 w 234"/>
                <a:gd name="T93" fmla="*/ 108 h 141"/>
                <a:gd name="T94" fmla="*/ 102 w 234"/>
                <a:gd name="T95" fmla="*/ 119 h 141"/>
                <a:gd name="T96" fmla="*/ 99 w 234"/>
                <a:gd name="T97" fmla="*/ 125 h 141"/>
                <a:gd name="T98" fmla="*/ 84 w 234"/>
                <a:gd name="T99" fmla="*/ 128 h 141"/>
                <a:gd name="T100" fmla="*/ 83 w 234"/>
                <a:gd name="T101" fmla="*/ 119 h 141"/>
                <a:gd name="T102" fmla="*/ 92 w 234"/>
                <a:gd name="T103" fmla="*/ 106 h 141"/>
                <a:gd name="T104" fmla="*/ 102 w 234"/>
                <a:gd name="T105" fmla="*/ 102 h 141"/>
                <a:gd name="T106" fmla="*/ 94 w 234"/>
                <a:gd name="T107" fmla="*/ 91 h 141"/>
                <a:gd name="T108" fmla="*/ 89 w 234"/>
                <a:gd name="T109" fmla="*/ 80 h 141"/>
                <a:gd name="T110" fmla="*/ 69 w 234"/>
                <a:gd name="T111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4" h="141">
                  <a:moveTo>
                    <a:pt x="58" y="76"/>
                  </a:moveTo>
                  <a:lnTo>
                    <a:pt x="57" y="76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1" y="81"/>
                  </a:lnTo>
                  <a:lnTo>
                    <a:pt x="37" y="84"/>
                  </a:lnTo>
                  <a:lnTo>
                    <a:pt x="35" y="83"/>
                  </a:lnTo>
                  <a:lnTo>
                    <a:pt x="32" y="80"/>
                  </a:lnTo>
                  <a:lnTo>
                    <a:pt x="29" y="81"/>
                  </a:lnTo>
                  <a:lnTo>
                    <a:pt x="25" y="81"/>
                  </a:lnTo>
                  <a:lnTo>
                    <a:pt x="20" y="81"/>
                  </a:lnTo>
                  <a:lnTo>
                    <a:pt x="15" y="80"/>
                  </a:lnTo>
                  <a:lnTo>
                    <a:pt x="11" y="80"/>
                  </a:lnTo>
                  <a:lnTo>
                    <a:pt x="10" y="81"/>
                  </a:lnTo>
                  <a:lnTo>
                    <a:pt x="9" y="79"/>
                  </a:lnTo>
                  <a:lnTo>
                    <a:pt x="6" y="77"/>
                  </a:lnTo>
                  <a:lnTo>
                    <a:pt x="4" y="75"/>
                  </a:lnTo>
                  <a:lnTo>
                    <a:pt x="0" y="73"/>
                  </a:lnTo>
                  <a:lnTo>
                    <a:pt x="2" y="68"/>
                  </a:lnTo>
                  <a:lnTo>
                    <a:pt x="4" y="62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0"/>
                  </a:lnTo>
                  <a:lnTo>
                    <a:pt x="7" y="58"/>
                  </a:lnTo>
                  <a:lnTo>
                    <a:pt x="8" y="55"/>
                  </a:lnTo>
                  <a:lnTo>
                    <a:pt x="12" y="46"/>
                  </a:lnTo>
                  <a:lnTo>
                    <a:pt x="15" y="42"/>
                  </a:lnTo>
                  <a:lnTo>
                    <a:pt x="20" y="39"/>
                  </a:lnTo>
                  <a:lnTo>
                    <a:pt x="24" y="36"/>
                  </a:lnTo>
                  <a:lnTo>
                    <a:pt x="26" y="34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2" y="25"/>
                  </a:lnTo>
                  <a:lnTo>
                    <a:pt x="21" y="24"/>
                  </a:lnTo>
                  <a:lnTo>
                    <a:pt x="20" y="20"/>
                  </a:lnTo>
                  <a:lnTo>
                    <a:pt x="20" y="18"/>
                  </a:lnTo>
                  <a:lnTo>
                    <a:pt x="18" y="15"/>
                  </a:lnTo>
                  <a:lnTo>
                    <a:pt x="20" y="14"/>
                  </a:lnTo>
                  <a:lnTo>
                    <a:pt x="21" y="14"/>
                  </a:lnTo>
                  <a:lnTo>
                    <a:pt x="24" y="14"/>
                  </a:lnTo>
                  <a:lnTo>
                    <a:pt x="27" y="12"/>
                  </a:lnTo>
                  <a:lnTo>
                    <a:pt x="29" y="11"/>
                  </a:lnTo>
                  <a:lnTo>
                    <a:pt x="29" y="9"/>
                  </a:lnTo>
                  <a:lnTo>
                    <a:pt x="31" y="9"/>
                  </a:lnTo>
                  <a:lnTo>
                    <a:pt x="41" y="7"/>
                  </a:lnTo>
                  <a:lnTo>
                    <a:pt x="42" y="8"/>
                  </a:lnTo>
                  <a:lnTo>
                    <a:pt x="46" y="8"/>
                  </a:lnTo>
                  <a:lnTo>
                    <a:pt x="48" y="7"/>
                  </a:lnTo>
                  <a:lnTo>
                    <a:pt x="52" y="9"/>
                  </a:lnTo>
                  <a:lnTo>
                    <a:pt x="55" y="10"/>
                  </a:lnTo>
                  <a:lnTo>
                    <a:pt x="57" y="11"/>
                  </a:lnTo>
                  <a:lnTo>
                    <a:pt x="59" y="10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6" y="15"/>
                  </a:lnTo>
                  <a:lnTo>
                    <a:pt x="70" y="15"/>
                  </a:lnTo>
                  <a:lnTo>
                    <a:pt x="70" y="17"/>
                  </a:lnTo>
                  <a:lnTo>
                    <a:pt x="72" y="18"/>
                  </a:lnTo>
                  <a:lnTo>
                    <a:pt x="74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9" y="15"/>
                  </a:lnTo>
                  <a:lnTo>
                    <a:pt x="80" y="16"/>
                  </a:lnTo>
                  <a:lnTo>
                    <a:pt x="82" y="17"/>
                  </a:lnTo>
                  <a:lnTo>
                    <a:pt x="84" y="16"/>
                  </a:lnTo>
                  <a:lnTo>
                    <a:pt x="85" y="18"/>
                  </a:lnTo>
                  <a:lnTo>
                    <a:pt x="87" y="19"/>
                  </a:lnTo>
                  <a:lnTo>
                    <a:pt x="91" y="15"/>
                  </a:lnTo>
                  <a:lnTo>
                    <a:pt x="94" y="17"/>
                  </a:lnTo>
                  <a:lnTo>
                    <a:pt x="95" y="19"/>
                  </a:lnTo>
                  <a:lnTo>
                    <a:pt x="96" y="20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4" y="18"/>
                  </a:lnTo>
                  <a:lnTo>
                    <a:pt x="106" y="18"/>
                  </a:lnTo>
                  <a:lnTo>
                    <a:pt x="107" y="19"/>
                  </a:lnTo>
                  <a:lnTo>
                    <a:pt x="109" y="20"/>
                  </a:lnTo>
                  <a:lnTo>
                    <a:pt x="110" y="20"/>
                  </a:lnTo>
                  <a:lnTo>
                    <a:pt x="111" y="18"/>
                  </a:lnTo>
                  <a:lnTo>
                    <a:pt x="111" y="15"/>
                  </a:lnTo>
                  <a:lnTo>
                    <a:pt x="111" y="13"/>
                  </a:lnTo>
                  <a:lnTo>
                    <a:pt x="111" y="11"/>
                  </a:lnTo>
                  <a:lnTo>
                    <a:pt x="112" y="9"/>
                  </a:lnTo>
                  <a:lnTo>
                    <a:pt x="116" y="6"/>
                  </a:lnTo>
                  <a:lnTo>
                    <a:pt x="118" y="5"/>
                  </a:lnTo>
                  <a:lnTo>
                    <a:pt x="120" y="5"/>
                  </a:lnTo>
                  <a:lnTo>
                    <a:pt x="122" y="4"/>
                  </a:lnTo>
                  <a:lnTo>
                    <a:pt x="127" y="4"/>
                  </a:lnTo>
                  <a:lnTo>
                    <a:pt x="128" y="5"/>
                  </a:lnTo>
                  <a:lnTo>
                    <a:pt x="130" y="5"/>
                  </a:lnTo>
                  <a:lnTo>
                    <a:pt x="131" y="5"/>
                  </a:lnTo>
                  <a:lnTo>
                    <a:pt x="133" y="3"/>
                  </a:lnTo>
                  <a:lnTo>
                    <a:pt x="133" y="1"/>
                  </a:lnTo>
                  <a:lnTo>
                    <a:pt x="135" y="0"/>
                  </a:lnTo>
                  <a:lnTo>
                    <a:pt x="139" y="1"/>
                  </a:lnTo>
                  <a:lnTo>
                    <a:pt x="141" y="1"/>
                  </a:lnTo>
                  <a:lnTo>
                    <a:pt x="144" y="0"/>
                  </a:lnTo>
                  <a:lnTo>
                    <a:pt x="148" y="1"/>
                  </a:lnTo>
                  <a:lnTo>
                    <a:pt x="152" y="0"/>
                  </a:lnTo>
                  <a:lnTo>
                    <a:pt x="155" y="2"/>
                  </a:lnTo>
                  <a:lnTo>
                    <a:pt x="156" y="4"/>
                  </a:lnTo>
                  <a:lnTo>
                    <a:pt x="156" y="5"/>
                  </a:lnTo>
                  <a:lnTo>
                    <a:pt x="159" y="8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58" y="12"/>
                  </a:lnTo>
                  <a:lnTo>
                    <a:pt x="156" y="12"/>
                  </a:lnTo>
                  <a:lnTo>
                    <a:pt x="157" y="14"/>
                  </a:lnTo>
                  <a:lnTo>
                    <a:pt x="157" y="15"/>
                  </a:lnTo>
                  <a:lnTo>
                    <a:pt x="158" y="19"/>
                  </a:lnTo>
                  <a:lnTo>
                    <a:pt x="160" y="20"/>
                  </a:lnTo>
                  <a:lnTo>
                    <a:pt x="162" y="21"/>
                  </a:lnTo>
                  <a:lnTo>
                    <a:pt x="165" y="21"/>
                  </a:lnTo>
                  <a:lnTo>
                    <a:pt x="167" y="21"/>
                  </a:lnTo>
                  <a:lnTo>
                    <a:pt x="169" y="21"/>
                  </a:lnTo>
                  <a:lnTo>
                    <a:pt x="170" y="22"/>
                  </a:lnTo>
                  <a:lnTo>
                    <a:pt x="172" y="25"/>
                  </a:lnTo>
                  <a:lnTo>
                    <a:pt x="174" y="31"/>
                  </a:lnTo>
                  <a:lnTo>
                    <a:pt x="173" y="33"/>
                  </a:lnTo>
                  <a:lnTo>
                    <a:pt x="174" y="34"/>
                  </a:lnTo>
                  <a:lnTo>
                    <a:pt x="176" y="35"/>
                  </a:lnTo>
                  <a:lnTo>
                    <a:pt x="177" y="36"/>
                  </a:lnTo>
                  <a:lnTo>
                    <a:pt x="179" y="35"/>
                  </a:lnTo>
                  <a:lnTo>
                    <a:pt x="181" y="35"/>
                  </a:lnTo>
                  <a:lnTo>
                    <a:pt x="183" y="35"/>
                  </a:lnTo>
                  <a:lnTo>
                    <a:pt x="185" y="38"/>
                  </a:lnTo>
                  <a:lnTo>
                    <a:pt x="187" y="37"/>
                  </a:lnTo>
                  <a:lnTo>
                    <a:pt x="189" y="38"/>
                  </a:lnTo>
                  <a:lnTo>
                    <a:pt x="195" y="37"/>
                  </a:lnTo>
                  <a:lnTo>
                    <a:pt x="198" y="35"/>
                  </a:lnTo>
                  <a:lnTo>
                    <a:pt x="200" y="35"/>
                  </a:lnTo>
                  <a:lnTo>
                    <a:pt x="201" y="37"/>
                  </a:lnTo>
                  <a:lnTo>
                    <a:pt x="204" y="42"/>
                  </a:lnTo>
                  <a:lnTo>
                    <a:pt x="206" y="44"/>
                  </a:lnTo>
                  <a:lnTo>
                    <a:pt x="208" y="44"/>
                  </a:lnTo>
                  <a:lnTo>
                    <a:pt x="209" y="43"/>
                  </a:lnTo>
                  <a:lnTo>
                    <a:pt x="211" y="43"/>
                  </a:lnTo>
                  <a:lnTo>
                    <a:pt x="212" y="44"/>
                  </a:lnTo>
                  <a:lnTo>
                    <a:pt x="214" y="44"/>
                  </a:lnTo>
                  <a:lnTo>
                    <a:pt x="216" y="45"/>
                  </a:lnTo>
                  <a:lnTo>
                    <a:pt x="217" y="46"/>
                  </a:lnTo>
                  <a:lnTo>
                    <a:pt x="221" y="46"/>
                  </a:lnTo>
                  <a:lnTo>
                    <a:pt x="224" y="48"/>
                  </a:lnTo>
                  <a:lnTo>
                    <a:pt x="226" y="48"/>
                  </a:lnTo>
                  <a:lnTo>
                    <a:pt x="229" y="50"/>
                  </a:lnTo>
                  <a:lnTo>
                    <a:pt x="231" y="51"/>
                  </a:lnTo>
                  <a:lnTo>
                    <a:pt x="233" y="51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4" y="57"/>
                  </a:lnTo>
                  <a:lnTo>
                    <a:pt x="232" y="61"/>
                  </a:lnTo>
                  <a:lnTo>
                    <a:pt x="229" y="62"/>
                  </a:lnTo>
                  <a:lnTo>
                    <a:pt x="230" y="63"/>
                  </a:lnTo>
                  <a:lnTo>
                    <a:pt x="232" y="63"/>
                  </a:lnTo>
                  <a:lnTo>
                    <a:pt x="233" y="65"/>
                  </a:lnTo>
                  <a:lnTo>
                    <a:pt x="229" y="66"/>
                  </a:lnTo>
                  <a:lnTo>
                    <a:pt x="228" y="67"/>
                  </a:lnTo>
                  <a:lnTo>
                    <a:pt x="228" y="69"/>
                  </a:lnTo>
                  <a:lnTo>
                    <a:pt x="229" y="70"/>
                  </a:lnTo>
                  <a:lnTo>
                    <a:pt x="230" y="72"/>
                  </a:lnTo>
                  <a:lnTo>
                    <a:pt x="229" y="73"/>
                  </a:lnTo>
                  <a:lnTo>
                    <a:pt x="231" y="74"/>
                  </a:lnTo>
                  <a:lnTo>
                    <a:pt x="230" y="78"/>
                  </a:lnTo>
                  <a:lnTo>
                    <a:pt x="229" y="83"/>
                  </a:lnTo>
                  <a:lnTo>
                    <a:pt x="227" y="84"/>
                  </a:lnTo>
                  <a:lnTo>
                    <a:pt x="223" y="83"/>
                  </a:lnTo>
                  <a:lnTo>
                    <a:pt x="221" y="83"/>
                  </a:lnTo>
                  <a:lnTo>
                    <a:pt x="218" y="81"/>
                  </a:lnTo>
                  <a:lnTo>
                    <a:pt x="217" y="83"/>
                  </a:lnTo>
                  <a:lnTo>
                    <a:pt x="214" y="86"/>
                  </a:lnTo>
                  <a:lnTo>
                    <a:pt x="211" y="87"/>
                  </a:lnTo>
                  <a:lnTo>
                    <a:pt x="209" y="90"/>
                  </a:lnTo>
                  <a:lnTo>
                    <a:pt x="210" y="92"/>
                  </a:lnTo>
                  <a:lnTo>
                    <a:pt x="210" y="95"/>
                  </a:lnTo>
                  <a:lnTo>
                    <a:pt x="204" y="96"/>
                  </a:lnTo>
                  <a:lnTo>
                    <a:pt x="201" y="96"/>
                  </a:lnTo>
                  <a:lnTo>
                    <a:pt x="199" y="99"/>
                  </a:lnTo>
                  <a:lnTo>
                    <a:pt x="197" y="98"/>
                  </a:lnTo>
                  <a:lnTo>
                    <a:pt x="193" y="100"/>
                  </a:lnTo>
                  <a:lnTo>
                    <a:pt x="192" y="103"/>
                  </a:lnTo>
                  <a:lnTo>
                    <a:pt x="189" y="101"/>
                  </a:lnTo>
                  <a:lnTo>
                    <a:pt x="183" y="104"/>
                  </a:lnTo>
                  <a:lnTo>
                    <a:pt x="183" y="105"/>
                  </a:lnTo>
                  <a:lnTo>
                    <a:pt x="183" y="104"/>
                  </a:lnTo>
                  <a:lnTo>
                    <a:pt x="180" y="104"/>
                  </a:lnTo>
                  <a:lnTo>
                    <a:pt x="178" y="104"/>
                  </a:lnTo>
                  <a:lnTo>
                    <a:pt x="175" y="107"/>
                  </a:lnTo>
                  <a:lnTo>
                    <a:pt x="174" y="108"/>
                  </a:lnTo>
                  <a:lnTo>
                    <a:pt x="172" y="110"/>
                  </a:lnTo>
                  <a:lnTo>
                    <a:pt x="171" y="112"/>
                  </a:lnTo>
                  <a:lnTo>
                    <a:pt x="169" y="113"/>
                  </a:lnTo>
                  <a:lnTo>
                    <a:pt x="169" y="112"/>
                  </a:lnTo>
                  <a:lnTo>
                    <a:pt x="171" y="111"/>
                  </a:lnTo>
                  <a:lnTo>
                    <a:pt x="172" y="110"/>
                  </a:lnTo>
                  <a:lnTo>
                    <a:pt x="171" y="107"/>
                  </a:lnTo>
                  <a:lnTo>
                    <a:pt x="170" y="107"/>
                  </a:lnTo>
                  <a:lnTo>
                    <a:pt x="169" y="110"/>
                  </a:lnTo>
                  <a:lnTo>
                    <a:pt x="167" y="112"/>
                  </a:lnTo>
                  <a:lnTo>
                    <a:pt x="167" y="115"/>
                  </a:lnTo>
                  <a:lnTo>
                    <a:pt x="167" y="117"/>
                  </a:lnTo>
                  <a:lnTo>
                    <a:pt x="166" y="117"/>
                  </a:lnTo>
                  <a:lnTo>
                    <a:pt x="166" y="116"/>
                  </a:lnTo>
                  <a:lnTo>
                    <a:pt x="164" y="114"/>
                  </a:lnTo>
                  <a:lnTo>
                    <a:pt x="165" y="113"/>
                  </a:lnTo>
                  <a:lnTo>
                    <a:pt x="164" y="113"/>
                  </a:lnTo>
                  <a:lnTo>
                    <a:pt x="163" y="114"/>
                  </a:lnTo>
                  <a:lnTo>
                    <a:pt x="162" y="115"/>
                  </a:lnTo>
                  <a:lnTo>
                    <a:pt x="161" y="115"/>
                  </a:lnTo>
                  <a:lnTo>
                    <a:pt x="162" y="113"/>
                  </a:lnTo>
                  <a:lnTo>
                    <a:pt x="161" y="113"/>
                  </a:lnTo>
                  <a:lnTo>
                    <a:pt x="158" y="113"/>
                  </a:lnTo>
                  <a:lnTo>
                    <a:pt x="158" y="112"/>
                  </a:lnTo>
                  <a:lnTo>
                    <a:pt x="158" y="110"/>
                  </a:lnTo>
                  <a:lnTo>
                    <a:pt x="157" y="109"/>
                  </a:lnTo>
                  <a:lnTo>
                    <a:pt x="156" y="112"/>
                  </a:lnTo>
                  <a:lnTo>
                    <a:pt x="156" y="112"/>
                  </a:lnTo>
                  <a:lnTo>
                    <a:pt x="152" y="111"/>
                  </a:lnTo>
                  <a:lnTo>
                    <a:pt x="153" y="112"/>
                  </a:lnTo>
                  <a:lnTo>
                    <a:pt x="154" y="113"/>
                  </a:lnTo>
                  <a:lnTo>
                    <a:pt x="155" y="113"/>
                  </a:lnTo>
                  <a:lnTo>
                    <a:pt x="155" y="113"/>
                  </a:lnTo>
                  <a:lnTo>
                    <a:pt x="156" y="115"/>
                  </a:lnTo>
                  <a:lnTo>
                    <a:pt x="156" y="116"/>
                  </a:lnTo>
                  <a:lnTo>
                    <a:pt x="157" y="117"/>
                  </a:lnTo>
                  <a:lnTo>
                    <a:pt x="158" y="116"/>
                  </a:lnTo>
                  <a:lnTo>
                    <a:pt x="158" y="115"/>
                  </a:lnTo>
                  <a:lnTo>
                    <a:pt x="160" y="115"/>
                  </a:lnTo>
                  <a:lnTo>
                    <a:pt x="161" y="116"/>
                  </a:lnTo>
                  <a:lnTo>
                    <a:pt x="162" y="116"/>
                  </a:lnTo>
                  <a:lnTo>
                    <a:pt x="162" y="119"/>
                  </a:lnTo>
                  <a:lnTo>
                    <a:pt x="162" y="119"/>
                  </a:lnTo>
                  <a:lnTo>
                    <a:pt x="163" y="118"/>
                  </a:lnTo>
                  <a:lnTo>
                    <a:pt x="164" y="119"/>
                  </a:lnTo>
                  <a:lnTo>
                    <a:pt x="163" y="121"/>
                  </a:lnTo>
                  <a:lnTo>
                    <a:pt x="167" y="120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69" y="126"/>
                  </a:lnTo>
                  <a:lnTo>
                    <a:pt x="170" y="125"/>
                  </a:lnTo>
                  <a:lnTo>
                    <a:pt x="174" y="126"/>
                  </a:lnTo>
                  <a:lnTo>
                    <a:pt x="174" y="125"/>
                  </a:lnTo>
                  <a:lnTo>
                    <a:pt x="177" y="127"/>
                  </a:lnTo>
                  <a:lnTo>
                    <a:pt x="180" y="124"/>
                  </a:lnTo>
                  <a:lnTo>
                    <a:pt x="180" y="124"/>
                  </a:lnTo>
                  <a:lnTo>
                    <a:pt x="181" y="125"/>
                  </a:lnTo>
                  <a:lnTo>
                    <a:pt x="183" y="124"/>
                  </a:lnTo>
                  <a:lnTo>
                    <a:pt x="186" y="124"/>
                  </a:lnTo>
                  <a:lnTo>
                    <a:pt x="189" y="124"/>
                  </a:lnTo>
                  <a:lnTo>
                    <a:pt x="188" y="126"/>
                  </a:lnTo>
                  <a:lnTo>
                    <a:pt x="187" y="126"/>
                  </a:lnTo>
                  <a:lnTo>
                    <a:pt x="187" y="128"/>
                  </a:lnTo>
                  <a:lnTo>
                    <a:pt x="187" y="131"/>
                  </a:lnTo>
                  <a:lnTo>
                    <a:pt x="183" y="131"/>
                  </a:lnTo>
                  <a:lnTo>
                    <a:pt x="182" y="131"/>
                  </a:lnTo>
                  <a:lnTo>
                    <a:pt x="174" y="130"/>
                  </a:lnTo>
                  <a:lnTo>
                    <a:pt x="170" y="133"/>
                  </a:lnTo>
                  <a:lnTo>
                    <a:pt x="168" y="135"/>
                  </a:lnTo>
                  <a:lnTo>
                    <a:pt x="165" y="135"/>
                  </a:lnTo>
                  <a:lnTo>
                    <a:pt x="162" y="136"/>
                  </a:lnTo>
                  <a:lnTo>
                    <a:pt x="163" y="136"/>
                  </a:lnTo>
                  <a:lnTo>
                    <a:pt x="162" y="137"/>
                  </a:lnTo>
                  <a:lnTo>
                    <a:pt x="160" y="138"/>
                  </a:lnTo>
                  <a:lnTo>
                    <a:pt x="160" y="139"/>
                  </a:lnTo>
                  <a:lnTo>
                    <a:pt x="159" y="140"/>
                  </a:lnTo>
                  <a:lnTo>
                    <a:pt x="158" y="140"/>
                  </a:lnTo>
                  <a:lnTo>
                    <a:pt x="155" y="141"/>
                  </a:lnTo>
                  <a:lnTo>
                    <a:pt x="152" y="141"/>
                  </a:lnTo>
                  <a:lnTo>
                    <a:pt x="151" y="141"/>
                  </a:lnTo>
                  <a:lnTo>
                    <a:pt x="148" y="139"/>
                  </a:lnTo>
                  <a:lnTo>
                    <a:pt x="149" y="137"/>
                  </a:lnTo>
                  <a:lnTo>
                    <a:pt x="149" y="135"/>
                  </a:lnTo>
                  <a:lnTo>
                    <a:pt x="149" y="133"/>
                  </a:lnTo>
                  <a:lnTo>
                    <a:pt x="149" y="131"/>
                  </a:lnTo>
                  <a:lnTo>
                    <a:pt x="148" y="129"/>
                  </a:lnTo>
                  <a:lnTo>
                    <a:pt x="146" y="129"/>
                  </a:lnTo>
                  <a:lnTo>
                    <a:pt x="145" y="129"/>
                  </a:lnTo>
                  <a:lnTo>
                    <a:pt x="143" y="127"/>
                  </a:lnTo>
                  <a:lnTo>
                    <a:pt x="140" y="125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7" y="124"/>
                  </a:lnTo>
                  <a:lnTo>
                    <a:pt x="139" y="123"/>
                  </a:lnTo>
                  <a:lnTo>
                    <a:pt x="143" y="120"/>
                  </a:lnTo>
                  <a:lnTo>
                    <a:pt x="144" y="118"/>
                  </a:lnTo>
                  <a:lnTo>
                    <a:pt x="151" y="116"/>
                  </a:lnTo>
                  <a:lnTo>
                    <a:pt x="152" y="116"/>
                  </a:lnTo>
                  <a:lnTo>
                    <a:pt x="151" y="115"/>
                  </a:lnTo>
                  <a:lnTo>
                    <a:pt x="151" y="114"/>
                  </a:lnTo>
                  <a:lnTo>
                    <a:pt x="149" y="113"/>
                  </a:lnTo>
                  <a:lnTo>
                    <a:pt x="148" y="114"/>
                  </a:lnTo>
                  <a:lnTo>
                    <a:pt x="146" y="113"/>
                  </a:lnTo>
                  <a:lnTo>
                    <a:pt x="146" y="112"/>
                  </a:lnTo>
                  <a:lnTo>
                    <a:pt x="144" y="112"/>
                  </a:lnTo>
                  <a:lnTo>
                    <a:pt x="143" y="113"/>
                  </a:lnTo>
                  <a:lnTo>
                    <a:pt x="142" y="113"/>
                  </a:lnTo>
                  <a:lnTo>
                    <a:pt x="136" y="114"/>
                  </a:lnTo>
                  <a:lnTo>
                    <a:pt x="133" y="113"/>
                  </a:lnTo>
                  <a:lnTo>
                    <a:pt x="131" y="111"/>
                  </a:lnTo>
                  <a:lnTo>
                    <a:pt x="130" y="111"/>
                  </a:lnTo>
                  <a:lnTo>
                    <a:pt x="127" y="111"/>
                  </a:lnTo>
                  <a:lnTo>
                    <a:pt x="127" y="110"/>
                  </a:lnTo>
                  <a:lnTo>
                    <a:pt x="130" y="108"/>
                  </a:lnTo>
                  <a:lnTo>
                    <a:pt x="129" y="108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6" y="106"/>
                  </a:lnTo>
                  <a:lnTo>
                    <a:pt x="132" y="107"/>
                  </a:lnTo>
                  <a:lnTo>
                    <a:pt x="133" y="106"/>
                  </a:lnTo>
                  <a:lnTo>
                    <a:pt x="132" y="106"/>
                  </a:lnTo>
                  <a:lnTo>
                    <a:pt x="131" y="105"/>
                  </a:lnTo>
                  <a:lnTo>
                    <a:pt x="129" y="104"/>
                  </a:lnTo>
                  <a:lnTo>
                    <a:pt x="128" y="101"/>
                  </a:lnTo>
                  <a:lnTo>
                    <a:pt x="127" y="103"/>
                  </a:lnTo>
                  <a:lnTo>
                    <a:pt x="126" y="104"/>
                  </a:lnTo>
                  <a:lnTo>
                    <a:pt x="124" y="104"/>
                  </a:lnTo>
                  <a:lnTo>
                    <a:pt x="124" y="102"/>
                  </a:lnTo>
                  <a:lnTo>
                    <a:pt x="123" y="103"/>
                  </a:lnTo>
                  <a:lnTo>
                    <a:pt x="120" y="105"/>
                  </a:lnTo>
                  <a:lnTo>
                    <a:pt x="116" y="105"/>
                  </a:lnTo>
                  <a:lnTo>
                    <a:pt x="114" y="106"/>
                  </a:lnTo>
                  <a:lnTo>
                    <a:pt x="113" y="106"/>
                  </a:lnTo>
                  <a:lnTo>
                    <a:pt x="112" y="108"/>
                  </a:lnTo>
                  <a:lnTo>
                    <a:pt x="110" y="112"/>
                  </a:lnTo>
                  <a:lnTo>
                    <a:pt x="109" y="112"/>
                  </a:lnTo>
                  <a:lnTo>
                    <a:pt x="108" y="110"/>
                  </a:lnTo>
                  <a:lnTo>
                    <a:pt x="106" y="109"/>
                  </a:lnTo>
                  <a:lnTo>
                    <a:pt x="105" y="108"/>
                  </a:lnTo>
                  <a:lnTo>
                    <a:pt x="106" y="110"/>
                  </a:lnTo>
                  <a:lnTo>
                    <a:pt x="108" y="112"/>
                  </a:lnTo>
                  <a:lnTo>
                    <a:pt x="108" y="114"/>
                  </a:lnTo>
                  <a:lnTo>
                    <a:pt x="107" y="116"/>
                  </a:lnTo>
                  <a:lnTo>
                    <a:pt x="106" y="117"/>
                  </a:lnTo>
                  <a:lnTo>
                    <a:pt x="102" y="118"/>
                  </a:lnTo>
                  <a:lnTo>
                    <a:pt x="102" y="119"/>
                  </a:lnTo>
                  <a:lnTo>
                    <a:pt x="100" y="119"/>
                  </a:lnTo>
                  <a:lnTo>
                    <a:pt x="100" y="121"/>
                  </a:lnTo>
                  <a:lnTo>
                    <a:pt x="99" y="121"/>
                  </a:lnTo>
                  <a:lnTo>
                    <a:pt x="99" y="118"/>
                  </a:lnTo>
                  <a:lnTo>
                    <a:pt x="99" y="117"/>
                  </a:lnTo>
                  <a:lnTo>
                    <a:pt x="99" y="122"/>
                  </a:lnTo>
                  <a:lnTo>
                    <a:pt x="99" y="125"/>
                  </a:lnTo>
                  <a:lnTo>
                    <a:pt x="98" y="125"/>
                  </a:lnTo>
                  <a:lnTo>
                    <a:pt x="97" y="124"/>
                  </a:lnTo>
                  <a:lnTo>
                    <a:pt x="95" y="124"/>
                  </a:lnTo>
                  <a:lnTo>
                    <a:pt x="93" y="125"/>
                  </a:lnTo>
                  <a:lnTo>
                    <a:pt x="89" y="126"/>
                  </a:lnTo>
                  <a:lnTo>
                    <a:pt x="87" y="127"/>
                  </a:lnTo>
                  <a:lnTo>
                    <a:pt x="84" y="128"/>
                  </a:lnTo>
                  <a:lnTo>
                    <a:pt x="81" y="124"/>
                  </a:lnTo>
                  <a:lnTo>
                    <a:pt x="79" y="124"/>
                  </a:lnTo>
                  <a:lnTo>
                    <a:pt x="79" y="123"/>
                  </a:lnTo>
                  <a:lnTo>
                    <a:pt x="81" y="123"/>
                  </a:lnTo>
                  <a:lnTo>
                    <a:pt x="82" y="122"/>
                  </a:lnTo>
                  <a:lnTo>
                    <a:pt x="83" y="121"/>
                  </a:lnTo>
                  <a:lnTo>
                    <a:pt x="83" y="119"/>
                  </a:lnTo>
                  <a:lnTo>
                    <a:pt x="86" y="118"/>
                  </a:lnTo>
                  <a:lnTo>
                    <a:pt x="86" y="116"/>
                  </a:lnTo>
                  <a:lnTo>
                    <a:pt x="87" y="115"/>
                  </a:lnTo>
                  <a:lnTo>
                    <a:pt x="89" y="114"/>
                  </a:lnTo>
                  <a:lnTo>
                    <a:pt x="89" y="109"/>
                  </a:lnTo>
                  <a:lnTo>
                    <a:pt x="90" y="107"/>
                  </a:lnTo>
                  <a:lnTo>
                    <a:pt x="92" y="106"/>
                  </a:lnTo>
                  <a:lnTo>
                    <a:pt x="93" y="108"/>
                  </a:lnTo>
                  <a:lnTo>
                    <a:pt x="95" y="107"/>
                  </a:lnTo>
                  <a:lnTo>
                    <a:pt x="100" y="108"/>
                  </a:lnTo>
                  <a:lnTo>
                    <a:pt x="102" y="107"/>
                  </a:lnTo>
                  <a:lnTo>
                    <a:pt x="103" y="106"/>
                  </a:lnTo>
                  <a:lnTo>
                    <a:pt x="102" y="104"/>
                  </a:lnTo>
                  <a:lnTo>
                    <a:pt x="102" y="102"/>
                  </a:lnTo>
                  <a:lnTo>
                    <a:pt x="102" y="101"/>
                  </a:lnTo>
                  <a:lnTo>
                    <a:pt x="101" y="99"/>
                  </a:lnTo>
                  <a:lnTo>
                    <a:pt x="97" y="97"/>
                  </a:lnTo>
                  <a:lnTo>
                    <a:pt x="96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3" y="89"/>
                  </a:lnTo>
                  <a:lnTo>
                    <a:pt x="91" y="88"/>
                  </a:lnTo>
                  <a:lnTo>
                    <a:pt x="92" y="85"/>
                  </a:lnTo>
                  <a:lnTo>
                    <a:pt x="92" y="83"/>
                  </a:lnTo>
                  <a:lnTo>
                    <a:pt x="92" y="81"/>
                  </a:lnTo>
                  <a:lnTo>
                    <a:pt x="91" y="79"/>
                  </a:lnTo>
                  <a:lnTo>
                    <a:pt x="89" y="80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1" y="78"/>
                  </a:lnTo>
                  <a:lnTo>
                    <a:pt x="79" y="77"/>
                  </a:lnTo>
                  <a:lnTo>
                    <a:pt x="75" y="73"/>
                  </a:lnTo>
                  <a:lnTo>
                    <a:pt x="73" y="73"/>
                  </a:lnTo>
                  <a:lnTo>
                    <a:pt x="69" y="72"/>
                  </a:lnTo>
                  <a:lnTo>
                    <a:pt x="66" y="73"/>
                  </a:lnTo>
                  <a:lnTo>
                    <a:pt x="63" y="73"/>
                  </a:lnTo>
                  <a:lnTo>
                    <a:pt x="62" y="73"/>
                  </a:lnTo>
                  <a:lnTo>
                    <a:pt x="60" y="73"/>
                  </a:lnTo>
                  <a:lnTo>
                    <a:pt x="58" y="7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9" name="Freeform 514"/>
            <p:cNvSpPr>
              <a:spLocks/>
            </p:cNvSpPr>
            <p:nvPr/>
          </p:nvSpPr>
          <p:spPr bwMode="auto">
            <a:xfrm>
              <a:off x="3967162" y="1566863"/>
              <a:ext cx="73025" cy="82550"/>
            </a:xfrm>
            <a:custGeom>
              <a:avLst/>
              <a:gdLst>
                <a:gd name="T0" fmla="*/ 22 w 46"/>
                <a:gd name="T1" fmla="*/ 52 h 52"/>
                <a:gd name="T2" fmla="*/ 22 w 46"/>
                <a:gd name="T3" fmla="*/ 49 h 52"/>
                <a:gd name="T4" fmla="*/ 21 w 46"/>
                <a:gd name="T5" fmla="*/ 46 h 52"/>
                <a:gd name="T6" fmla="*/ 21 w 46"/>
                <a:gd name="T7" fmla="*/ 43 h 52"/>
                <a:gd name="T8" fmla="*/ 21 w 46"/>
                <a:gd name="T9" fmla="*/ 40 h 52"/>
                <a:gd name="T10" fmla="*/ 21 w 46"/>
                <a:gd name="T11" fmla="*/ 35 h 52"/>
                <a:gd name="T12" fmla="*/ 20 w 46"/>
                <a:gd name="T13" fmla="*/ 29 h 52"/>
                <a:gd name="T14" fmla="*/ 17 w 46"/>
                <a:gd name="T15" fmla="*/ 25 h 52"/>
                <a:gd name="T16" fmla="*/ 14 w 46"/>
                <a:gd name="T17" fmla="*/ 20 h 52"/>
                <a:gd name="T18" fmla="*/ 11 w 46"/>
                <a:gd name="T19" fmla="*/ 16 h 52"/>
                <a:gd name="T20" fmla="*/ 11 w 46"/>
                <a:gd name="T21" fmla="*/ 12 h 52"/>
                <a:gd name="T22" fmla="*/ 9 w 46"/>
                <a:gd name="T23" fmla="*/ 9 h 52"/>
                <a:gd name="T24" fmla="*/ 5 w 46"/>
                <a:gd name="T25" fmla="*/ 6 h 52"/>
                <a:gd name="T26" fmla="*/ 2 w 46"/>
                <a:gd name="T27" fmla="*/ 4 h 52"/>
                <a:gd name="T28" fmla="*/ 0 w 46"/>
                <a:gd name="T29" fmla="*/ 4 h 52"/>
                <a:gd name="T30" fmla="*/ 2 w 46"/>
                <a:gd name="T31" fmla="*/ 2 h 52"/>
                <a:gd name="T32" fmla="*/ 3 w 46"/>
                <a:gd name="T33" fmla="*/ 1 h 52"/>
                <a:gd name="T34" fmla="*/ 5 w 46"/>
                <a:gd name="T35" fmla="*/ 1 h 52"/>
                <a:gd name="T36" fmla="*/ 8 w 46"/>
                <a:gd name="T37" fmla="*/ 1 h 52"/>
                <a:gd name="T38" fmla="*/ 12 w 46"/>
                <a:gd name="T39" fmla="*/ 0 h 52"/>
                <a:gd name="T40" fmla="*/ 15 w 46"/>
                <a:gd name="T41" fmla="*/ 1 h 52"/>
                <a:gd name="T42" fmla="*/ 17 w 46"/>
                <a:gd name="T43" fmla="*/ 2 h 52"/>
                <a:gd name="T44" fmla="*/ 22 w 46"/>
                <a:gd name="T45" fmla="*/ 5 h 52"/>
                <a:gd name="T46" fmla="*/ 24 w 46"/>
                <a:gd name="T47" fmla="*/ 6 h 52"/>
                <a:gd name="T48" fmla="*/ 27 w 46"/>
                <a:gd name="T49" fmla="*/ 5 h 52"/>
                <a:gd name="T50" fmla="*/ 30 w 46"/>
                <a:gd name="T51" fmla="*/ 6 h 52"/>
                <a:gd name="T52" fmla="*/ 32 w 46"/>
                <a:gd name="T53" fmla="*/ 8 h 52"/>
                <a:gd name="T54" fmla="*/ 34 w 46"/>
                <a:gd name="T55" fmla="*/ 8 h 52"/>
                <a:gd name="T56" fmla="*/ 35 w 46"/>
                <a:gd name="T57" fmla="*/ 9 h 52"/>
                <a:gd name="T58" fmla="*/ 35 w 46"/>
                <a:gd name="T59" fmla="*/ 11 h 52"/>
                <a:gd name="T60" fmla="*/ 35 w 46"/>
                <a:gd name="T61" fmla="*/ 13 h 52"/>
                <a:gd name="T62" fmla="*/ 34 w 46"/>
                <a:gd name="T63" fmla="*/ 16 h 52"/>
                <a:gd name="T64" fmla="*/ 36 w 46"/>
                <a:gd name="T65" fmla="*/ 18 h 52"/>
                <a:gd name="T66" fmla="*/ 37 w 46"/>
                <a:gd name="T67" fmla="*/ 19 h 52"/>
                <a:gd name="T68" fmla="*/ 39 w 46"/>
                <a:gd name="T69" fmla="*/ 19 h 52"/>
                <a:gd name="T70" fmla="*/ 40 w 46"/>
                <a:gd name="T71" fmla="*/ 21 h 52"/>
                <a:gd name="T72" fmla="*/ 39 w 46"/>
                <a:gd name="T73" fmla="*/ 23 h 52"/>
                <a:gd name="T74" fmla="*/ 41 w 46"/>
                <a:gd name="T75" fmla="*/ 26 h 52"/>
                <a:gd name="T76" fmla="*/ 44 w 46"/>
                <a:gd name="T77" fmla="*/ 27 h 52"/>
                <a:gd name="T78" fmla="*/ 46 w 46"/>
                <a:gd name="T79" fmla="*/ 29 h 52"/>
                <a:gd name="T80" fmla="*/ 46 w 46"/>
                <a:gd name="T81" fmla="*/ 31 h 52"/>
                <a:gd name="T82" fmla="*/ 45 w 46"/>
                <a:gd name="T83" fmla="*/ 33 h 52"/>
                <a:gd name="T84" fmla="*/ 46 w 46"/>
                <a:gd name="T85" fmla="*/ 34 h 52"/>
                <a:gd name="T86" fmla="*/ 45 w 46"/>
                <a:gd name="T87" fmla="*/ 35 h 52"/>
                <a:gd name="T88" fmla="*/ 44 w 46"/>
                <a:gd name="T89" fmla="*/ 37 h 52"/>
                <a:gd name="T90" fmla="*/ 38 w 46"/>
                <a:gd name="T91" fmla="*/ 35 h 52"/>
                <a:gd name="T92" fmla="*/ 36 w 46"/>
                <a:gd name="T93" fmla="*/ 36 h 52"/>
                <a:gd name="T94" fmla="*/ 35 w 46"/>
                <a:gd name="T95" fmla="*/ 35 h 52"/>
                <a:gd name="T96" fmla="*/ 33 w 46"/>
                <a:gd name="T97" fmla="*/ 35 h 52"/>
                <a:gd name="T98" fmla="*/ 32 w 46"/>
                <a:gd name="T99" fmla="*/ 37 h 52"/>
                <a:gd name="T100" fmla="*/ 32 w 46"/>
                <a:gd name="T101" fmla="*/ 42 h 52"/>
                <a:gd name="T102" fmla="*/ 30 w 46"/>
                <a:gd name="T103" fmla="*/ 43 h 52"/>
                <a:gd name="T104" fmla="*/ 29 w 46"/>
                <a:gd name="T105" fmla="*/ 44 h 52"/>
                <a:gd name="T106" fmla="*/ 29 w 46"/>
                <a:gd name="T107" fmla="*/ 46 h 52"/>
                <a:gd name="T108" fmla="*/ 27 w 46"/>
                <a:gd name="T109" fmla="*/ 47 h 52"/>
                <a:gd name="T110" fmla="*/ 26 w 46"/>
                <a:gd name="T111" fmla="*/ 49 h 52"/>
                <a:gd name="T112" fmla="*/ 26 w 46"/>
                <a:gd name="T113" fmla="*/ 50 h 52"/>
                <a:gd name="T114" fmla="*/ 24 w 46"/>
                <a:gd name="T115" fmla="*/ 52 h 52"/>
                <a:gd name="T116" fmla="*/ 22 w 46"/>
                <a:gd name="T11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" h="52">
                  <a:moveTo>
                    <a:pt x="22" y="52"/>
                  </a:moveTo>
                  <a:lnTo>
                    <a:pt x="22" y="49"/>
                  </a:lnTo>
                  <a:lnTo>
                    <a:pt x="21" y="46"/>
                  </a:lnTo>
                  <a:lnTo>
                    <a:pt x="21" y="43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0" y="29"/>
                  </a:lnTo>
                  <a:lnTo>
                    <a:pt x="17" y="25"/>
                  </a:lnTo>
                  <a:lnTo>
                    <a:pt x="14" y="20"/>
                  </a:lnTo>
                  <a:lnTo>
                    <a:pt x="11" y="16"/>
                  </a:lnTo>
                  <a:lnTo>
                    <a:pt x="11" y="12"/>
                  </a:lnTo>
                  <a:lnTo>
                    <a:pt x="9" y="9"/>
                  </a:lnTo>
                  <a:lnTo>
                    <a:pt x="5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22" y="5"/>
                  </a:lnTo>
                  <a:lnTo>
                    <a:pt x="24" y="6"/>
                  </a:lnTo>
                  <a:lnTo>
                    <a:pt x="27" y="5"/>
                  </a:lnTo>
                  <a:lnTo>
                    <a:pt x="30" y="6"/>
                  </a:lnTo>
                  <a:lnTo>
                    <a:pt x="32" y="8"/>
                  </a:lnTo>
                  <a:lnTo>
                    <a:pt x="34" y="8"/>
                  </a:lnTo>
                  <a:lnTo>
                    <a:pt x="35" y="9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4" y="16"/>
                  </a:lnTo>
                  <a:lnTo>
                    <a:pt x="36" y="18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40" y="21"/>
                  </a:lnTo>
                  <a:lnTo>
                    <a:pt x="39" y="23"/>
                  </a:lnTo>
                  <a:lnTo>
                    <a:pt x="41" y="26"/>
                  </a:lnTo>
                  <a:lnTo>
                    <a:pt x="44" y="27"/>
                  </a:lnTo>
                  <a:lnTo>
                    <a:pt x="46" y="29"/>
                  </a:lnTo>
                  <a:lnTo>
                    <a:pt x="46" y="31"/>
                  </a:lnTo>
                  <a:lnTo>
                    <a:pt x="45" y="33"/>
                  </a:lnTo>
                  <a:lnTo>
                    <a:pt x="46" y="34"/>
                  </a:lnTo>
                  <a:lnTo>
                    <a:pt x="45" y="35"/>
                  </a:lnTo>
                  <a:lnTo>
                    <a:pt x="44" y="37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5" y="35"/>
                  </a:lnTo>
                  <a:lnTo>
                    <a:pt x="33" y="35"/>
                  </a:lnTo>
                  <a:lnTo>
                    <a:pt x="32" y="37"/>
                  </a:lnTo>
                  <a:lnTo>
                    <a:pt x="32" y="42"/>
                  </a:lnTo>
                  <a:lnTo>
                    <a:pt x="30" y="43"/>
                  </a:lnTo>
                  <a:lnTo>
                    <a:pt x="29" y="44"/>
                  </a:lnTo>
                  <a:lnTo>
                    <a:pt x="29" y="46"/>
                  </a:lnTo>
                  <a:lnTo>
                    <a:pt x="27" y="47"/>
                  </a:lnTo>
                  <a:lnTo>
                    <a:pt x="26" y="49"/>
                  </a:lnTo>
                  <a:lnTo>
                    <a:pt x="26" y="50"/>
                  </a:lnTo>
                  <a:lnTo>
                    <a:pt x="24" y="52"/>
                  </a:lnTo>
                  <a:lnTo>
                    <a:pt x="22" y="5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0" name="Freeform 516"/>
            <p:cNvSpPr>
              <a:spLocks/>
            </p:cNvSpPr>
            <p:nvPr/>
          </p:nvSpPr>
          <p:spPr bwMode="auto">
            <a:xfrm>
              <a:off x="3895725" y="1331913"/>
              <a:ext cx="201613" cy="153988"/>
            </a:xfrm>
            <a:custGeom>
              <a:avLst/>
              <a:gdLst>
                <a:gd name="T0" fmla="*/ 2 w 127"/>
                <a:gd name="T1" fmla="*/ 81 h 97"/>
                <a:gd name="T2" fmla="*/ 6 w 127"/>
                <a:gd name="T3" fmla="*/ 74 h 97"/>
                <a:gd name="T4" fmla="*/ 9 w 127"/>
                <a:gd name="T5" fmla="*/ 63 h 97"/>
                <a:gd name="T6" fmla="*/ 8 w 127"/>
                <a:gd name="T7" fmla="*/ 46 h 97"/>
                <a:gd name="T8" fmla="*/ 18 w 127"/>
                <a:gd name="T9" fmla="*/ 45 h 97"/>
                <a:gd name="T10" fmla="*/ 23 w 127"/>
                <a:gd name="T11" fmla="*/ 45 h 97"/>
                <a:gd name="T12" fmla="*/ 26 w 127"/>
                <a:gd name="T13" fmla="*/ 41 h 97"/>
                <a:gd name="T14" fmla="*/ 30 w 127"/>
                <a:gd name="T15" fmla="*/ 39 h 97"/>
                <a:gd name="T16" fmla="*/ 35 w 127"/>
                <a:gd name="T17" fmla="*/ 41 h 97"/>
                <a:gd name="T18" fmla="*/ 32 w 127"/>
                <a:gd name="T19" fmla="*/ 36 h 97"/>
                <a:gd name="T20" fmla="*/ 35 w 127"/>
                <a:gd name="T21" fmla="*/ 30 h 97"/>
                <a:gd name="T22" fmla="*/ 36 w 127"/>
                <a:gd name="T23" fmla="*/ 24 h 97"/>
                <a:gd name="T24" fmla="*/ 41 w 127"/>
                <a:gd name="T25" fmla="*/ 22 h 97"/>
                <a:gd name="T26" fmla="*/ 48 w 127"/>
                <a:gd name="T27" fmla="*/ 17 h 97"/>
                <a:gd name="T28" fmla="*/ 44 w 127"/>
                <a:gd name="T29" fmla="*/ 15 h 97"/>
                <a:gd name="T30" fmla="*/ 47 w 127"/>
                <a:gd name="T31" fmla="*/ 11 h 97"/>
                <a:gd name="T32" fmla="*/ 49 w 127"/>
                <a:gd name="T33" fmla="*/ 11 h 97"/>
                <a:gd name="T34" fmla="*/ 52 w 127"/>
                <a:gd name="T35" fmla="*/ 7 h 97"/>
                <a:gd name="T36" fmla="*/ 60 w 127"/>
                <a:gd name="T37" fmla="*/ 5 h 97"/>
                <a:gd name="T38" fmla="*/ 65 w 127"/>
                <a:gd name="T39" fmla="*/ 0 h 97"/>
                <a:gd name="T40" fmla="*/ 72 w 127"/>
                <a:gd name="T41" fmla="*/ 1 h 97"/>
                <a:gd name="T42" fmla="*/ 78 w 127"/>
                <a:gd name="T43" fmla="*/ 3 h 97"/>
                <a:gd name="T44" fmla="*/ 83 w 127"/>
                <a:gd name="T45" fmla="*/ 9 h 97"/>
                <a:gd name="T46" fmla="*/ 90 w 127"/>
                <a:gd name="T47" fmla="*/ 6 h 97"/>
                <a:gd name="T48" fmla="*/ 97 w 127"/>
                <a:gd name="T49" fmla="*/ 7 h 97"/>
                <a:gd name="T50" fmla="*/ 102 w 127"/>
                <a:gd name="T51" fmla="*/ 11 h 97"/>
                <a:gd name="T52" fmla="*/ 102 w 127"/>
                <a:gd name="T53" fmla="*/ 17 h 97"/>
                <a:gd name="T54" fmla="*/ 104 w 127"/>
                <a:gd name="T55" fmla="*/ 22 h 97"/>
                <a:gd name="T56" fmla="*/ 101 w 127"/>
                <a:gd name="T57" fmla="*/ 27 h 97"/>
                <a:gd name="T58" fmla="*/ 105 w 127"/>
                <a:gd name="T59" fmla="*/ 34 h 97"/>
                <a:gd name="T60" fmla="*/ 113 w 127"/>
                <a:gd name="T61" fmla="*/ 42 h 97"/>
                <a:gd name="T62" fmla="*/ 114 w 127"/>
                <a:gd name="T63" fmla="*/ 47 h 97"/>
                <a:gd name="T64" fmla="*/ 122 w 127"/>
                <a:gd name="T65" fmla="*/ 49 h 97"/>
                <a:gd name="T66" fmla="*/ 124 w 127"/>
                <a:gd name="T67" fmla="*/ 52 h 97"/>
                <a:gd name="T68" fmla="*/ 125 w 127"/>
                <a:gd name="T69" fmla="*/ 57 h 97"/>
                <a:gd name="T70" fmla="*/ 119 w 127"/>
                <a:gd name="T71" fmla="*/ 61 h 97"/>
                <a:gd name="T72" fmla="*/ 111 w 127"/>
                <a:gd name="T73" fmla="*/ 58 h 97"/>
                <a:gd name="T74" fmla="*/ 107 w 127"/>
                <a:gd name="T75" fmla="*/ 61 h 97"/>
                <a:gd name="T76" fmla="*/ 110 w 127"/>
                <a:gd name="T77" fmla="*/ 67 h 97"/>
                <a:gd name="T78" fmla="*/ 111 w 127"/>
                <a:gd name="T79" fmla="*/ 72 h 97"/>
                <a:gd name="T80" fmla="*/ 113 w 127"/>
                <a:gd name="T81" fmla="*/ 76 h 97"/>
                <a:gd name="T82" fmla="*/ 108 w 127"/>
                <a:gd name="T83" fmla="*/ 82 h 97"/>
                <a:gd name="T84" fmla="*/ 99 w 127"/>
                <a:gd name="T85" fmla="*/ 87 h 97"/>
                <a:gd name="T86" fmla="*/ 98 w 127"/>
                <a:gd name="T87" fmla="*/ 92 h 97"/>
                <a:gd name="T88" fmla="*/ 96 w 127"/>
                <a:gd name="T89" fmla="*/ 97 h 97"/>
                <a:gd name="T90" fmla="*/ 91 w 127"/>
                <a:gd name="T91" fmla="*/ 96 h 97"/>
                <a:gd name="T92" fmla="*/ 83 w 127"/>
                <a:gd name="T93" fmla="*/ 97 h 97"/>
                <a:gd name="T94" fmla="*/ 78 w 127"/>
                <a:gd name="T95" fmla="*/ 92 h 97"/>
                <a:gd name="T96" fmla="*/ 71 w 127"/>
                <a:gd name="T97" fmla="*/ 93 h 97"/>
                <a:gd name="T98" fmla="*/ 66 w 127"/>
                <a:gd name="T99" fmla="*/ 92 h 97"/>
                <a:gd name="T100" fmla="*/ 60 w 127"/>
                <a:gd name="T101" fmla="*/ 94 h 97"/>
                <a:gd name="T102" fmla="*/ 57 w 127"/>
                <a:gd name="T103" fmla="*/ 92 h 97"/>
                <a:gd name="T104" fmla="*/ 51 w 127"/>
                <a:gd name="T105" fmla="*/ 90 h 97"/>
                <a:gd name="T106" fmla="*/ 46 w 127"/>
                <a:gd name="T107" fmla="*/ 88 h 97"/>
                <a:gd name="T108" fmla="*/ 38 w 127"/>
                <a:gd name="T109" fmla="*/ 87 h 97"/>
                <a:gd name="T110" fmla="*/ 29 w 127"/>
                <a:gd name="T111" fmla="*/ 85 h 97"/>
                <a:gd name="T112" fmla="*/ 15 w 127"/>
                <a:gd name="T113" fmla="*/ 87 h 97"/>
                <a:gd name="T114" fmla="*/ 10 w 127"/>
                <a:gd name="T115" fmla="*/ 91 h 97"/>
                <a:gd name="T116" fmla="*/ 4 w 127"/>
                <a:gd name="T117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" h="97">
                  <a:moveTo>
                    <a:pt x="4" y="92"/>
                  </a:moveTo>
                  <a:lnTo>
                    <a:pt x="5" y="83"/>
                  </a:lnTo>
                  <a:lnTo>
                    <a:pt x="2" y="81"/>
                  </a:lnTo>
                  <a:lnTo>
                    <a:pt x="0" y="78"/>
                  </a:lnTo>
                  <a:lnTo>
                    <a:pt x="3" y="76"/>
                  </a:lnTo>
                  <a:lnTo>
                    <a:pt x="6" y="74"/>
                  </a:lnTo>
                  <a:lnTo>
                    <a:pt x="9" y="70"/>
                  </a:lnTo>
                  <a:lnTo>
                    <a:pt x="9" y="66"/>
                  </a:lnTo>
                  <a:lnTo>
                    <a:pt x="9" y="63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8" y="46"/>
                  </a:lnTo>
                  <a:lnTo>
                    <a:pt x="12" y="45"/>
                  </a:lnTo>
                  <a:lnTo>
                    <a:pt x="16" y="46"/>
                  </a:lnTo>
                  <a:lnTo>
                    <a:pt x="18" y="45"/>
                  </a:lnTo>
                  <a:lnTo>
                    <a:pt x="19" y="44"/>
                  </a:lnTo>
                  <a:lnTo>
                    <a:pt x="21" y="45"/>
                  </a:lnTo>
                  <a:lnTo>
                    <a:pt x="23" y="45"/>
                  </a:lnTo>
                  <a:lnTo>
                    <a:pt x="22" y="42"/>
                  </a:lnTo>
                  <a:lnTo>
                    <a:pt x="23" y="41"/>
                  </a:lnTo>
                  <a:lnTo>
                    <a:pt x="26" y="41"/>
                  </a:lnTo>
                  <a:lnTo>
                    <a:pt x="27" y="39"/>
                  </a:lnTo>
                  <a:lnTo>
                    <a:pt x="28" y="39"/>
                  </a:lnTo>
                  <a:lnTo>
                    <a:pt x="30" y="39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6"/>
                  </a:lnTo>
                  <a:lnTo>
                    <a:pt x="33" y="34"/>
                  </a:lnTo>
                  <a:lnTo>
                    <a:pt x="35" y="32"/>
                  </a:lnTo>
                  <a:lnTo>
                    <a:pt x="35" y="30"/>
                  </a:lnTo>
                  <a:lnTo>
                    <a:pt x="35" y="28"/>
                  </a:lnTo>
                  <a:lnTo>
                    <a:pt x="35" y="26"/>
                  </a:lnTo>
                  <a:lnTo>
                    <a:pt x="36" y="24"/>
                  </a:lnTo>
                  <a:lnTo>
                    <a:pt x="37" y="24"/>
                  </a:lnTo>
                  <a:lnTo>
                    <a:pt x="39" y="23"/>
                  </a:lnTo>
                  <a:lnTo>
                    <a:pt x="41" y="22"/>
                  </a:lnTo>
                  <a:lnTo>
                    <a:pt x="42" y="21"/>
                  </a:lnTo>
                  <a:lnTo>
                    <a:pt x="46" y="21"/>
                  </a:lnTo>
                  <a:lnTo>
                    <a:pt x="48" y="17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4" y="15"/>
                  </a:lnTo>
                  <a:lnTo>
                    <a:pt x="44" y="13"/>
                  </a:lnTo>
                  <a:lnTo>
                    <a:pt x="46" y="12"/>
                  </a:lnTo>
                  <a:lnTo>
                    <a:pt x="47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1"/>
                  </a:lnTo>
                  <a:lnTo>
                    <a:pt x="50" y="10"/>
                  </a:lnTo>
                  <a:lnTo>
                    <a:pt x="51" y="8"/>
                  </a:lnTo>
                  <a:lnTo>
                    <a:pt x="52" y="7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4" y="1"/>
                  </a:lnTo>
                  <a:lnTo>
                    <a:pt x="65" y="0"/>
                  </a:lnTo>
                  <a:lnTo>
                    <a:pt x="68" y="0"/>
                  </a:lnTo>
                  <a:lnTo>
                    <a:pt x="68" y="2"/>
                  </a:lnTo>
                  <a:lnTo>
                    <a:pt x="72" y="1"/>
                  </a:lnTo>
                  <a:lnTo>
                    <a:pt x="74" y="2"/>
                  </a:lnTo>
                  <a:lnTo>
                    <a:pt x="75" y="3"/>
                  </a:lnTo>
                  <a:lnTo>
                    <a:pt x="78" y="3"/>
                  </a:lnTo>
                  <a:lnTo>
                    <a:pt x="81" y="3"/>
                  </a:lnTo>
                  <a:lnTo>
                    <a:pt x="83" y="5"/>
                  </a:lnTo>
                  <a:lnTo>
                    <a:pt x="83" y="9"/>
                  </a:lnTo>
                  <a:lnTo>
                    <a:pt x="87" y="8"/>
                  </a:lnTo>
                  <a:lnTo>
                    <a:pt x="88" y="7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7" y="7"/>
                  </a:lnTo>
                  <a:lnTo>
                    <a:pt x="98" y="8"/>
                  </a:lnTo>
                  <a:lnTo>
                    <a:pt x="101" y="11"/>
                  </a:lnTo>
                  <a:lnTo>
                    <a:pt x="102" y="11"/>
                  </a:lnTo>
                  <a:lnTo>
                    <a:pt x="103" y="14"/>
                  </a:lnTo>
                  <a:lnTo>
                    <a:pt x="102" y="16"/>
                  </a:lnTo>
                  <a:lnTo>
                    <a:pt x="102" y="17"/>
                  </a:lnTo>
                  <a:lnTo>
                    <a:pt x="104" y="19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3" y="24"/>
                  </a:lnTo>
                  <a:lnTo>
                    <a:pt x="102" y="25"/>
                  </a:lnTo>
                  <a:lnTo>
                    <a:pt x="101" y="27"/>
                  </a:lnTo>
                  <a:lnTo>
                    <a:pt x="102" y="28"/>
                  </a:lnTo>
                  <a:lnTo>
                    <a:pt x="104" y="31"/>
                  </a:lnTo>
                  <a:lnTo>
                    <a:pt x="105" y="34"/>
                  </a:lnTo>
                  <a:lnTo>
                    <a:pt x="108" y="39"/>
                  </a:lnTo>
                  <a:lnTo>
                    <a:pt x="109" y="40"/>
                  </a:lnTo>
                  <a:lnTo>
                    <a:pt x="113" y="42"/>
                  </a:lnTo>
                  <a:lnTo>
                    <a:pt x="114" y="43"/>
                  </a:lnTo>
                  <a:lnTo>
                    <a:pt x="114" y="45"/>
                  </a:lnTo>
                  <a:lnTo>
                    <a:pt x="114" y="47"/>
                  </a:lnTo>
                  <a:lnTo>
                    <a:pt x="115" y="48"/>
                  </a:lnTo>
                  <a:lnTo>
                    <a:pt x="120" y="48"/>
                  </a:lnTo>
                  <a:lnTo>
                    <a:pt x="122" y="49"/>
                  </a:lnTo>
                  <a:lnTo>
                    <a:pt x="124" y="49"/>
                  </a:lnTo>
                  <a:lnTo>
                    <a:pt x="123" y="51"/>
                  </a:lnTo>
                  <a:lnTo>
                    <a:pt x="124" y="52"/>
                  </a:lnTo>
                  <a:lnTo>
                    <a:pt x="126" y="53"/>
                  </a:lnTo>
                  <a:lnTo>
                    <a:pt x="127" y="55"/>
                  </a:lnTo>
                  <a:lnTo>
                    <a:pt x="125" y="57"/>
                  </a:lnTo>
                  <a:lnTo>
                    <a:pt x="124" y="58"/>
                  </a:lnTo>
                  <a:lnTo>
                    <a:pt x="121" y="60"/>
                  </a:lnTo>
                  <a:lnTo>
                    <a:pt x="119" y="61"/>
                  </a:lnTo>
                  <a:lnTo>
                    <a:pt x="115" y="61"/>
                  </a:lnTo>
                  <a:lnTo>
                    <a:pt x="113" y="59"/>
                  </a:lnTo>
                  <a:lnTo>
                    <a:pt x="111" y="58"/>
                  </a:lnTo>
                  <a:lnTo>
                    <a:pt x="109" y="59"/>
                  </a:lnTo>
                  <a:lnTo>
                    <a:pt x="109" y="61"/>
                  </a:lnTo>
                  <a:lnTo>
                    <a:pt x="107" y="61"/>
                  </a:lnTo>
                  <a:lnTo>
                    <a:pt x="107" y="63"/>
                  </a:lnTo>
                  <a:lnTo>
                    <a:pt x="110" y="66"/>
                  </a:lnTo>
                  <a:lnTo>
                    <a:pt x="110" y="67"/>
                  </a:lnTo>
                  <a:lnTo>
                    <a:pt x="110" y="69"/>
                  </a:lnTo>
                  <a:lnTo>
                    <a:pt x="111" y="70"/>
                  </a:lnTo>
                  <a:lnTo>
                    <a:pt x="111" y="72"/>
                  </a:lnTo>
                  <a:lnTo>
                    <a:pt x="113" y="73"/>
                  </a:lnTo>
                  <a:lnTo>
                    <a:pt x="113" y="74"/>
                  </a:lnTo>
                  <a:lnTo>
                    <a:pt x="113" y="76"/>
                  </a:lnTo>
                  <a:lnTo>
                    <a:pt x="114" y="81"/>
                  </a:lnTo>
                  <a:lnTo>
                    <a:pt x="109" y="81"/>
                  </a:lnTo>
                  <a:lnTo>
                    <a:pt x="108" y="82"/>
                  </a:lnTo>
                  <a:lnTo>
                    <a:pt x="105" y="82"/>
                  </a:lnTo>
                  <a:lnTo>
                    <a:pt x="104" y="83"/>
                  </a:lnTo>
                  <a:lnTo>
                    <a:pt x="99" y="87"/>
                  </a:lnTo>
                  <a:lnTo>
                    <a:pt x="99" y="88"/>
                  </a:lnTo>
                  <a:lnTo>
                    <a:pt x="99" y="90"/>
                  </a:lnTo>
                  <a:lnTo>
                    <a:pt x="98" y="92"/>
                  </a:lnTo>
                  <a:lnTo>
                    <a:pt x="99" y="96"/>
                  </a:lnTo>
                  <a:lnTo>
                    <a:pt x="98" y="97"/>
                  </a:lnTo>
                  <a:lnTo>
                    <a:pt x="96" y="97"/>
                  </a:lnTo>
                  <a:lnTo>
                    <a:pt x="95" y="96"/>
                  </a:lnTo>
                  <a:lnTo>
                    <a:pt x="93" y="96"/>
                  </a:lnTo>
                  <a:lnTo>
                    <a:pt x="91" y="96"/>
                  </a:lnTo>
                  <a:lnTo>
                    <a:pt x="87" y="96"/>
                  </a:lnTo>
                  <a:lnTo>
                    <a:pt x="85" y="96"/>
                  </a:lnTo>
                  <a:lnTo>
                    <a:pt x="83" y="97"/>
                  </a:lnTo>
                  <a:lnTo>
                    <a:pt x="82" y="96"/>
                  </a:lnTo>
                  <a:lnTo>
                    <a:pt x="81" y="94"/>
                  </a:lnTo>
                  <a:lnTo>
                    <a:pt x="78" y="92"/>
                  </a:lnTo>
                  <a:lnTo>
                    <a:pt x="74" y="96"/>
                  </a:lnTo>
                  <a:lnTo>
                    <a:pt x="72" y="95"/>
                  </a:lnTo>
                  <a:lnTo>
                    <a:pt x="71" y="93"/>
                  </a:lnTo>
                  <a:lnTo>
                    <a:pt x="69" y="94"/>
                  </a:lnTo>
                  <a:lnTo>
                    <a:pt x="67" y="93"/>
                  </a:lnTo>
                  <a:lnTo>
                    <a:pt x="66" y="92"/>
                  </a:lnTo>
                  <a:lnTo>
                    <a:pt x="64" y="94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59" y="96"/>
                  </a:lnTo>
                  <a:lnTo>
                    <a:pt x="57" y="94"/>
                  </a:lnTo>
                  <a:lnTo>
                    <a:pt x="57" y="92"/>
                  </a:lnTo>
                  <a:lnTo>
                    <a:pt x="53" y="93"/>
                  </a:lnTo>
                  <a:lnTo>
                    <a:pt x="52" y="91"/>
                  </a:lnTo>
                  <a:lnTo>
                    <a:pt x="51" y="90"/>
                  </a:lnTo>
                  <a:lnTo>
                    <a:pt x="50" y="89"/>
                  </a:lnTo>
                  <a:lnTo>
                    <a:pt x="48" y="88"/>
                  </a:lnTo>
                  <a:lnTo>
                    <a:pt x="46" y="88"/>
                  </a:lnTo>
                  <a:lnTo>
                    <a:pt x="44" y="88"/>
                  </a:lnTo>
                  <a:lnTo>
                    <a:pt x="42" y="88"/>
                  </a:lnTo>
                  <a:lnTo>
                    <a:pt x="38" y="87"/>
                  </a:lnTo>
                  <a:lnTo>
                    <a:pt x="35" y="85"/>
                  </a:lnTo>
                  <a:lnTo>
                    <a:pt x="33" y="85"/>
                  </a:lnTo>
                  <a:lnTo>
                    <a:pt x="29" y="85"/>
                  </a:lnTo>
                  <a:lnTo>
                    <a:pt x="27" y="84"/>
                  </a:lnTo>
                  <a:lnTo>
                    <a:pt x="17" y="86"/>
                  </a:lnTo>
                  <a:lnTo>
                    <a:pt x="15" y="87"/>
                  </a:lnTo>
                  <a:lnTo>
                    <a:pt x="15" y="88"/>
                  </a:lnTo>
                  <a:lnTo>
                    <a:pt x="13" y="89"/>
                  </a:lnTo>
                  <a:lnTo>
                    <a:pt x="10" y="91"/>
                  </a:lnTo>
                  <a:lnTo>
                    <a:pt x="8" y="91"/>
                  </a:lnTo>
                  <a:lnTo>
                    <a:pt x="6" y="91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1" name="Freeform 518"/>
            <p:cNvSpPr>
              <a:spLocks/>
            </p:cNvSpPr>
            <p:nvPr/>
          </p:nvSpPr>
          <p:spPr bwMode="auto">
            <a:xfrm>
              <a:off x="3746500" y="1652588"/>
              <a:ext cx="80963" cy="73025"/>
            </a:xfrm>
            <a:custGeom>
              <a:avLst/>
              <a:gdLst>
                <a:gd name="T0" fmla="*/ 35 w 51"/>
                <a:gd name="T1" fmla="*/ 44 h 46"/>
                <a:gd name="T2" fmla="*/ 31 w 51"/>
                <a:gd name="T3" fmla="*/ 40 h 46"/>
                <a:gd name="T4" fmla="*/ 27 w 51"/>
                <a:gd name="T5" fmla="*/ 38 h 46"/>
                <a:gd name="T6" fmla="*/ 24 w 51"/>
                <a:gd name="T7" fmla="*/ 38 h 46"/>
                <a:gd name="T8" fmla="*/ 20 w 51"/>
                <a:gd name="T9" fmla="*/ 29 h 46"/>
                <a:gd name="T10" fmla="*/ 13 w 51"/>
                <a:gd name="T11" fmla="*/ 24 h 46"/>
                <a:gd name="T12" fmla="*/ 9 w 51"/>
                <a:gd name="T13" fmla="*/ 19 h 46"/>
                <a:gd name="T14" fmla="*/ 6 w 51"/>
                <a:gd name="T15" fmla="*/ 15 h 46"/>
                <a:gd name="T16" fmla="*/ 6 w 51"/>
                <a:gd name="T17" fmla="*/ 12 h 46"/>
                <a:gd name="T18" fmla="*/ 2 w 51"/>
                <a:gd name="T19" fmla="*/ 8 h 46"/>
                <a:gd name="T20" fmla="*/ 1 w 51"/>
                <a:gd name="T21" fmla="*/ 6 h 46"/>
                <a:gd name="T22" fmla="*/ 2 w 51"/>
                <a:gd name="T23" fmla="*/ 0 h 46"/>
                <a:gd name="T24" fmla="*/ 8 w 51"/>
                <a:gd name="T25" fmla="*/ 4 h 46"/>
                <a:gd name="T26" fmla="*/ 15 w 51"/>
                <a:gd name="T27" fmla="*/ 0 h 46"/>
                <a:gd name="T28" fmla="*/ 19 w 51"/>
                <a:gd name="T29" fmla="*/ 1 h 46"/>
                <a:gd name="T30" fmla="*/ 21 w 51"/>
                <a:gd name="T31" fmla="*/ 2 h 46"/>
                <a:gd name="T32" fmla="*/ 26 w 51"/>
                <a:gd name="T33" fmla="*/ 2 h 46"/>
                <a:gd name="T34" fmla="*/ 30 w 51"/>
                <a:gd name="T35" fmla="*/ 2 h 46"/>
                <a:gd name="T36" fmla="*/ 32 w 51"/>
                <a:gd name="T37" fmla="*/ 3 h 46"/>
                <a:gd name="T38" fmla="*/ 36 w 51"/>
                <a:gd name="T39" fmla="*/ 3 h 46"/>
                <a:gd name="T40" fmla="*/ 39 w 51"/>
                <a:gd name="T41" fmla="*/ 3 h 46"/>
                <a:gd name="T42" fmla="*/ 40 w 51"/>
                <a:gd name="T43" fmla="*/ 6 h 46"/>
                <a:gd name="T44" fmla="*/ 44 w 51"/>
                <a:gd name="T45" fmla="*/ 6 h 46"/>
                <a:gd name="T46" fmla="*/ 48 w 51"/>
                <a:gd name="T47" fmla="*/ 7 h 46"/>
                <a:gd name="T48" fmla="*/ 45 w 51"/>
                <a:gd name="T49" fmla="*/ 12 h 46"/>
                <a:gd name="T50" fmla="*/ 45 w 51"/>
                <a:gd name="T51" fmla="*/ 13 h 46"/>
                <a:gd name="T52" fmla="*/ 45 w 51"/>
                <a:gd name="T53" fmla="*/ 16 h 46"/>
                <a:gd name="T54" fmla="*/ 47 w 51"/>
                <a:gd name="T55" fmla="*/ 16 h 46"/>
                <a:gd name="T56" fmla="*/ 49 w 51"/>
                <a:gd name="T57" fmla="*/ 18 h 46"/>
                <a:gd name="T58" fmla="*/ 50 w 51"/>
                <a:gd name="T59" fmla="*/ 19 h 46"/>
                <a:gd name="T60" fmla="*/ 50 w 51"/>
                <a:gd name="T61" fmla="*/ 21 h 46"/>
                <a:gd name="T62" fmla="*/ 46 w 51"/>
                <a:gd name="T63" fmla="*/ 20 h 46"/>
                <a:gd name="T64" fmla="*/ 48 w 51"/>
                <a:gd name="T65" fmla="*/ 23 h 46"/>
                <a:gd name="T66" fmla="*/ 49 w 51"/>
                <a:gd name="T67" fmla="*/ 26 h 46"/>
                <a:gd name="T68" fmla="*/ 48 w 51"/>
                <a:gd name="T69" fmla="*/ 27 h 46"/>
                <a:gd name="T70" fmla="*/ 46 w 51"/>
                <a:gd name="T71" fmla="*/ 28 h 46"/>
                <a:gd name="T72" fmla="*/ 44 w 51"/>
                <a:gd name="T73" fmla="*/ 29 h 46"/>
                <a:gd name="T74" fmla="*/ 42 w 51"/>
                <a:gd name="T75" fmla="*/ 29 h 46"/>
                <a:gd name="T76" fmla="*/ 44 w 51"/>
                <a:gd name="T77" fmla="*/ 31 h 46"/>
                <a:gd name="T78" fmla="*/ 44 w 51"/>
                <a:gd name="T79" fmla="*/ 33 h 46"/>
                <a:gd name="T80" fmla="*/ 42 w 51"/>
                <a:gd name="T81" fmla="*/ 31 h 46"/>
                <a:gd name="T82" fmla="*/ 39 w 51"/>
                <a:gd name="T83" fmla="*/ 33 h 46"/>
                <a:gd name="T84" fmla="*/ 38 w 51"/>
                <a:gd name="T85" fmla="*/ 36 h 46"/>
                <a:gd name="T86" fmla="*/ 36 w 51"/>
                <a:gd name="T87" fmla="*/ 37 h 46"/>
                <a:gd name="T88" fmla="*/ 36 w 51"/>
                <a:gd name="T89" fmla="*/ 40 h 46"/>
                <a:gd name="T90" fmla="*/ 37 w 51"/>
                <a:gd name="T91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46">
                  <a:moveTo>
                    <a:pt x="36" y="46"/>
                  </a:moveTo>
                  <a:lnTo>
                    <a:pt x="36" y="44"/>
                  </a:lnTo>
                  <a:lnTo>
                    <a:pt x="35" y="44"/>
                  </a:lnTo>
                  <a:lnTo>
                    <a:pt x="35" y="43"/>
                  </a:lnTo>
                  <a:lnTo>
                    <a:pt x="33" y="43"/>
                  </a:lnTo>
                  <a:lnTo>
                    <a:pt x="31" y="40"/>
                  </a:lnTo>
                  <a:lnTo>
                    <a:pt x="29" y="40"/>
                  </a:lnTo>
                  <a:lnTo>
                    <a:pt x="27" y="39"/>
                  </a:lnTo>
                  <a:lnTo>
                    <a:pt x="27" y="38"/>
                  </a:lnTo>
                  <a:lnTo>
                    <a:pt x="25" y="38"/>
                  </a:lnTo>
                  <a:lnTo>
                    <a:pt x="24" y="39"/>
                  </a:lnTo>
                  <a:lnTo>
                    <a:pt x="24" y="38"/>
                  </a:lnTo>
                  <a:lnTo>
                    <a:pt x="25" y="37"/>
                  </a:lnTo>
                  <a:lnTo>
                    <a:pt x="20" y="32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7" y="28"/>
                  </a:lnTo>
                  <a:lnTo>
                    <a:pt x="13" y="24"/>
                  </a:lnTo>
                  <a:lnTo>
                    <a:pt x="13" y="23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4" y="11"/>
                  </a:lnTo>
                  <a:lnTo>
                    <a:pt x="3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4"/>
                  </a:lnTo>
                  <a:lnTo>
                    <a:pt x="9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1" y="1"/>
                  </a:lnTo>
                  <a:lnTo>
                    <a:pt x="21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29" y="3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9" y="3"/>
                  </a:lnTo>
                  <a:lnTo>
                    <a:pt x="40" y="4"/>
                  </a:lnTo>
                  <a:lnTo>
                    <a:pt x="40" y="5"/>
                  </a:lnTo>
                  <a:lnTo>
                    <a:pt x="40" y="6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6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48" y="7"/>
                  </a:lnTo>
                  <a:lnTo>
                    <a:pt x="48" y="8"/>
                  </a:lnTo>
                  <a:lnTo>
                    <a:pt x="46" y="9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5" y="13"/>
                  </a:lnTo>
                  <a:lnTo>
                    <a:pt x="45" y="13"/>
                  </a:lnTo>
                  <a:lnTo>
                    <a:pt x="44" y="14"/>
                  </a:lnTo>
                  <a:lnTo>
                    <a:pt x="45" y="16"/>
                  </a:lnTo>
                  <a:lnTo>
                    <a:pt x="45" y="16"/>
                  </a:lnTo>
                  <a:lnTo>
                    <a:pt x="46" y="16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48" y="18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49" y="19"/>
                  </a:lnTo>
                  <a:lnTo>
                    <a:pt x="50" y="19"/>
                  </a:lnTo>
                  <a:lnTo>
                    <a:pt x="51" y="20"/>
                  </a:lnTo>
                  <a:lnTo>
                    <a:pt x="51" y="20"/>
                  </a:lnTo>
                  <a:lnTo>
                    <a:pt x="50" y="21"/>
                  </a:lnTo>
                  <a:lnTo>
                    <a:pt x="48" y="21"/>
                  </a:lnTo>
                  <a:lnTo>
                    <a:pt x="47" y="20"/>
                  </a:lnTo>
                  <a:lnTo>
                    <a:pt x="46" y="20"/>
                  </a:lnTo>
                  <a:lnTo>
                    <a:pt x="46" y="21"/>
                  </a:lnTo>
                  <a:lnTo>
                    <a:pt x="46" y="21"/>
                  </a:lnTo>
                  <a:lnTo>
                    <a:pt x="48" y="23"/>
                  </a:lnTo>
                  <a:lnTo>
                    <a:pt x="49" y="25"/>
                  </a:lnTo>
                  <a:lnTo>
                    <a:pt x="50" y="25"/>
                  </a:lnTo>
                  <a:lnTo>
                    <a:pt x="49" y="26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7" y="28"/>
                  </a:lnTo>
                  <a:lnTo>
                    <a:pt x="46" y="28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4" y="28"/>
                  </a:lnTo>
                  <a:lnTo>
                    <a:pt x="43" y="28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3" y="30"/>
                  </a:lnTo>
                  <a:lnTo>
                    <a:pt x="44" y="31"/>
                  </a:lnTo>
                  <a:lnTo>
                    <a:pt x="44" y="31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3"/>
                  </a:lnTo>
                  <a:lnTo>
                    <a:pt x="43" y="32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1" y="31"/>
                  </a:lnTo>
                  <a:lnTo>
                    <a:pt x="39" y="33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6" y="37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7" y="41"/>
                  </a:lnTo>
                  <a:lnTo>
                    <a:pt x="37" y="42"/>
                  </a:lnTo>
                  <a:lnTo>
                    <a:pt x="36" y="44"/>
                  </a:lnTo>
                  <a:lnTo>
                    <a:pt x="36" y="4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2" name="Freeform 520"/>
            <p:cNvSpPr>
              <a:spLocks/>
            </p:cNvSpPr>
            <p:nvPr/>
          </p:nvSpPr>
          <p:spPr bwMode="auto">
            <a:xfrm>
              <a:off x="3775075" y="1711325"/>
              <a:ext cx="26988" cy="14288"/>
            </a:xfrm>
            <a:custGeom>
              <a:avLst/>
              <a:gdLst>
                <a:gd name="T0" fmla="*/ 17 w 17"/>
                <a:gd name="T1" fmla="*/ 9 h 9"/>
                <a:gd name="T2" fmla="*/ 10 w 17"/>
                <a:gd name="T3" fmla="*/ 4 h 9"/>
                <a:gd name="T4" fmla="*/ 7 w 17"/>
                <a:gd name="T5" fmla="*/ 4 h 9"/>
                <a:gd name="T6" fmla="*/ 3 w 17"/>
                <a:gd name="T7" fmla="*/ 1 h 9"/>
                <a:gd name="T8" fmla="*/ 0 w 17"/>
                <a:gd name="T9" fmla="*/ 1 h 9"/>
                <a:gd name="T10" fmla="*/ 1 w 17"/>
                <a:gd name="T11" fmla="*/ 0 h 9"/>
                <a:gd name="T12" fmla="*/ 4 w 17"/>
                <a:gd name="T13" fmla="*/ 1 h 9"/>
                <a:gd name="T14" fmla="*/ 5 w 17"/>
                <a:gd name="T15" fmla="*/ 2 h 9"/>
                <a:gd name="T16" fmla="*/ 6 w 17"/>
                <a:gd name="T17" fmla="*/ 2 h 9"/>
                <a:gd name="T18" fmla="*/ 8 w 17"/>
                <a:gd name="T19" fmla="*/ 1 h 9"/>
                <a:gd name="T20" fmla="*/ 9 w 17"/>
                <a:gd name="T21" fmla="*/ 1 h 9"/>
                <a:gd name="T22" fmla="*/ 9 w 17"/>
                <a:gd name="T23" fmla="*/ 2 h 9"/>
                <a:gd name="T24" fmla="*/ 11 w 17"/>
                <a:gd name="T25" fmla="*/ 4 h 9"/>
                <a:gd name="T26" fmla="*/ 13 w 17"/>
                <a:gd name="T27" fmla="*/ 4 h 9"/>
                <a:gd name="T28" fmla="*/ 14 w 17"/>
                <a:gd name="T29" fmla="*/ 6 h 9"/>
                <a:gd name="T30" fmla="*/ 17 w 17"/>
                <a:gd name="T31" fmla="*/ 6 h 9"/>
                <a:gd name="T32" fmla="*/ 16 w 17"/>
                <a:gd name="T33" fmla="*/ 7 h 9"/>
                <a:gd name="T34" fmla="*/ 17 w 17"/>
                <a:gd name="T35" fmla="*/ 7 h 9"/>
                <a:gd name="T36" fmla="*/ 17 w 17"/>
                <a:gd name="T3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9">
                  <a:moveTo>
                    <a:pt x="17" y="9"/>
                  </a:moveTo>
                  <a:lnTo>
                    <a:pt x="10" y="4"/>
                  </a:lnTo>
                  <a:lnTo>
                    <a:pt x="7" y="4"/>
                  </a:lnTo>
                  <a:lnTo>
                    <a:pt x="3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7" y="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3" name="Freeform 521"/>
            <p:cNvSpPr>
              <a:spLocks/>
            </p:cNvSpPr>
            <p:nvPr/>
          </p:nvSpPr>
          <p:spPr bwMode="auto">
            <a:xfrm>
              <a:off x="3775075" y="1711325"/>
              <a:ext cx="26988" cy="14288"/>
            </a:xfrm>
            <a:custGeom>
              <a:avLst/>
              <a:gdLst>
                <a:gd name="T0" fmla="*/ 17 w 17"/>
                <a:gd name="T1" fmla="*/ 9 h 9"/>
                <a:gd name="T2" fmla="*/ 10 w 17"/>
                <a:gd name="T3" fmla="*/ 4 h 9"/>
                <a:gd name="T4" fmla="*/ 7 w 17"/>
                <a:gd name="T5" fmla="*/ 4 h 9"/>
                <a:gd name="T6" fmla="*/ 3 w 17"/>
                <a:gd name="T7" fmla="*/ 1 h 9"/>
                <a:gd name="T8" fmla="*/ 0 w 17"/>
                <a:gd name="T9" fmla="*/ 1 h 9"/>
                <a:gd name="T10" fmla="*/ 1 w 17"/>
                <a:gd name="T11" fmla="*/ 0 h 9"/>
                <a:gd name="T12" fmla="*/ 4 w 17"/>
                <a:gd name="T13" fmla="*/ 1 h 9"/>
                <a:gd name="T14" fmla="*/ 5 w 17"/>
                <a:gd name="T15" fmla="*/ 2 h 9"/>
                <a:gd name="T16" fmla="*/ 6 w 17"/>
                <a:gd name="T17" fmla="*/ 2 h 9"/>
                <a:gd name="T18" fmla="*/ 8 w 17"/>
                <a:gd name="T19" fmla="*/ 1 h 9"/>
                <a:gd name="T20" fmla="*/ 9 w 17"/>
                <a:gd name="T21" fmla="*/ 1 h 9"/>
                <a:gd name="T22" fmla="*/ 9 w 17"/>
                <a:gd name="T23" fmla="*/ 2 h 9"/>
                <a:gd name="T24" fmla="*/ 11 w 17"/>
                <a:gd name="T25" fmla="*/ 4 h 9"/>
                <a:gd name="T26" fmla="*/ 13 w 17"/>
                <a:gd name="T27" fmla="*/ 4 h 9"/>
                <a:gd name="T28" fmla="*/ 14 w 17"/>
                <a:gd name="T29" fmla="*/ 6 h 9"/>
                <a:gd name="T30" fmla="*/ 17 w 17"/>
                <a:gd name="T31" fmla="*/ 6 h 9"/>
                <a:gd name="T32" fmla="*/ 16 w 17"/>
                <a:gd name="T33" fmla="*/ 7 h 9"/>
                <a:gd name="T34" fmla="*/ 17 w 17"/>
                <a:gd name="T35" fmla="*/ 7 h 9"/>
                <a:gd name="T36" fmla="*/ 17 w 17"/>
                <a:gd name="T3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9">
                  <a:moveTo>
                    <a:pt x="17" y="9"/>
                  </a:moveTo>
                  <a:lnTo>
                    <a:pt x="10" y="4"/>
                  </a:lnTo>
                  <a:lnTo>
                    <a:pt x="7" y="4"/>
                  </a:lnTo>
                  <a:lnTo>
                    <a:pt x="3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7" y="6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7" y="9"/>
                  </a:lnTo>
                  <a:close/>
                </a:path>
              </a:pathLst>
            </a:custGeom>
            <a:solidFill>
              <a:schemeClr val="bg2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4" name="Freeform 522"/>
            <p:cNvSpPr>
              <a:spLocks/>
            </p:cNvSpPr>
            <p:nvPr/>
          </p:nvSpPr>
          <p:spPr bwMode="auto">
            <a:xfrm>
              <a:off x="3860800" y="1831975"/>
              <a:ext cx="44450" cy="42863"/>
            </a:xfrm>
            <a:custGeom>
              <a:avLst/>
              <a:gdLst>
                <a:gd name="T0" fmla="*/ 10 w 28"/>
                <a:gd name="T1" fmla="*/ 0 h 27"/>
                <a:gd name="T2" fmla="*/ 7 w 28"/>
                <a:gd name="T3" fmla="*/ 0 h 27"/>
                <a:gd name="T4" fmla="*/ 4 w 28"/>
                <a:gd name="T5" fmla="*/ 3 h 27"/>
                <a:gd name="T6" fmla="*/ 3 w 28"/>
                <a:gd name="T7" fmla="*/ 2 h 27"/>
                <a:gd name="T8" fmla="*/ 0 w 28"/>
                <a:gd name="T9" fmla="*/ 6 h 27"/>
                <a:gd name="T10" fmla="*/ 0 w 28"/>
                <a:gd name="T11" fmla="*/ 8 h 27"/>
                <a:gd name="T12" fmla="*/ 1 w 28"/>
                <a:gd name="T13" fmla="*/ 10 h 27"/>
                <a:gd name="T14" fmla="*/ 4 w 28"/>
                <a:gd name="T15" fmla="*/ 12 h 27"/>
                <a:gd name="T16" fmla="*/ 6 w 28"/>
                <a:gd name="T17" fmla="*/ 15 h 27"/>
                <a:gd name="T18" fmla="*/ 5 w 28"/>
                <a:gd name="T19" fmla="*/ 18 h 27"/>
                <a:gd name="T20" fmla="*/ 5 w 28"/>
                <a:gd name="T21" fmla="*/ 21 h 27"/>
                <a:gd name="T22" fmla="*/ 7 w 28"/>
                <a:gd name="T23" fmla="*/ 22 h 27"/>
                <a:gd name="T24" fmla="*/ 8 w 28"/>
                <a:gd name="T25" fmla="*/ 23 h 27"/>
                <a:gd name="T26" fmla="*/ 9 w 28"/>
                <a:gd name="T27" fmla="*/ 20 h 27"/>
                <a:gd name="T28" fmla="*/ 10 w 28"/>
                <a:gd name="T29" fmla="*/ 19 h 27"/>
                <a:gd name="T30" fmla="*/ 11 w 28"/>
                <a:gd name="T31" fmla="*/ 20 h 27"/>
                <a:gd name="T32" fmla="*/ 13 w 28"/>
                <a:gd name="T33" fmla="*/ 21 h 27"/>
                <a:gd name="T34" fmla="*/ 14 w 28"/>
                <a:gd name="T35" fmla="*/ 25 h 27"/>
                <a:gd name="T36" fmla="*/ 14 w 28"/>
                <a:gd name="T37" fmla="*/ 27 h 27"/>
                <a:gd name="T38" fmla="*/ 15 w 28"/>
                <a:gd name="T39" fmla="*/ 27 h 27"/>
                <a:gd name="T40" fmla="*/ 16 w 28"/>
                <a:gd name="T41" fmla="*/ 23 h 27"/>
                <a:gd name="T42" fmla="*/ 18 w 28"/>
                <a:gd name="T43" fmla="*/ 22 h 27"/>
                <a:gd name="T44" fmla="*/ 20 w 28"/>
                <a:gd name="T45" fmla="*/ 24 h 27"/>
                <a:gd name="T46" fmla="*/ 21 w 28"/>
                <a:gd name="T47" fmla="*/ 26 h 27"/>
                <a:gd name="T48" fmla="*/ 23 w 28"/>
                <a:gd name="T49" fmla="*/ 27 h 27"/>
                <a:gd name="T50" fmla="*/ 23 w 28"/>
                <a:gd name="T51" fmla="*/ 22 h 27"/>
                <a:gd name="T52" fmla="*/ 21 w 28"/>
                <a:gd name="T53" fmla="*/ 16 h 27"/>
                <a:gd name="T54" fmla="*/ 20 w 28"/>
                <a:gd name="T55" fmla="*/ 14 h 27"/>
                <a:gd name="T56" fmla="*/ 19 w 28"/>
                <a:gd name="T57" fmla="*/ 11 h 27"/>
                <a:gd name="T58" fmla="*/ 23 w 28"/>
                <a:gd name="T59" fmla="*/ 14 h 27"/>
                <a:gd name="T60" fmla="*/ 23 w 28"/>
                <a:gd name="T61" fmla="*/ 15 h 27"/>
                <a:gd name="T62" fmla="*/ 25 w 28"/>
                <a:gd name="T63" fmla="*/ 15 h 27"/>
                <a:gd name="T64" fmla="*/ 26 w 28"/>
                <a:gd name="T65" fmla="*/ 14 h 27"/>
                <a:gd name="T66" fmla="*/ 28 w 28"/>
                <a:gd name="T67" fmla="*/ 13 h 27"/>
                <a:gd name="T68" fmla="*/ 27 w 28"/>
                <a:gd name="T69" fmla="*/ 12 h 27"/>
                <a:gd name="T70" fmla="*/ 25 w 28"/>
                <a:gd name="T71" fmla="*/ 10 h 27"/>
                <a:gd name="T72" fmla="*/ 23 w 28"/>
                <a:gd name="T73" fmla="*/ 7 h 27"/>
                <a:gd name="T74" fmla="*/ 23 w 28"/>
                <a:gd name="T75" fmla="*/ 6 h 27"/>
                <a:gd name="T76" fmla="*/ 21 w 28"/>
                <a:gd name="T77" fmla="*/ 4 h 27"/>
                <a:gd name="T78" fmla="*/ 16 w 28"/>
                <a:gd name="T79" fmla="*/ 3 h 27"/>
                <a:gd name="T80" fmla="*/ 13 w 28"/>
                <a:gd name="T81" fmla="*/ 2 h 27"/>
                <a:gd name="T82" fmla="*/ 12 w 28"/>
                <a:gd name="T83" fmla="*/ 2 h 27"/>
                <a:gd name="T84" fmla="*/ 10 w 28"/>
                <a:gd name="T8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7">
                  <a:moveTo>
                    <a:pt x="10" y="0"/>
                  </a:moveTo>
                  <a:lnTo>
                    <a:pt x="7" y="0"/>
                  </a:lnTo>
                  <a:lnTo>
                    <a:pt x="4" y="3"/>
                  </a:lnTo>
                  <a:lnTo>
                    <a:pt x="3" y="2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10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8" y="23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5" y="27"/>
                  </a:lnTo>
                  <a:lnTo>
                    <a:pt x="16" y="23"/>
                  </a:lnTo>
                  <a:lnTo>
                    <a:pt x="18" y="22"/>
                  </a:lnTo>
                  <a:lnTo>
                    <a:pt x="20" y="24"/>
                  </a:lnTo>
                  <a:lnTo>
                    <a:pt x="21" y="26"/>
                  </a:lnTo>
                  <a:lnTo>
                    <a:pt x="23" y="27"/>
                  </a:lnTo>
                  <a:lnTo>
                    <a:pt x="23" y="22"/>
                  </a:lnTo>
                  <a:lnTo>
                    <a:pt x="21" y="16"/>
                  </a:lnTo>
                  <a:lnTo>
                    <a:pt x="20" y="14"/>
                  </a:lnTo>
                  <a:lnTo>
                    <a:pt x="19" y="11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5" y="15"/>
                  </a:lnTo>
                  <a:lnTo>
                    <a:pt x="26" y="14"/>
                  </a:lnTo>
                  <a:lnTo>
                    <a:pt x="28" y="13"/>
                  </a:lnTo>
                  <a:lnTo>
                    <a:pt x="27" y="12"/>
                  </a:lnTo>
                  <a:lnTo>
                    <a:pt x="25" y="10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1" y="4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5" name="Freeform 524"/>
            <p:cNvSpPr>
              <a:spLocks/>
            </p:cNvSpPr>
            <p:nvPr/>
          </p:nvSpPr>
          <p:spPr bwMode="auto">
            <a:xfrm>
              <a:off x="3838575" y="1746250"/>
              <a:ext cx="128588" cy="98425"/>
            </a:xfrm>
            <a:custGeom>
              <a:avLst/>
              <a:gdLst>
                <a:gd name="T0" fmla="*/ 72 w 81"/>
                <a:gd name="T1" fmla="*/ 15 h 62"/>
                <a:gd name="T2" fmla="*/ 60 w 81"/>
                <a:gd name="T3" fmla="*/ 14 h 62"/>
                <a:gd name="T4" fmla="*/ 56 w 81"/>
                <a:gd name="T5" fmla="*/ 14 h 62"/>
                <a:gd name="T6" fmla="*/ 51 w 81"/>
                <a:gd name="T7" fmla="*/ 15 h 62"/>
                <a:gd name="T8" fmla="*/ 44 w 81"/>
                <a:gd name="T9" fmla="*/ 18 h 62"/>
                <a:gd name="T10" fmla="*/ 50 w 81"/>
                <a:gd name="T11" fmla="*/ 21 h 62"/>
                <a:gd name="T12" fmla="*/ 52 w 81"/>
                <a:gd name="T13" fmla="*/ 25 h 62"/>
                <a:gd name="T14" fmla="*/ 46 w 81"/>
                <a:gd name="T15" fmla="*/ 22 h 62"/>
                <a:gd name="T16" fmla="*/ 48 w 81"/>
                <a:gd name="T17" fmla="*/ 25 h 62"/>
                <a:gd name="T18" fmla="*/ 46 w 81"/>
                <a:gd name="T19" fmla="*/ 26 h 62"/>
                <a:gd name="T20" fmla="*/ 43 w 81"/>
                <a:gd name="T21" fmla="*/ 24 h 62"/>
                <a:gd name="T22" fmla="*/ 42 w 81"/>
                <a:gd name="T23" fmla="*/ 26 h 62"/>
                <a:gd name="T24" fmla="*/ 43 w 81"/>
                <a:gd name="T25" fmla="*/ 29 h 62"/>
                <a:gd name="T26" fmla="*/ 40 w 81"/>
                <a:gd name="T27" fmla="*/ 24 h 62"/>
                <a:gd name="T28" fmla="*/ 34 w 81"/>
                <a:gd name="T29" fmla="*/ 20 h 62"/>
                <a:gd name="T30" fmla="*/ 31 w 81"/>
                <a:gd name="T31" fmla="*/ 19 h 62"/>
                <a:gd name="T32" fmla="*/ 31 w 81"/>
                <a:gd name="T33" fmla="*/ 25 h 62"/>
                <a:gd name="T34" fmla="*/ 33 w 81"/>
                <a:gd name="T35" fmla="*/ 30 h 62"/>
                <a:gd name="T36" fmla="*/ 38 w 81"/>
                <a:gd name="T37" fmla="*/ 37 h 62"/>
                <a:gd name="T38" fmla="*/ 40 w 81"/>
                <a:gd name="T39" fmla="*/ 40 h 62"/>
                <a:gd name="T40" fmla="*/ 37 w 81"/>
                <a:gd name="T41" fmla="*/ 41 h 62"/>
                <a:gd name="T42" fmla="*/ 37 w 81"/>
                <a:gd name="T43" fmla="*/ 38 h 62"/>
                <a:gd name="T44" fmla="*/ 34 w 81"/>
                <a:gd name="T45" fmla="*/ 40 h 62"/>
                <a:gd name="T46" fmla="*/ 35 w 81"/>
                <a:gd name="T47" fmla="*/ 43 h 62"/>
                <a:gd name="T48" fmla="*/ 32 w 81"/>
                <a:gd name="T49" fmla="*/ 43 h 62"/>
                <a:gd name="T50" fmla="*/ 31 w 81"/>
                <a:gd name="T51" fmla="*/ 45 h 62"/>
                <a:gd name="T52" fmla="*/ 36 w 81"/>
                <a:gd name="T53" fmla="*/ 47 h 62"/>
                <a:gd name="T54" fmla="*/ 40 w 81"/>
                <a:gd name="T55" fmla="*/ 48 h 62"/>
                <a:gd name="T56" fmla="*/ 42 w 81"/>
                <a:gd name="T57" fmla="*/ 51 h 62"/>
                <a:gd name="T58" fmla="*/ 46 w 81"/>
                <a:gd name="T59" fmla="*/ 53 h 62"/>
                <a:gd name="T60" fmla="*/ 49 w 81"/>
                <a:gd name="T61" fmla="*/ 54 h 62"/>
                <a:gd name="T62" fmla="*/ 46 w 81"/>
                <a:gd name="T63" fmla="*/ 61 h 62"/>
                <a:gd name="T64" fmla="*/ 40 w 81"/>
                <a:gd name="T65" fmla="*/ 59 h 62"/>
                <a:gd name="T66" fmla="*/ 35 w 81"/>
                <a:gd name="T67" fmla="*/ 58 h 62"/>
                <a:gd name="T68" fmla="*/ 38 w 81"/>
                <a:gd name="T69" fmla="*/ 55 h 62"/>
                <a:gd name="T70" fmla="*/ 32 w 81"/>
                <a:gd name="T71" fmla="*/ 52 h 62"/>
                <a:gd name="T72" fmla="*/ 28 w 81"/>
                <a:gd name="T73" fmla="*/ 52 h 62"/>
                <a:gd name="T74" fmla="*/ 22 w 81"/>
                <a:gd name="T75" fmla="*/ 52 h 62"/>
                <a:gd name="T76" fmla="*/ 15 w 81"/>
                <a:gd name="T77" fmla="*/ 52 h 62"/>
                <a:gd name="T78" fmla="*/ 14 w 81"/>
                <a:gd name="T79" fmla="*/ 52 h 62"/>
                <a:gd name="T80" fmla="*/ 11 w 81"/>
                <a:gd name="T81" fmla="*/ 51 h 62"/>
                <a:gd name="T82" fmla="*/ 7 w 81"/>
                <a:gd name="T83" fmla="*/ 44 h 62"/>
                <a:gd name="T84" fmla="*/ 12 w 81"/>
                <a:gd name="T85" fmla="*/ 44 h 62"/>
                <a:gd name="T86" fmla="*/ 8 w 81"/>
                <a:gd name="T87" fmla="*/ 41 h 62"/>
                <a:gd name="T88" fmla="*/ 4 w 81"/>
                <a:gd name="T89" fmla="*/ 38 h 62"/>
                <a:gd name="T90" fmla="*/ 0 w 81"/>
                <a:gd name="T91" fmla="*/ 33 h 62"/>
                <a:gd name="T92" fmla="*/ 0 w 81"/>
                <a:gd name="T93" fmla="*/ 32 h 62"/>
                <a:gd name="T94" fmla="*/ 2 w 81"/>
                <a:gd name="T95" fmla="*/ 31 h 62"/>
                <a:gd name="T96" fmla="*/ 4 w 81"/>
                <a:gd name="T97" fmla="*/ 27 h 62"/>
                <a:gd name="T98" fmla="*/ 8 w 81"/>
                <a:gd name="T99" fmla="*/ 22 h 62"/>
                <a:gd name="T100" fmla="*/ 11 w 81"/>
                <a:gd name="T101" fmla="*/ 16 h 62"/>
                <a:gd name="T102" fmla="*/ 19 w 81"/>
                <a:gd name="T103" fmla="*/ 13 h 62"/>
                <a:gd name="T104" fmla="*/ 26 w 81"/>
                <a:gd name="T105" fmla="*/ 9 h 62"/>
                <a:gd name="T106" fmla="*/ 34 w 81"/>
                <a:gd name="T107" fmla="*/ 6 h 62"/>
                <a:gd name="T108" fmla="*/ 38 w 81"/>
                <a:gd name="T109" fmla="*/ 6 h 62"/>
                <a:gd name="T110" fmla="*/ 47 w 81"/>
                <a:gd name="T111" fmla="*/ 5 h 62"/>
                <a:gd name="T112" fmla="*/ 57 w 81"/>
                <a:gd name="T113" fmla="*/ 3 h 62"/>
                <a:gd name="T114" fmla="*/ 68 w 81"/>
                <a:gd name="T115" fmla="*/ 7 h 62"/>
                <a:gd name="T116" fmla="*/ 75 w 81"/>
                <a:gd name="T117" fmla="*/ 4 h 62"/>
                <a:gd name="T118" fmla="*/ 78 w 81"/>
                <a:gd name="T119" fmla="*/ 0 h 62"/>
                <a:gd name="T120" fmla="*/ 81 w 81"/>
                <a:gd name="T121" fmla="*/ 2 h 62"/>
                <a:gd name="T122" fmla="*/ 78 w 81"/>
                <a:gd name="T123" fmla="*/ 7 h 62"/>
                <a:gd name="T124" fmla="*/ 77 w 81"/>
                <a:gd name="T125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62">
                  <a:moveTo>
                    <a:pt x="75" y="16"/>
                  </a:moveTo>
                  <a:lnTo>
                    <a:pt x="72" y="15"/>
                  </a:lnTo>
                  <a:lnTo>
                    <a:pt x="62" y="12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6" y="14"/>
                  </a:lnTo>
                  <a:lnTo>
                    <a:pt x="54" y="13"/>
                  </a:lnTo>
                  <a:lnTo>
                    <a:pt x="51" y="15"/>
                  </a:lnTo>
                  <a:lnTo>
                    <a:pt x="48" y="16"/>
                  </a:lnTo>
                  <a:lnTo>
                    <a:pt x="44" y="18"/>
                  </a:lnTo>
                  <a:lnTo>
                    <a:pt x="46" y="20"/>
                  </a:lnTo>
                  <a:lnTo>
                    <a:pt x="50" y="21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0" y="22"/>
                  </a:lnTo>
                  <a:lnTo>
                    <a:pt x="46" y="22"/>
                  </a:lnTo>
                  <a:lnTo>
                    <a:pt x="45" y="24"/>
                  </a:lnTo>
                  <a:lnTo>
                    <a:pt x="48" y="25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4" y="28"/>
                  </a:lnTo>
                  <a:lnTo>
                    <a:pt x="43" y="29"/>
                  </a:lnTo>
                  <a:lnTo>
                    <a:pt x="41" y="26"/>
                  </a:lnTo>
                  <a:lnTo>
                    <a:pt x="40" y="24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18"/>
                  </a:lnTo>
                  <a:lnTo>
                    <a:pt x="31" y="19"/>
                  </a:lnTo>
                  <a:lnTo>
                    <a:pt x="31" y="22"/>
                  </a:lnTo>
                  <a:lnTo>
                    <a:pt x="31" y="25"/>
                  </a:lnTo>
                  <a:lnTo>
                    <a:pt x="31" y="28"/>
                  </a:lnTo>
                  <a:lnTo>
                    <a:pt x="33" y="30"/>
                  </a:lnTo>
                  <a:lnTo>
                    <a:pt x="34" y="33"/>
                  </a:lnTo>
                  <a:lnTo>
                    <a:pt x="38" y="37"/>
                  </a:lnTo>
                  <a:lnTo>
                    <a:pt x="39" y="39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5" y="38"/>
                  </a:lnTo>
                  <a:lnTo>
                    <a:pt x="34" y="40"/>
                  </a:lnTo>
                  <a:lnTo>
                    <a:pt x="36" y="43"/>
                  </a:lnTo>
                  <a:lnTo>
                    <a:pt x="35" y="43"/>
                  </a:lnTo>
                  <a:lnTo>
                    <a:pt x="34" y="43"/>
                  </a:lnTo>
                  <a:lnTo>
                    <a:pt x="32" y="43"/>
                  </a:lnTo>
                  <a:lnTo>
                    <a:pt x="30" y="44"/>
                  </a:lnTo>
                  <a:lnTo>
                    <a:pt x="31" y="45"/>
                  </a:lnTo>
                  <a:lnTo>
                    <a:pt x="34" y="46"/>
                  </a:lnTo>
                  <a:lnTo>
                    <a:pt x="36" y="47"/>
                  </a:lnTo>
                  <a:lnTo>
                    <a:pt x="37" y="48"/>
                  </a:lnTo>
                  <a:lnTo>
                    <a:pt x="40" y="48"/>
                  </a:lnTo>
                  <a:lnTo>
                    <a:pt x="41" y="51"/>
                  </a:lnTo>
                  <a:lnTo>
                    <a:pt x="42" y="51"/>
                  </a:lnTo>
                  <a:lnTo>
                    <a:pt x="44" y="52"/>
                  </a:lnTo>
                  <a:lnTo>
                    <a:pt x="46" y="53"/>
                  </a:lnTo>
                  <a:lnTo>
                    <a:pt x="47" y="53"/>
                  </a:lnTo>
                  <a:lnTo>
                    <a:pt x="49" y="54"/>
                  </a:lnTo>
                  <a:lnTo>
                    <a:pt x="49" y="62"/>
                  </a:lnTo>
                  <a:lnTo>
                    <a:pt x="46" y="61"/>
                  </a:lnTo>
                  <a:lnTo>
                    <a:pt x="43" y="58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5" y="58"/>
                  </a:lnTo>
                  <a:lnTo>
                    <a:pt x="37" y="57"/>
                  </a:lnTo>
                  <a:lnTo>
                    <a:pt x="38" y="55"/>
                  </a:lnTo>
                  <a:lnTo>
                    <a:pt x="35" y="55"/>
                  </a:lnTo>
                  <a:lnTo>
                    <a:pt x="32" y="52"/>
                  </a:lnTo>
                  <a:lnTo>
                    <a:pt x="30" y="53"/>
                  </a:lnTo>
                  <a:lnTo>
                    <a:pt x="28" y="52"/>
                  </a:lnTo>
                  <a:lnTo>
                    <a:pt x="25" y="53"/>
                  </a:lnTo>
                  <a:lnTo>
                    <a:pt x="22" y="52"/>
                  </a:lnTo>
                  <a:lnTo>
                    <a:pt x="19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2" y="53"/>
                  </a:lnTo>
                  <a:lnTo>
                    <a:pt x="11" y="51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10" y="45"/>
                  </a:lnTo>
                  <a:lnTo>
                    <a:pt x="12" y="44"/>
                  </a:lnTo>
                  <a:lnTo>
                    <a:pt x="11" y="43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4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4" y="27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19" y="13"/>
                  </a:lnTo>
                  <a:lnTo>
                    <a:pt x="21" y="11"/>
                  </a:lnTo>
                  <a:lnTo>
                    <a:pt x="26" y="9"/>
                  </a:lnTo>
                  <a:lnTo>
                    <a:pt x="30" y="9"/>
                  </a:lnTo>
                  <a:lnTo>
                    <a:pt x="34" y="6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2" y="5"/>
                  </a:lnTo>
                  <a:lnTo>
                    <a:pt x="47" y="5"/>
                  </a:lnTo>
                  <a:lnTo>
                    <a:pt x="54" y="3"/>
                  </a:lnTo>
                  <a:lnTo>
                    <a:pt x="57" y="3"/>
                  </a:lnTo>
                  <a:lnTo>
                    <a:pt x="60" y="5"/>
                  </a:lnTo>
                  <a:lnTo>
                    <a:pt x="68" y="7"/>
                  </a:lnTo>
                  <a:lnTo>
                    <a:pt x="72" y="7"/>
                  </a:lnTo>
                  <a:lnTo>
                    <a:pt x="75" y="4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79" y="1"/>
                  </a:lnTo>
                  <a:lnTo>
                    <a:pt x="81" y="2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8" y="10"/>
                  </a:lnTo>
                  <a:lnTo>
                    <a:pt x="77" y="13"/>
                  </a:lnTo>
                  <a:lnTo>
                    <a:pt x="75" y="1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6" name="Freeform 526"/>
            <p:cNvSpPr>
              <a:spLocks/>
            </p:cNvSpPr>
            <p:nvPr/>
          </p:nvSpPr>
          <p:spPr bwMode="auto">
            <a:xfrm>
              <a:off x="3749675" y="1563688"/>
              <a:ext cx="141288" cy="77788"/>
            </a:xfrm>
            <a:custGeom>
              <a:avLst/>
              <a:gdLst>
                <a:gd name="T0" fmla="*/ 18 w 89"/>
                <a:gd name="T1" fmla="*/ 11 h 49"/>
                <a:gd name="T2" fmla="*/ 31 w 89"/>
                <a:gd name="T3" fmla="*/ 14 h 49"/>
                <a:gd name="T4" fmla="*/ 36 w 89"/>
                <a:gd name="T5" fmla="*/ 10 h 49"/>
                <a:gd name="T6" fmla="*/ 47 w 89"/>
                <a:gd name="T7" fmla="*/ 6 h 49"/>
                <a:gd name="T8" fmla="*/ 55 w 89"/>
                <a:gd name="T9" fmla="*/ 5 h 49"/>
                <a:gd name="T10" fmla="*/ 58 w 89"/>
                <a:gd name="T11" fmla="*/ 2 h 49"/>
                <a:gd name="T12" fmla="*/ 66 w 89"/>
                <a:gd name="T13" fmla="*/ 1 h 49"/>
                <a:gd name="T14" fmla="*/ 73 w 89"/>
                <a:gd name="T15" fmla="*/ 1 h 49"/>
                <a:gd name="T16" fmla="*/ 80 w 89"/>
                <a:gd name="T17" fmla="*/ 3 h 49"/>
                <a:gd name="T18" fmla="*/ 86 w 89"/>
                <a:gd name="T19" fmla="*/ 7 h 49"/>
                <a:gd name="T20" fmla="*/ 89 w 89"/>
                <a:gd name="T21" fmla="*/ 11 h 49"/>
                <a:gd name="T22" fmla="*/ 87 w 89"/>
                <a:gd name="T23" fmla="*/ 14 h 49"/>
                <a:gd name="T24" fmla="*/ 81 w 89"/>
                <a:gd name="T25" fmla="*/ 15 h 49"/>
                <a:gd name="T26" fmla="*/ 79 w 89"/>
                <a:gd name="T27" fmla="*/ 19 h 49"/>
                <a:gd name="T28" fmla="*/ 77 w 89"/>
                <a:gd name="T29" fmla="*/ 24 h 49"/>
                <a:gd name="T30" fmla="*/ 72 w 89"/>
                <a:gd name="T31" fmla="*/ 30 h 49"/>
                <a:gd name="T32" fmla="*/ 69 w 89"/>
                <a:gd name="T33" fmla="*/ 35 h 49"/>
                <a:gd name="T34" fmla="*/ 63 w 89"/>
                <a:gd name="T35" fmla="*/ 41 h 49"/>
                <a:gd name="T36" fmla="*/ 55 w 89"/>
                <a:gd name="T37" fmla="*/ 43 h 49"/>
                <a:gd name="T38" fmla="*/ 51 w 89"/>
                <a:gd name="T39" fmla="*/ 43 h 49"/>
                <a:gd name="T40" fmla="*/ 44 w 89"/>
                <a:gd name="T41" fmla="*/ 45 h 49"/>
                <a:gd name="T42" fmla="*/ 39 w 89"/>
                <a:gd name="T43" fmla="*/ 46 h 49"/>
                <a:gd name="T44" fmla="*/ 32 w 89"/>
                <a:gd name="T45" fmla="*/ 48 h 49"/>
                <a:gd name="T46" fmla="*/ 25 w 89"/>
                <a:gd name="T47" fmla="*/ 49 h 49"/>
                <a:gd name="T48" fmla="*/ 19 w 89"/>
                <a:gd name="T49" fmla="*/ 46 h 49"/>
                <a:gd name="T50" fmla="*/ 12 w 89"/>
                <a:gd name="T51" fmla="*/ 41 h 49"/>
                <a:gd name="T52" fmla="*/ 7 w 89"/>
                <a:gd name="T53" fmla="*/ 37 h 49"/>
                <a:gd name="T54" fmla="*/ 4 w 89"/>
                <a:gd name="T55" fmla="*/ 31 h 49"/>
                <a:gd name="T56" fmla="*/ 0 w 89"/>
                <a:gd name="T57" fmla="*/ 30 h 49"/>
                <a:gd name="T58" fmla="*/ 6 w 89"/>
                <a:gd name="T59" fmla="*/ 27 h 49"/>
                <a:gd name="T60" fmla="*/ 5 w 89"/>
                <a:gd name="T61" fmla="*/ 23 h 49"/>
                <a:gd name="T62" fmla="*/ 6 w 89"/>
                <a:gd name="T63" fmla="*/ 17 h 49"/>
                <a:gd name="T64" fmla="*/ 13 w 89"/>
                <a:gd name="T65" fmla="*/ 15 h 49"/>
                <a:gd name="T66" fmla="*/ 14 w 89"/>
                <a:gd name="T67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49">
                  <a:moveTo>
                    <a:pt x="14" y="9"/>
                  </a:moveTo>
                  <a:lnTo>
                    <a:pt x="18" y="11"/>
                  </a:lnTo>
                  <a:lnTo>
                    <a:pt x="23" y="15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6" y="10"/>
                  </a:lnTo>
                  <a:lnTo>
                    <a:pt x="43" y="8"/>
                  </a:lnTo>
                  <a:lnTo>
                    <a:pt x="47" y="6"/>
                  </a:lnTo>
                  <a:lnTo>
                    <a:pt x="51" y="7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8" y="2"/>
                  </a:lnTo>
                  <a:lnTo>
                    <a:pt x="62" y="0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3" y="1"/>
                  </a:lnTo>
                  <a:lnTo>
                    <a:pt x="77" y="3"/>
                  </a:lnTo>
                  <a:lnTo>
                    <a:pt x="80" y="3"/>
                  </a:lnTo>
                  <a:lnTo>
                    <a:pt x="83" y="4"/>
                  </a:lnTo>
                  <a:lnTo>
                    <a:pt x="86" y="7"/>
                  </a:lnTo>
                  <a:lnTo>
                    <a:pt x="88" y="9"/>
                  </a:lnTo>
                  <a:lnTo>
                    <a:pt x="89" y="11"/>
                  </a:lnTo>
                  <a:lnTo>
                    <a:pt x="88" y="12"/>
                  </a:lnTo>
                  <a:lnTo>
                    <a:pt x="87" y="14"/>
                  </a:lnTo>
                  <a:lnTo>
                    <a:pt x="85" y="14"/>
                  </a:lnTo>
                  <a:lnTo>
                    <a:pt x="81" y="15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7" y="21"/>
                  </a:lnTo>
                  <a:lnTo>
                    <a:pt x="77" y="24"/>
                  </a:lnTo>
                  <a:lnTo>
                    <a:pt x="74" y="27"/>
                  </a:lnTo>
                  <a:lnTo>
                    <a:pt x="72" y="30"/>
                  </a:lnTo>
                  <a:lnTo>
                    <a:pt x="71" y="33"/>
                  </a:lnTo>
                  <a:lnTo>
                    <a:pt x="69" y="35"/>
                  </a:lnTo>
                  <a:lnTo>
                    <a:pt x="67" y="39"/>
                  </a:lnTo>
                  <a:lnTo>
                    <a:pt x="63" y="41"/>
                  </a:lnTo>
                  <a:lnTo>
                    <a:pt x="55" y="43"/>
                  </a:lnTo>
                  <a:lnTo>
                    <a:pt x="55" y="43"/>
                  </a:lnTo>
                  <a:lnTo>
                    <a:pt x="54" y="41"/>
                  </a:lnTo>
                  <a:lnTo>
                    <a:pt x="51" y="43"/>
                  </a:lnTo>
                  <a:lnTo>
                    <a:pt x="48" y="43"/>
                  </a:lnTo>
                  <a:lnTo>
                    <a:pt x="44" y="45"/>
                  </a:lnTo>
                  <a:lnTo>
                    <a:pt x="40" y="45"/>
                  </a:lnTo>
                  <a:lnTo>
                    <a:pt x="39" y="46"/>
                  </a:lnTo>
                  <a:lnTo>
                    <a:pt x="35" y="46"/>
                  </a:lnTo>
                  <a:lnTo>
                    <a:pt x="32" y="48"/>
                  </a:lnTo>
                  <a:lnTo>
                    <a:pt x="29" y="49"/>
                  </a:lnTo>
                  <a:lnTo>
                    <a:pt x="25" y="49"/>
                  </a:lnTo>
                  <a:lnTo>
                    <a:pt x="21" y="47"/>
                  </a:lnTo>
                  <a:lnTo>
                    <a:pt x="19" y="46"/>
                  </a:lnTo>
                  <a:lnTo>
                    <a:pt x="16" y="43"/>
                  </a:lnTo>
                  <a:lnTo>
                    <a:pt x="12" y="41"/>
                  </a:lnTo>
                  <a:lnTo>
                    <a:pt x="10" y="38"/>
                  </a:lnTo>
                  <a:lnTo>
                    <a:pt x="7" y="37"/>
                  </a:lnTo>
                  <a:lnTo>
                    <a:pt x="5" y="34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3" y="28"/>
                  </a:lnTo>
                  <a:lnTo>
                    <a:pt x="6" y="27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13" y="15"/>
                  </a:lnTo>
                  <a:lnTo>
                    <a:pt x="14" y="13"/>
                  </a:lnTo>
                  <a:lnTo>
                    <a:pt x="14" y="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7" name="Freeform 528"/>
            <p:cNvSpPr>
              <a:spLocks/>
            </p:cNvSpPr>
            <p:nvPr/>
          </p:nvSpPr>
          <p:spPr bwMode="auto">
            <a:xfrm>
              <a:off x="3714750" y="1373188"/>
              <a:ext cx="203200" cy="179388"/>
            </a:xfrm>
            <a:custGeom>
              <a:avLst/>
              <a:gdLst>
                <a:gd name="T0" fmla="*/ 123 w 128"/>
                <a:gd name="T1" fmla="*/ 71 h 113"/>
                <a:gd name="T2" fmla="*/ 127 w 128"/>
                <a:gd name="T3" fmla="*/ 79 h 113"/>
                <a:gd name="T4" fmla="*/ 127 w 128"/>
                <a:gd name="T5" fmla="*/ 88 h 113"/>
                <a:gd name="T6" fmla="*/ 115 w 128"/>
                <a:gd name="T7" fmla="*/ 98 h 113"/>
                <a:gd name="T8" fmla="*/ 111 w 128"/>
                <a:gd name="T9" fmla="*/ 112 h 113"/>
                <a:gd name="T10" fmla="*/ 105 w 128"/>
                <a:gd name="T11" fmla="*/ 112 h 113"/>
                <a:gd name="T12" fmla="*/ 98 w 128"/>
                <a:gd name="T13" fmla="*/ 107 h 113"/>
                <a:gd name="T14" fmla="*/ 89 w 128"/>
                <a:gd name="T15" fmla="*/ 108 h 113"/>
                <a:gd name="T16" fmla="*/ 81 w 128"/>
                <a:gd name="T17" fmla="*/ 107 h 113"/>
                <a:gd name="T18" fmla="*/ 75 w 128"/>
                <a:gd name="T19" fmla="*/ 110 h 113"/>
                <a:gd name="T20" fmla="*/ 69 w 128"/>
                <a:gd name="T21" fmla="*/ 104 h 113"/>
                <a:gd name="T22" fmla="*/ 61 w 128"/>
                <a:gd name="T23" fmla="*/ 105 h 113"/>
                <a:gd name="T24" fmla="*/ 50 w 128"/>
                <a:gd name="T25" fmla="*/ 96 h 113"/>
                <a:gd name="T26" fmla="*/ 47 w 128"/>
                <a:gd name="T27" fmla="*/ 91 h 113"/>
                <a:gd name="T28" fmla="*/ 36 w 128"/>
                <a:gd name="T29" fmla="*/ 90 h 113"/>
                <a:gd name="T30" fmla="*/ 32 w 128"/>
                <a:gd name="T31" fmla="*/ 92 h 113"/>
                <a:gd name="T32" fmla="*/ 28 w 128"/>
                <a:gd name="T33" fmla="*/ 85 h 113"/>
                <a:gd name="T34" fmla="*/ 23 w 128"/>
                <a:gd name="T35" fmla="*/ 82 h 113"/>
                <a:gd name="T36" fmla="*/ 15 w 128"/>
                <a:gd name="T37" fmla="*/ 79 h 113"/>
                <a:gd name="T38" fmla="*/ 8 w 128"/>
                <a:gd name="T39" fmla="*/ 80 h 113"/>
                <a:gd name="T40" fmla="*/ 10 w 128"/>
                <a:gd name="T41" fmla="*/ 70 h 113"/>
                <a:gd name="T42" fmla="*/ 5 w 128"/>
                <a:gd name="T43" fmla="*/ 59 h 113"/>
                <a:gd name="T44" fmla="*/ 5 w 128"/>
                <a:gd name="T45" fmla="*/ 52 h 113"/>
                <a:gd name="T46" fmla="*/ 0 w 128"/>
                <a:gd name="T47" fmla="*/ 42 h 113"/>
                <a:gd name="T48" fmla="*/ 3 w 128"/>
                <a:gd name="T49" fmla="*/ 35 h 113"/>
                <a:gd name="T50" fmla="*/ 1 w 128"/>
                <a:gd name="T51" fmla="*/ 25 h 113"/>
                <a:gd name="T52" fmla="*/ 5 w 128"/>
                <a:gd name="T53" fmla="*/ 23 h 113"/>
                <a:gd name="T54" fmla="*/ 4 w 128"/>
                <a:gd name="T55" fmla="*/ 19 h 113"/>
                <a:gd name="T56" fmla="*/ 9 w 128"/>
                <a:gd name="T57" fmla="*/ 16 h 113"/>
                <a:gd name="T58" fmla="*/ 24 w 128"/>
                <a:gd name="T59" fmla="*/ 12 h 113"/>
                <a:gd name="T60" fmla="*/ 40 w 128"/>
                <a:gd name="T61" fmla="*/ 2 h 113"/>
                <a:gd name="T62" fmla="*/ 56 w 128"/>
                <a:gd name="T63" fmla="*/ 1 h 113"/>
                <a:gd name="T64" fmla="*/ 60 w 128"/>
                <a:gd name="T65" fmla="*/ 5 h 113"/>
                <a:gd name="T66" fmla="*/ 59 w 128"/>
                <a:gd name="T67" fmla="*/ 11 h 113"/>
                <a:gd name="T68" fmla="*/ 62 w 128"/>
                <a:gd name="T69" fmla="*/ 10 h 113"/>
                <a:gd name="T70" fmla="*/ 68 w 128"/>
                <a:gd name="T71" fmla="*/ 9 h 113"/>
                <a:gd name="T72" fmla="*/ 89 w 128"/>
                <a:gd name="T73" fmla="*/ 12 h 113"/>
                <a:gd name="T74" fmla="*/ 112 w 128"/>
                <a:gd name="T75" fmla="*/ 9 h 113"/>
                <a:gd name="T76" fmla="*/ 121 w 128"/>
                <a:gd name="T77" fmla="*/ 16 h 113"/>
                <a:gd name="T78" fmla="*/ 126 w 128"/>
                <a:gd name="T79" fmla="*/ 36 h 113"/>
                <a:gd name="T80" fmla="*/ 123 w 128"/>
                <a:gd name="T81" fmla="*/ 47 h 113"/>
                <a:gd name="T82" fmla="*/ 118 w 128"/>
                <a:gd name="T83" fmla="*/ 5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13">
                  <a:moveTo>
                    <a:pt x="121" y="66"/>
                  </a:moveTo>
                  <a:lnTo>
                    <a:pt x="122" y="69"/>
                  </a:lnTo>
                  <a:lnTo>
                    <a:pt x="123" y="71"/>
                  </a:lnTo>
                  <a:lnTo>
                    <a:pt x="124" y="76"/>
                  </a:lnTo>
                  <a:lnTo>
                    <a:pt x="125" y="76"/>
                  </a:lnTo>
                  <a:lnTo>
                    <a:pt x="127" y="79"/>
                  </a:lnTo>
                  <a:lnTo>
                    <a:pt x="127" y="81"/>
                  </a:lnTo>
                  <a:lnTo>
                    <a:pt x="128" y="84"/>
                  </a:lnTo>
                  <a:lnTo>
                    <a:pt x="127" y="88"/>
                  </a:lnTo>
                  <a:lnTo>
                    <a:pt x="123" y="91"/>
                  </a:lnTo>
                  <a:lnTo>
                    <a:pt x="118" y="94"/>
                  </a:lnTo>
                  <a:lnTo>
                    <a:pt x="115" y="98"/>
                  </a:lnTo>
                  <a:lnTo>
                    <a:pt x="111" y="106"/>
                  </a:lnTo>
                  <a:lnTo>
                    <a:pt x="110" y="110"/>
                  </a:lnTo>
                  <a:lnTo>
                    <a:pt x="111" y="112"/>
                  </a:lnTo>
                  <a:lnTo>
                    <a:pt x="109" y="113"/>
                  </a:lnTo>
                  <a:lnTo>
                    <a:pt x="107" y="113"/>
                  </a:lnTo>
                  <a:lnTo>
                    <a:pt x="105" y="112"/>
                  </a:lnTo>
                  <a:lnTo>
                    <a:pt x="102" y="110"/>
                  </a:lnTo>
                  <a:lnTo>
                    <a:pt x="100" y="108"/>
                  </a:lnTo>
                  <a:lnTo>
                    <a:pt x="98" y="107"/>
                  </a:lnTo>
                  <a:lnTo>
                    <a:pt x="95" y="106"/>
                  </a:lnTo>
                  <a:lnTo>
                    <a:pt x="92" y="107"/>
                  </a:lnTo>
                  <a:lnTo>
                    <a:pt x="89" y="108"/>
                  </a:lnTo>
                  <a:lnTo>
                    <a:pt x="88" y="109"/>
                  </a:lnTo>
                  <a:lnTo>
                    <a:pt x="85" y="107"/>
                  </a:lnTo>
                  <a:lnTo>
                    <a:pt x="81" y="107"/>
                  </a:lnTo>
                  <a:lnTo>
                    <a:pt x="79" y="109"/>
                  </a:lnTo>
                  <a:lnTo>
                    <a:pt x="76" y="110"/>
                  </a:lnTo>
                  <a:lnTo>
                    <a:pt x="75" y="110"/>
                  </a:lnTo>
                  <a:lnTo>
                    <a:pt x="73" y="108"/>
                  </a:lnTo>
                  <a:lnTo>
                    <a:pt x="71" y="106"/>
                  </a:lnTo>
                  <a:lnTo>
                    <a:pt x="69" y="104"/>
                  </a:lnTo>
                  <a:lnTo>
                    <a:pt x="66" y="105"/>
                  </a:lnTo>
                  <a:lnTo>
                    <a:pt x="63" y="106"/>
                  </a:lnTo>
                  <a:lnTo>
                    <a:pt x="61" y="105"/>
                  </a:lnTo>
                  <a:lnTo>
                    <a:pt x="57" y="103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7" y="95"/>
                  </a:lnTo>
                  <a:lnTo>
                    <a:pt x="47" y="91"/>
                  </a:lnTo>
                  <a:lnTo>
                    <a:pt x="42" y="90"/>
                  </a:lnTo>
                  <a:lnTo>
                    <a:pt x="36" y="89"/>
                  </a:lnTo>
                  <a:lnTo>
                    <a:pt x="36" y="90"/>
                  </a:lnTo>
                  <a:lnTo>
                    <a:pt x="36" y="91"/>
                  </a:lnTo>
                  <a:lnTo>
                    <a:pt x="34" y="93"/>
                  </a:lnTo>
                  <a:lnTo>
                    <a:pt x="32" y="92"/>
                  </a:lnTo>
                  <a:lnTo>
                    <a:pt x="28" y="88"/>
                  </a:lnTo>
                  <a:lnTo>
                    <a:pt x="28" y="86"/>
                  </a:lnTo>
                  <a:lnTo>
                    <a:pt x="28" y="85"/>
                  </a:lnTo>
                  <a:lnTo>
                    <a:pt x="28" y="85"/>
                  </a:lnTo>
                  <a:lnTo>
                    <a:pt x="26" y="84"/>
                  </a:lnTo>
                  <a:lnTo>
                    <a:pt x="23" y="82"/>
                  </a:lnTo>
                  <a:lnTo>
                    <a:pt x="18" y="81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3" y="78"/>
                  </a:lnTo>
                  <a:lnTo>
                    <a:pt x="9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10" y="74"/>
                  </a:lnTo>
                  <a:lnTo>
                    <a:pt x="10" y="70"/>
                  </a:lnTo>
                  <a:lnTo>
                    <a:pt x="10" y="69"/>
                  </a:lnTo>
                  <a:lnTo>
                    <a:pt x="6" y="65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3"/>
                  </a:lnTo>
                  <a:lnTo>
                    <a:pt x="5" y="52"/>
                  </a:lnTo>
                  <a:lnTo>
                    <a:pt x="4" y="46"/>
                  </a:lnTo>
                  <a:lnTo>
                    <a:pt x="4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3" y="35"/>
                  </a:lnTo>
                  <a:lnTo>
                    <a:pt x="3" y="32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4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2" y="21"/>
                  </a:lnTo>
                  <a:lnTo>
                    <a:pt x="4" y="19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9" y="16"/>
                  </a:lnTo>
                  <a:lnTo>
                    <a:pt x="12" y="15"/>
                  </a:lnTo>
                  <a:lnTo>
                    <a:pt x="16" y="14"/>
                  </a:lnTo>
                  <a:lnTo>
                    <a:pt x="24" y="12"/>
                  </a:lnTo>
                  <a:lnTo>
                    <a:pt x="31" y="6"/>
                  </a:lnTo>
                  <a:lnTo>
                    <a:pt x="35" y="5"/>
                  </a:lnTo>
                  <a:lnTo>
                    <a:pt x="40" y="2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6" y="1"/>
                  </a:lnTo>
                  <a:lnTo>
                    <a:pt x="58" y="2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6" y="2"/>
                  </a:lnTo>
                  <a:lnTo>
                    <a:pt x="56" y="4"/>
                  </a:lnTo>
                  <a:lnTo>
                    <a:pt x="59" y="11"/>
                  </a:lnTo>
                  <a:lnTo>
                    <a:pt x="60" y="12"/>
                  </a:lnTo>
                  <a:lnTo>
                    <a:pt x="61" y="11"/>
                  </a:lnTo>
                  <a:lnTo>
                    <a:pt x="62" y="10"/>
                  </a:lnTo>
                  <a:lnTo>
                    <a:pt x="63" y="11"/>
                  </a:lnTo>
                  <a:lnTo>
                    <a:pt x="65" y="10"/>
                  </a:lnTo>
                  <a:lnTo>
                    <a:pt x="68" y="9"/>
                  </a:lnTo>
                  <a:lnTo>
                    <a:pt x="71" y="8"/>
                  </a:lnTo>
                  <a:lnTo>
                    <a:pt x="74" y="9"/>
                  </a:lnTo>
                  <a:lnTo>
                    <a:pt x="89" y="12"/>
                  </a:lnTo>
                  <a:lnTo>
                    <a:pt x="100" y="11"/>
                  </a:lnTo>
                  <a:lnTo>
                    <a:pt x="107" y="10"/>
                  </a:lnTo>
                  <a:lnTo>
                    <a:pt x="112" y="9"/>
                  </a:lnTo>
                  <a:lnTo>
                    <a:pt x="116" y="11"/>
                  </a:lnTo>
                  <a:lnTo>
                    <a:pt x="120" y="14"/>
                  </a:lnTo>
                  <a:lnTo>
                    <a:pt x="121" y="16"/>
                  </a:lnTo>
                  <a:lnTo>
                    <a:pt x="121" y="18"/>
                  </a:lnTo>
                  <a:lnTo>
                    <a:pt x="121" y="20"/>
                  </a:lnTo>
                  <a:lnTo>
                    <a:pt x="126" y="36"/>
                  </a:lnTo>
                  <a:lnTo>
                    <a:pt x="126" y="40"/>
                  </a:lnTo>
                  <a:lnTo>
                    <a:pt x="125" y="43"/>
                  </a:lnTo>
                  <a:lnTo>
                    <a:pt x="123" y="47"/>
                  </a:lnTo>
                  <a:lnTo>
                    <a:pt x="119" y="49"/>
                  </a:lnTo>
                  <a:lnTo>
                    <a:pt x="117" y="52"/>
                  </a:lnTo>
                  <a:lnTo>
                    <a:pt x="118" y="54"/>
                  </a:lnTo>
                  <a:lnTo>
                    <a:pt x="122" y="57"/>
                  </a:lnTo>
                  <a:lnTo>
                    <a:pt x="121" y="6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8" name="Freeform 530"/>
            <p:cNvSpPr>
              <a:spLocks/>
            </p:cNvSpPr>
            <p:nvPr/>
          </p:nvSpPr>
          <p:spPr bwMode="auto">
            <a:xfrm>
              <a:off x="3852862" y="1268413"/>
              <a:ext cx="149225" cy="82550"/>
            </a:xfrm>
            <a:custGeom>
              <a:avLst/>
              <a:gdLst>
                <a:gd name="T0" fmla="*/ 0 w 94"/>
                <a:gd name="T1" fmla="*/ 40 h 52"/>
                <a:gd name="T2" fmla="*/ 3 w 94"/>
                <a:gd name="T3" fmla="*/ 25 h 52"/>
                <a:gd name="T4" fmla="*/ 6 w 94"/>
                <a:gd name="T5" fmla="*/ 20 h 52"/>
                <a:gd name="T6" fmla="*/ 8 w 94"/>
                <a:gd name="T7" fmla="*/ 14 h 52"/>
                <a:gd name="T8" fmla="*/ 12 w 94"/>
                <a:gd name="T9" fmla="*/ 9 h 52"/>
                <a:gd name="T10" fmla="*/ 20 w 94"/>
                <a:gd name="T11" fmla="*/ 7 h 52"/>
                <a:gd name="T12" fmla="*/ 26 w 94"/>
                <a:gd name="T13" fmla="*/ 14 h 52"/>
                <a:gd name="T14" fmla="*/ 28 w 94"/>
                <a:gd name="T15" fmla="*/ 18 h 52"/>
                <a:gd name="T16" fmla="*/ 29 w 94"/>
                <a:gd name="T17" fmla="*/ 20 h 52"/>
                <a:gd name="T18" fmla="*/ 34 w 94"/>
                <a:gd name="T19" fmla="*/ 23 h 52"/>
                <a:gd name="T20" fmla="*/ 39 w 94"/>
                <a:gd name="T21" fmla="*/ 22 h 52"/>
                <a:gd name="T22" fmla="*/ 40 w 94"/>
                <a:gd name="T23" fmla="*/ 24 h 52"/>
                <a:gd name="T24" fmla="*/ 42 w 94"/>
                <a:gd name="T25" fmla="*/ 20 h 52"/>
                <a:gd name="T26" fmla="*/ 43 w 94"/>
                <a:gd name="T27" fmla="*/ 4 h 52"/>
                <a:gd name="T28" fmla="*/ 46 w 94"/>
                <a:gd name="T29" fmla="*/ 3 h 52"/>
                <a:gd name="T30" fmla="*/ 55 w 94"/>
                <a:gd name="T31" fmla="*/ 0 h 52"/>
                <a:gd name="T32" fmla="*/ 62 w 94"/>
                <a:gd name="T33" fmla="*/ 3 h 52"/>
                <a:gd name="T34" fmla="*/ 67 w 94"/>
                <a:gd name="T35" fmla="*/ 6 h 52"/>
                <a:gd name="T36" fmla="*/ 73 w 94"/>
                <a:gd name="T37" fmla="*/ 10 h 52"/>
                <a:gd name="T38" fmla="*/ 79 w 94"/>
                <a:gd name="T39" fmla="*/ 9 h 52"/>
                <a:gd name="T40" fmla="*/ 83 w 94"/>
                <a:gd name="T41" fmla="*/ 10 h 52"/>
                <a:gd name="T42" fmla="*/ 85 w 94"/>
                <a:gd name="T43" fmla="*/ 13 h 52"/>
                <a:gd name="T44" fmla="*/ 88 w 94"/>
                <a:gd name="T45" fmla="*/ 16 h 52"/>
                <a:gd name="T46" fmla="*/ 87 w 94"/>
                <a:gd name="T47" fmla="*/ 23 h 52"/>
                <a:gd name="T48" fmla="*/ 88 w 94"/>
                <a:gd name="T49" fmla="*/ 25 h 52"/>
                <a:gd name="T50" fmla="*/ 89 w 94"/>
                <a:gd name="T51" fmla="*/ 28 h 52"/>
                <a:gd name="T52" fmla="*/ 93 w 94"/>
                <a:gd name="T53" fmla="*/ 34 h 52"/>
                <a:gd name="T54" fmla="*/ 94 w 94"/>
                <a:gd name="T55" fmla="*/ 39 h 52"/>
                <a:gd name="T56" fmla="*/ 91 w 94"/>
                <a:gd name="T57" fmla="*/ 41 h 52"/>
                <a:gd name="T58" fmla="*/ 87 w 94"/>
                <a:gd name="T59" fmla="*/ 45 h 52"/>
                <a:gd name="T60" fmla="*/ 84 w 94"/>
                <a:gd name="T61" fmla="*/ 49 h 52"/>
                <a:gd name="T62" fmla="*/ 79 w 94"/>
                <a:gd name="T63" fmla="*/ 48 h 52"/>
                <a:gd name="T64" fmla="*/ 77 w 94"/>
                <a:gd name="T65" fmla="*/ 51 h 52"/>
                <a:gd name="T66" fmla="*/ 73 w 94"/>
                <a:gd name="T67" fmla="*/ 52 h 52"/>
                <a:gd name="T68" fmla="*/ 70 w 94"/>
                <a:gd name="T69" fmla="*/ 50 h 52"/>
                <a:gd name="T70" fmla="*/ 60 w 94"/>
                <a:gd name="T71" fmla="*/ 41 h 52"/>
                <a:gd name="T72" fmla="*/ 54 w 94"/>
                <a:gd name="T73" fmla="*/ 41 h 52"/>
                <a:gd name="T74" fmla="*/ 50 w 94"/>
                <a:gd name="T75" fmla="*/ 35 h 52"/>
                <a:gd name="T76" fmla="*/ 46 w 94"/>
                <a:gd name="T77" fmla="*/ 37 h 52"/>
                <a:gd name="T78" fmla="*/ 35 w 94"/>
                <a:gd name="T79" fmla="*/ 36 h 52"/>
                <a:gd name="T80" fmla="*/ 30 w 94"/>
                <a:gd name="T81" fmla="*/ 35 h 52"/>
                <a:gd name="T82" fmla="*/ 26 w 94"/>
                <a:gd name="T83" fmla="*/ 35 h 52"/>
                <a:gd name="T84" fmla="*/ 23 w 94"/>
                <a:gd name="T85" fmla="*/ 36 h 52"/>
                <a:gd name="T86" fmla="*/ 19 w 94"/>
                <a:gd name="T87" fmla="*/ 35 h 52"/>
                <a:gd name="T88" fmla="*/ 10 w 94"/>
                <a:gd name="T89" fmla="*/ 37 h 52"/>
                <a:gd name="T90" fmla="*/ 5 w 94"/>
                <a:gd name="T91" fmla="*/ 42 h 52"/>
                <a:gd name="T92" fmla="*/ 1 w 94"/>
                <a:gd name="T93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4" h="52">
                  <a:moveTo>
                    <a:pt x="1" y="42"/>
                  </a:moveTo>
                  <a:lnTo>
                    <a:pt x="0" y="40"/>
                  </a:lnTo>
                  <a:lnTo>
                    <a:pt x="1" y="29"/>
                  </a:lnTo>
                  <a:lnTo>
                    <a:pt x="3" y="25"/>
                  </a:lnTo>
                  <a:lnTo>
                    <a:pt x="5" y="23"/>
                  </a:lnTo>
                  <a:lnTo>
                    <a:pt x="6" y="20"/>
                  </a:lnTo>
                  <a:lnTo>
                    <a:pt x="6" y="16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2" y="9"/>
                  </a:lnTo>
                  <a:lnTo>
                    <a:pt x="15" y="9"/>
                  </a:lnTo>
                  <a:lnTo>
                    <a:pt x="20" y="7"/>
                  </a:lnTo>
                  <a:lnTo>
                    <a:pt x="22" y="10"/>
                  </a:lnTo>
                  <a:lnTo>
                    <a:pt x="26" y="14"/>
                  </a:lnTo>
                  <a:lnTo>
                    <a:pt x="27" y="17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29" y="20"/>
                  </a:lnTo>
                  <a:lnTo>
                    <a:pt x="30" y="21"/>
                  </a:lnTo>
                  <a:lnTo>
                    <a:pt x="34" y="23"/>
                  </a:lnTo>
                  <a:lnTo>
                    <a:pt x="35" y="23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0" y="24"/>
                  </a:lnTo>
                  <a:lnTo>
                    <a:pt x="40" y="21"/>
                  </a:lnTo>
                  <a:lnTo>
                    <a:pt x="42" y="20"/>
                  </a:lnTo>
                  <a:lnTo>
                    <a:pt x="43" y="18"/>
                  </a:lnTo>
                  <a:lnTo>
                    <a:pt x="43" y="4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1"/>
                  </a:lnTo>
                  <a:lnTo>
                    <a:pt x="55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5" y="4"/>
                  </a:lnTo>
                  <a:lnTo>
                    <a:pt x="67" y="6"/>
                  </a:lnTo>
                  <a:lnTo>
                    <a:pt x="72" y="10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79" y="9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4" y="12"/>
                  </a:lnTo>
                  <a:lnTo>
                    <a:pt x="85" y="13"/>
                  </a:lnTo>
                  <a:lnTo>
                    <a:pt x="87" y="14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23"/>
                  </a:lnTo>
                  <a:lnTo>
                    <a:pt x="86" y="24"/>
                  </a:lnTo>
                  <a:lnTo>
                    <a:pt x="88" y="25"/>
                  </a:lnTo>
                  <a:lnTo>
                    <a:pt x="89" y="26"/>
                  </a:lnTo>
                  <a:lnTo>
                    <a:pt x="89" y="28"/>
                  </a:lnTo>
                  <a:lnTo>
                    <a:pt x="92" y="32"/>
                  </a:lnTo>
                  <a:lnTo>
                    <a:pt x="93" y="34"/>
                  </a:lnTo>
                  <a:lnTo>
                    <a:pt x="94" y="36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1" y="41"/>
                  </a:lnTo>
                  <a:lnTo>
                    <a:pt x="90" y="42"/>
                  </a:lnTo>
                  <a:lnTo>
                    <a:pt x="87" y="45"/>
                  </a:lnTo>
                  <a:lnTo>
                    <a:pt x="86" y="46"/>
                  </a:lnTo>
                  <a:lnTo>
                    <a:pt x="84" y="49"/>
                  </a:lnTo>
                  <a:lnTo>
                    <a:pt x="82" y="50"/>
                  </a:lnTo>
                  <a:lnTo>
                    <a:pt x="79" y="48"/>
                  </a:lnTo>
                  <a:lnTo>
                    <a:pt x="77" y="49"/>
                  </a:lnTo>
                  <a:lnTo>
                    <a:pt x="77" y="51"/>
                  </a:lnTo>
                  <a:lnTo>
                    <a:pt x="75" y="52"/>
                  </a:lnTo>
                  <a:lnTo>
                    <a:pt x="73" y="52"/>
                  </a:lnTo>
                  <a:lnTo>
                    <a:pt x="72" y="51"/>
                  </a:lnTo>
                  <a:lnTo>
                    <a:pt x="70" y="50"/>
                  </a:lnTo>
                  <a:lnTo>
                    <a:pt x="66" y="45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4" y="41"/>
                  </a:lnTo>
                  <a:lnTo>
                    <a:pt x="52" y="36"/>
                  </a:lnTo>
                  <a:lnTo>
                    <a:pt x="50" y="35"/>
                  </a:lnTo>
                  <a:lnTo>
                    <a:pt x="49" y="35"/>
                  </a:lnTo>
                  <a:lnTo>
                    <a:pt x="46" y="37"/>
                  </a:lnTo>
                  <a:lnTo>
                    <a:pt x="43" y="38"/>
                  </a:lnTo>
                  <a:lnTo>
                    <a:pt x="35" y="36"/>
                  </a:lnTo>
                  <a:lnTo>
                    <a:pt x="34" y="36"/>
                  </a:lnTo>
                  <a:lnTo>
                    <a:pt x="30" y="35"/>
                  </a:lnTo>
                  <a:lnTo>
                    <a:pt x="28" y="36"/>
                  </a:lnTo>
                  <a:lnTo>
                    <a:pt x="26" y="35"/>
                  </a:lnTo>
                  <a:lnTo>
                    <a:pt x="25" y="36"/>
                  </a:lnTo>
                  <a:lnTo>
                    <a:pt x="23" y="36"/>
                  </a:lnTo>
                  <a:lnTo>
                    <a:pt x="21" y="35"/>
                  </a:lnTo>
                  <a:lnTo>
                    <a:pt x="19" y="35"/>
                  </a:lnTo>
                  <a:lnTo>
                    <a:pt x="15" y="35"/>
                  </a:lnTo>
                  <a:lnTo>
                    <a:pt x="10" y="37"/>
                  </a:lnTo>
                  <a:lnTo>
                    <a:pt x="7" y="39"/>
                  </a:lnTo>
                  <a:lnTo>
                    <a:pt x="5" y="42"/>
                  </a:lnTo>
                  <a:lnTo>
                    <a:pt x="3" y="43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9" name="Freeform 532"/>
            <p:cNvSpPr>
              <a:spLocks/>
            </p:cNvSpPr>
            <p:nvPr/>
          </p:nvSpPr>
          <p:spPr bwMode="auto">
            <a:xfrm>
              <a:off x="3670300" y="1492250"/>
              <a:ext cx="141288" cy="74613"/>
            </a:xfrm>
            <a:custGeom>
              <a:avLst/>
              <a:gdLst>
                <a:gd name="T0" fmla="*/ 87 w 89"/>
                <a:gd name="T1" fmla="*/ 30 h 47"/>
                <a:gd name="T2" fmla="*/ 83 w 89"/>
                <a:gd name="T3" fmla="*/ 32 h 47"/>
                <a:gd name="T4" fmla="*/ 80 w 89"/>
                <a:gd name="T5" fmla="*/ 34 h 47"/>
                <a:gd name="T6" fmla="*/ 79 w 89"/>
                <a:gd name="T7" fmla="*/ 37 h 47"/>
                <a:gd name="T8" fmla="*/ 76 w 89"/>
                <a:gd name="T9" fmla="*/ 40 h 47"/>
                <a:gd name="T10" fmla="*/ 73 w 89"/>
                <a:gd name="T11" fmla="*/ 43 h 47"/>
                <a:gd name="T12" fmla="*/ 68 w 89"/>
                <a:gd name="T13" fmla="*/ 43 h 47"/>
                <a:gd name="T14" fmla="*/ 65 w 89"/>
                <a:gd name="T15" fmla="*/ 45 h 47"/>
                <a:gd name="T16" fmla="*/ 64 w 89"/>
                <a:gd name="T17" fmla="*/ 44 h 47"/>
                <a:gd name="T18" fmla="*/ 53 w 89"/>
                <a:gd name="T19" fmla="*/ 43 h 47"/>
                <a:gd name="T20" fmla="*/ 48 w 89"/>
                <a:gd name="T21" fmla="*/ 39 h 47"/>
                <a:gd name="T22" fmla="*/ 39 w 89"/>
                <a:gd name="T23" fmla="*/ 41 h 47"/>
                <a:gd name="T24" fmla="*/ 36 w 89"/>
                <a:gd name="T25" fmla="*/ 44 h 47"/>
                <a:gd name="T26" fmla="*/ 31 w 89"/>
                <a:gd name="T27" fmla="*/ 45 h 47"/>
                <a:gd name="T28" fmla="*/ 27 w 89"/>
                <a:gd name="T29" fmla="*/ 44 h 47"/>
                <a:gd name="T30" fmla="*/ 23 w 89"/>
                <a:gd name="T31" fmla="*/ 42 h 47"/>
                <a:gd name="T32" fmla="*/ 14 w 89"/>
                <a:gd name="T33" fmla="*/ 35 h 47"/>
                <a:gd name="T34" fmla="*/ 5 w 89"/>
                <a:gd name="T35" fmla="*/ 27 h 47"/>
                <a:gd name="T36" fmla="*/ 5 w 89"/>
                <a:gd name="T37" fmla="*/ 21 h 47"/>
                <a:gd name="T38" fmla="*/ 0 w 89"/>
                <a:gd name="T39" fmla="*/ 18 h 47"/>
                <a:gd name="T40" fmla="*/ 0 w 89"/>
                <a:gd name="T41" fmla="*/ 15 h 47"/>
                <a:gd name="T42" fmla="*/ 4 w 89"/>
                <a:gd name="T43" fmla="*/ 18 h 47"/>
                <a:gd name="T44" fmla="*/ 9 w 89"/>
                <a:gd name="T45" fmla="*/ 13 h 47"/>
                <a:gd name="T46" fmla="*/ 17 w 89"/>
                <a:gd name="T47" fmla="*/ 10 h 47"/>
                <a:gd name="T48" fmla="*/ 28 w 89"/>
                <a:gd name="T49" fmla="*/ 5 h 47"/>
                <a:gd name="T50" fmla="*/ 31 w 89"/>
                <a:gd name="T51" fmla="*/ 1 h 47"/>
                <a:gd name="T52" fmla="*/ 34 w 89"/>
                <a:gd name="T53" fmla="*/ 5 h 47"/>
                <a:gd name="T54" fmla="*/ 37 w 89"/>
                <a:gd name="T55" fmla="*/ 6 h 47"/>
                <a:gd name="T56" fmla="*/ 43 w 89"/>
                <a:gd name="T57" fmla="*/ 4 h 47"/>
                <a:gd name="T58" fmla="*/ 46 w 89"/>
                <a:gd name="T59" fmla="*/ 6 h 47"/>
                <a:gd name="T60" fmla="*/ 54 w 89"/>
                <a:gd name="T61" fmla="*/ 9 h 47"/>
                <a:gd name="T62" fmla="*/ 56 w 89"/>
                <a:gd name="T63" fmla="*/ 10 h 47"/>
                <a:gd name="T64" fmla="*/ 55 w 89"/>
                <a:gd name="T65" fmla="*/ 13 h 47"/>
                <a:gd name="T66" fmla="*/ 62 w 89"/>
                <a:gd name="T67" fmla="*/ 18 h 47"/>
                <a:gd name="T68" fmla="*/ 64 w 89"/>
                <a:gd name="T69" fmla="*/ 15 h 47"/>
                <a:gd name="T70" fmla="*/ 70 w 89"/>
                <a:gd name="T71" fmla="*/ 15 h 47"/>
                <a:gd name="T72" fmla="*/ 74 w 89"/>
                <a:gd name="T73" fmla="*/ 19 h 47"/>
                <a:gd name="T74" fmla="*/ 78 w 89"/>
                <a:gd name="T75" fmla="*/ 20 h 47"/>
                <a:gd name="T76" fmla="*/ 85 w 89"/>
                <a:gd name="T77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9" h="47">
                  <a:moveTo>
                    <a:pt x="89" y="29"/>
                  </a:moveTo>
                  <a:lnTo>
                    <a:pt x="87" y="30"/>
                  </a:lnTo>
                  <a:lnTo>
                    <a:pt x="85" y="30"/>
                  </a:lnTo>
                  <a:lnTo>
                    <a:pt x="83" y="32"/>
                  </a:lnTo>
                  <a:lnTo>
                    <a:pt x="82" y="33"/>
                  </a:lnTo>
                  <a:lnTo>
                    <a:pt x="80" y="34"/>
                  </a:lnTo>
                  <a:lnTo>
                    <a:pt x="80" y="35"/>
                  </a:lnTo>
                  <a:lnTo>
                    <a:pt x="79" y="37"/>
                  </a:lnTo>
                  <a:lnTo>
                    <a:pt x="78" y="39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3" y="43"/>
                  </a:lnTo>
                  <a:lnTo>
                    <a:pt x="70" y="44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5" y="45"/>
                  </a:lnTo>
                  <a:lnTo>
                    <a:pt x="64" y="47"/>
                  </a:lnTo>
                  <a:lnTo>
                    <a:pt x="64" y="44"/>
                  </a:lnTo>
                  <a:lnTo>
                    <a:pt x="62" y="42"/>
                  </a:lnTo>
                  <a:lnTo>
                    <a:pt x="53" y="43"/>
                  </a:lnTo>
                  <a:lnTo>
                    <a:pt x="50" y="40"/>
                  </a:lnTo>
                  <a:lnTo>
                    <a:pt x="48" y="39"/>
                  </a:lnTo>
                  <a:lnTo>
                    <a:pt x="40" y="39"/>
                  </a:lnTo>
                  <a:lnTo>
                    <a:pt x="39" y="41"/>
                  </a:lnTo>
                  <a:lnTo>
                    <a:pt x="38" y="43"/>
                  </a:lnTo>
                  <a:lnTo>
                    <a:pt x="36" y="44"/>
                  </a:lnTo>
                  <a:lnTo>
                    <a:pt x="33" y="45"/>
                  </a:lnTo>
                  <a:lnTo>
                    <a:pt x="31" y="45"/>
                  </a:lnTo>
                  <a:lnTo>
                    <a:pt x="28" y="45"/>
                  </a:lnTo>
                  <a:lnTo>
                    <a:pt x="27" y="44"/>
                  </a:lnTo>
                  <a:lnTo>
                    <a:pt x="23" y="43"/>
                  </a:lnTo>
                  <a:lnTo>
                    <a:pt x="23" y="42"/>
                  </a:lnTo>
                  <a:lnTo>
                    <a:pt x="16" y="37"/>
                  </a:lnTo>
                  <a:lnTo>
                    <a:pt x="14" y="35"/>
                  </a:lnTo>
                  <a:lnTo>
                    <a:pt x="8" y="30"/>
                  </a:lnTo>
                  <a:lnTo>
                    <a:pt x="5" y="27"/>
                  </a:lnTo>
                  <a:lnTo>
                    <a:pt x="5" y="24"/>
                  </a:lnTo>
                  <a:lnTo>
                    <a:pt x="5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5" y="15"/>
                  </a:lnTo>
                  <a:lnTo>
                    <a:pt x="9" y="13"/>
                  </a:lnTo>
                  <a:lnTo>
                    <a:pt x="13" y="12"/>
                  </a:lnTo>
                  <a:lnTo>
                    <a:pt x="17" y="10"/>
                  </a:lnTo>
                  <a:lnTo>
                    <a:pt x="19" y="8"/>
                  </a:lnTo>
                  <a:lnTo>
                    <a:pt x="28" y="5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4" y="5"/>
                  </a:lnTo>
                  <a:lnTo>
                    <a:pt x="36" y="5"/>
                  </a:lnTo>
                  <a:lnTo>
                    <a:pt x="37" y="6"/>
                  </a:lnTo>
                  <a:lnTo>
                    <a:pt x="41" y="3"/>
                  </a:lnTo>
                  <a:lnTo>
                    <a:pt x="43" y="4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51" y="7"/>
                  </a:lnTo>
                  <a:lnTo>
                    <a:pt x="54" y="9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6" y="11"/>
                  </a:lnTo>
                  <a:lnTo>
                    <a:pt x="55" y="13"/>
                  </a:lnTo>
                  <a:lnTo>
                    <a:pt x="60" y="17"/>
                  </a:lnTo>
                  <a:lnTo>
                    <a:pt x="62" y="18"/>
                  </a:lnTo>
                  <a:lnTo>
                    <a:pt x="64" y="16"/>
                  </a:lnTo>
                  <a:lnTo>
                    <a:pt x="64" y="15"/>
                  </a:lnTo>
                  <a:lnTo>
                    <a:pt x="64" y="13"/>
                  </a:lnTo>
                  <a:lnTo>
                    <a:pt x="70" y="15"/>
                  </a:lnTo>
                  <a:lnTo>
                    <a:pt x="74" y="16"/>
                  </a:lnTo>
                  <a:lnTo>
                    <a:pt x="74" y="19"/>
                  </a:lnTo>
                  <a:lnTo>
                    <a:pt x="77" y="20"/>
                  </a:lnTo>
                  <a:lnTo>
                    <a:pt x="78" y="20"/>
                  </a:lnTo>
                  <a:lnTo>
                    <a:pt x="80" y="21"/>
                  </a:lnTo>
                  <a:lnTo>
                    <a:pt x="85" y="27"/>
                  </a:lnTo>
                  <a:lnTo>
                    <a:pt x="89" y="29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0" name="Freeform 534"/>
            <p:cNvSpPr>
              <a:spLocks/>
            </p:cNvSpPr>
            <p:nvPr/>
          </p:nvSpPr>
          <p:spPr bwMode="auto">
            <a:xfrm>
              <a:off x="3884612" y="1681163"/>
              <a:ext cx="123825" cy="74613"/>
            </a:xfrm>
            <a:custGeom>
              <a:avLst/>
              <a:gdLst>
                <a:gd name="T0" fmla="*/ 7 w 78"/>
                <a:gd name="T1" fmla="*/ 46 h 47"/>
                <a:gd name="T2" fmla="*/ 7 w 78"/>
                <a:gd name="T3" fmla="*/ 42 h 47"/>
                <a:gd name="T4" fmla="*/ 6 w 78"/>
                <a:gd name="T5" fmla="*/ 36 h 47"/>
                <a:gd name="T6" fmla="*/ 0 w 78"/>
                <a:gd name="T7" fmla="*/ 32 h 47"/>
                <a:gd name="T8" fmla="*/ 0 w 78"/>
                <a:gd name="T9" fmla="*/ 26 h 47"/>
                <a:gd name="T10" fmla="*/ 3 w 78"/>
                <a:gd name="T11" fmla="*/ 21 h 47"/>
                <a:gd name="T12" fmla="*/ 6 w 78"/>
                <a:gd name="T13" fmla="*/ 18 h 47"/>
                <a:gd name="T14" fmla="*/ 2 w 78"/>
                <a:gd name="T15" fmla="*/ 15 h 47"/>
                <a:gd name="T16" fmla="*/ 0 w 78"/>
                <a:gd name="T17" fmla="*/ 11 h 47"/>
                <a:gd name="T18" fmla="*/ 0 w 78"/>
                <a:gd name="T19" fmla="*/ 7 h 47"/>
                <a:gd name="T20" fmla="*/ 0 w 78"/>
                <a:gd name="T21" fmla="*/ 2 h 47"/>
                <a:gd name="T22" fmla="*/ 4 w 78"/>
                <a:gd name="T23" fmla="*/ 0 h 47"/>
                <a:gd name="T24" fmla="*/ 7 w 78"/>
                <a:gd name="T25" fmla="*/ 1 h 47"/>
                <a:gd name="T26" fmla="*/ 6 w 78"/>
                <a:gd name="T27" fmla="*/ 5 h 47"/>
                <a:gd name="T28" fmla="*/ 8 w 78"/>
                <a:gd name="T29" fmla="*/ 6 h 47"/>
                <a:gd name="T30" fmla="*/ 11 w 78"/>
                <a:gd name="T31" fmla="*/ 6 h 47"/>
                <a:gd name="T32" fmla="*/ 19 w 78"/>
                <a:gd name="T33" fmla="*/ 7 h 47"/>
                <a:gd name="T34" fmla="*/ 28 w 78"/>
                <a:gd name="T35" fmla="*/ 7 h 47"/>
                <a:gd name="T36" fmla="*/ 38 w 78"/>
                <a:gd name="T37" fmla="*/ 9 h 47"/>
                <a:gd name="T38" fmla="*/ 42 w 78"/>
                <a:gd name="T39" fmla="*/ 8 h 47"/>
                <a:gd name="T40" fmla="*/ 47 w 78"/>
                <a:gd name="T41" fmla="*/ 5 h 47"/>
                <a:gd name="T42" fmla="*/ 51 w 78"/>
                <a:gd name="T43" fmla="*/ 3 h 47"/>
                <a:gd name="T44" fmla="*/ 57 w 78"/>
                <a:gd name="T45" fmla="*/ 1 h 47"/>
                <a:gd name="T46" fmla="*/ 62 w 78"/>
                <a:gd name="T47" fmla="*/ 1 h 47"/>
                <a:gd name="T48" fmla="*/ 63 w 78"/>
                <a:gd name="T49" fmla="*/ 3 h 47"/>
                <a:gd name="T50" fmla="*/ 70 w 78"/>
                <a:gd name="T51" fmla="*/ 5 h 47"/>
                <a:gd name="T52" fmla="*/ 74 w 78"/>
                <a:gd name="T53" fmla="*/ 7 h 47"/>
                <a:gd name="T54" fmla="*/ 78 w 78"/>
                <a:gd name="T55" fmla="*/ 7 h 47"/>
                <a:gd name="T56" fmla="*/ 78 w 78"/>
                <a:gd name="T57" fmla="*/ 11 h 47"/>
                <a:gd name="T58" fmla="*/ 77 w 78"/>
                <a:gd name="T59" fmla="*/ 13 h 47"/>
                <a:gd name="T60" fmla="*/ 72 w 78"/>
                <a:gd name="T61" fmla="*/ 14 h 47"/>
                <a:gd name="T62" fmla="*/ 69 w 78"/>
                <a:gd name="T63" fmla="*/ 17 h 47"/>
                <a:gd name="T64" fmla="*/ 69 w 78"/>
                <a:gd name="T65" fmla="*/ 24 h 47"/>
                <a:gd name="T66" fmla="*/ 68 w 78"/>
                <a:gd name="T67" fmla="*/ 24 h 47"/>
                <a:gd name="T68" fmla="*/ 67 w 78"/>
                <a:gd name="T69" fmla="*/ 26 h 47"/>
                <a:gd name="T70" fmla="*/ 64 w 78"/>
                <a:gd name="T71" fmla="*/ 28 h 47"/>
                <a:gd name="T72" fmla="*/ 65 w 78"/>
                <a:gd name="T73" fmla="*/ 28 h 47"/>
                <a:gd name="T74" fmla="*/ 66 w 78"/>
                <a:gd name="T75" fmla="*/ 29 h 47"/>
                <a:gd name="T76" fmla="*/ 67 w 78"/>
                <a:gd name="T77" fmla="*/ 30 h 47"/>
                <a:gd name="T78" fmla="*/ 68 w 78"/>
                <a:gd name="T79" fmla="*/ 33 h 47"/>
                <a:gd name="T80" fmla="*/ 70 w 78"/>
                <a:gd name="T81" fmla="*/ 36 h 47"/>
                <a:gd name="T82" fmla="*/ 70 w 78"/>
                <a:gd name="T83" fmla="*/ 37 h 47"/>
                <a:gd name="T84" fmla="*/ 69 w 78"/>
                <a:gd name="T85" fmla="*/ 37 h 47"/>
                <a:gd name="T86" fmla="*/ 63 w 78"/>
                <a:gd name="T87" fmla="*/ 38 h 47"/>
                <a:gd name="T88" fmla="*/ 59 w 78"/>
                <a:gd name="T89" fmla="*/ 35 h 47"/>
                <a:gd name="T90" fmla="*/ 55 w 78"/>
                <a:gd name="T91" fmla="*/ 37 h 47"/>
                <a:gd name="T92" fmla="*/ 52 w 78"/>
                <a:gd name="T93" fmla="*/ 38 h 47"/>
                <a:gd name="T94" fmla="*/ 50 w 78"/>
                <a:gd name="T95" fmla="*/ 39 h 47"/>
                <a:gd name="T96" fmla="*/ 47 w 78"/>
                <a:gd name="T97" fmla="*/ 40 h 47"/>
                <a:gd name="T98" fmla="*/ 47 w 78"/>
                <a:gd name="T99" fmla="*/ 44 h 47"/>
                <a:gd name="T100" fmla="*/ 43 w 78"/>
                <a:gd name="T101" fmla="*/ 47 h 47"/>
                <a:gd name="T102" fmla="*/ 39 w 78"/>
                <a:gd name="T103" fmla="*/ 47 h 47"/>
                <a:gd name="T104" fmla="*/ 31 w 78"/>
                <a:gd name="T105" fmla="*/ 45 h 47"/>
                <a:gd name="T106" fmla="*/ 29 w 78"/>
                <a:gd name="T107" fmla="*/ 43 h 47"/>
                <a:gd name="T108" fmla="*/ 26 w 78"/>
                <a:gd name="T109" fmla="*/ 43 h 47"/>
                <a:gd name="T110" fmla="*/ 19 w 78"/>
                <a:gd name="T111" fmla="*/ 45 h 47"/>
                <a:gd name="T112" fmla="*/ 14 w 78"/>
                <a:gd name="T113" fmla="*/ 45 h 47"/>
                <a:gd name="T114" fmla="*/ 10 w 78"/>
                <a:gd name="T115" fmla="*/ 46 h 47"/>
                <a:gd name="T116" fmla="*/ 7 w 78"/>
                <a:gd name="T117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47">
                  <a:moveTo>
                    <a:pt x="7" y="46"/>
                  </a:moveTo>
                  <a:lnTo>
                    <a:pt x="7" y="42"/>
                  </a:lnTo>
                  <a:lnTo>
                    <a:pt x="6" y="36"/>
                  </a:lnTo>
                  <a:lnTo>
                    <a:pt x="0" y="32"/>
                  </a:lnTo>
                  <a:lnTo>
                    <a:pt x="0" y="26"/>
                  </a:lnTo>
                  <a:lnTo>
                    <a:pt x="3" y="21"/>
                  </a:lnTo>
                  <a:lnTo>
                    <a:pt x="6" y="18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2"/>
                  </a:lnTo>
                  <a:lnTo>
                    <a:pt x="4" y="0"/>
                  </a:lnTo>
                  <a:lnTo>
                    <a:pt x="7" y="1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6"/>
                  </a:lnTo>
                  <a:lnTo>
                    <a:pt x="19" y="7"/>
                  </a:lnTo>
                  <a:lnTo>
                    <a:pt x="28" y="7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7" y="5"/>
                  </a:lnTo>
                  <a:lnTo>
                    <a:pt x="51" y="3"/>
                  </a:lnTo>
                  <a:lnTo>
                    <a:pt x="57" y="1"/>
                  </a:lnTo>
                  <a:lnTo>
                    <a:pt x="62" y="1"/>
                  </a:lnTo>
                  <a:lnTo>
                    <a:pt x="63" y="3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78" y="7"/>
                  </a:lnTo>
                  <a:lnTo>
                    <a:pt x="78" y="11"/>
                  </a:lnTo>
                  <a:lnTo>
                    <a:pt x="77" y="13"/>
                  </a:lnTo>
                  <a:lnTo>
                    <a:pt x="72" y="14"/>
                  </a:lnTo>
                  <a:lnTo>
                    <a:pt x="69" y="17"/>
                  </a:lnTo>
                  <a:lnTo>
                    <a:pt x="69" y="24"/>
                  </a:lnTo>
                  <a:lnTo>
                    <a:pt x="68" y="24"/>
                  </a:lnTo>
                  <a:lnTo>
                    <a:pt x="67" y="26"/>
                  </a:lnTo>
                  <a:lnTo>
                    <a:pt x="64" y="28"/>
                  </a:lnTo>
                  <a:lnTo>
                    <a:pt x="65" y="28"/>
                  </a:lnTo>
                  <a:lnTo>
                    <a:pt x="66" y="29"/>
                  </a:lnTo>
                  <a:lnTo>
                    <a:pt x="67" y="30"/>
                  </a:lnTo>
                  <a:lnTo>
                    <a:pt x="68" y="33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69" y="37"/>
                  </a:lnTo>
                  <a:lnTo>
                    <a:pt x="63" y="38"/>
                  </a:lnTo>
                  <a:lnTo>
                    <a:pt x="59" y="35"/>
                  </a:lnTo>
                  <a:lnTo>
                    <a:pt x="55" y="37"/>
                  </a:lnTo>
                  <a:lnTo>
                    <a:pt x="52" y="38"/>
                  </a:lnTo>
                  <a:lnTo>
                    <a:pt x="50" y="39"/>
                  </a:lnTo>
                  <a:lnTo>
                    <a:pt x="47" y="40"/>
                  </a:lnTo>
                  <a:lnTo>
                    <a:pt x="47" y="44"/>
                  </a:lnTo>
                  <a:lnTo>
                    <a:pt x="43" y="47"/>
                  </a:lnTo>
                  <a:lnTo>
                    <a:pt x="39" y="47"/>
                  </a:lnTo>
                  <a:lnTo>
                    <a:pt x="31" y="45"/>
                  </a:lnTo>
                  <a:lnTo>
                    <a:pt x="29" y="43"/>
                  </a:lnTo>
                  <a:lnTo>
                    <a:pt x="26" y="43"/>
                  </a:lnTo>
                  <a:lnTo>
                    <a:pt x="19" y="45"/>
                  </a:lnTo>
                  <a:lnTo>
                    <a:pt x="14" y="45"/>
                  </a:lnTo>
                  <a:lnTo>
                    <a:pt x="10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rgbClr val="F28C22"/>
                </a:solidFill>
              </a:endParaRPr>
            </a:p>
          </p:txBody>
        </p:sp>
        <p:sp>
          <p:nvSpPr>
            <p:cNvPr id="341" name="Freeform 536"/>
            <p:cNvSpPr>
              <a:spLocks/>
            </p:cNvSpPr>
            <p:nvPr/>
          </p:nvSpPr>
          <p:spPr bwMode="auto">
            <a:xfrm>
              <a:off x="3700462" y="1620838"/>
              <a:ext cx="120650" cy="96838"/>
            </a:xfrm>
            <a:custGeom>
              <a:avLst/>
              <a:gdLst>
                <a:gd name="T0" fmla="*/ 61 w 76"/>
                <a:gd name="T1" fmla="*/ 14 h 61"/>
                <a:gd name="T2" fmla="*/ 51 w 76"/>
                <a:gd name="T3" fmla="*/ 11 h 61"/>
                <a:gd name="T4" fmla="*/ 43 w 76"/>
                <a:gd name="T5" fmla="*/ 3 h 61"/>
                <a:gd name="T6" fmla="*/ 39 w 76"/>
                <a:gd name="T7" fmla="*/ 1 h 61"/>
                <a:gd name="T8" fmla="*/ 35 w 76"/>
                <a:gd name="T9" fmla="*/ 1 h 61"/>
                <a:gd name="T10" fmla="*/ 36 w 76"/>
                <a:gd name="T11" fmla="*/ 3 h 61"/>
                <a:gd name="T12" fmla="*/ 33 w 76"/>
                <a:gd name="T13" fmla="*/ 4 h 61"/>
                <a:gd name="T14" fmla="*/ 27 w 76"/>
                <a:gd name="T15" fmla="*/ 7 h 61"/>
                <a:gd name="T16" fmla="*/ 28 w 76"/>
                <a:gd name="T17" fmla="*/ 12 h 61"/>
                <a:gd name="T18" fmla="*/ 23 w 76"/>
                <a:gd name="T19" fmla="*/ 16 h 61"/>
                <a:gd name="T20" fmla="*/ 23 w 76"/>
                <a:gd name="T21" fmla="*/ 21 h 61"/>
                <a:gd name="T22" fmla="*/ 20 w 76"/>
                <a:gd name="T23" fmla="*/ 20 h 61"/>
                <a:gd name="T24" fmla="*/ 18 w 76"/>
                <a:gd name="T25" fmla="*/ 20 h 61"/>
                <a:gd name="T26" fmla="*/ 14 w 76"/>
                <a:gd name="T27" fmla="*/ 17 h 61"/>
                <a:gd name="T28" fmla="*/ 8 w 76"/>
                <a:gd name="T29" fmla="*/ 20 h 61"/>
                <a:gd name="T30" fmla="*/ 2 w 76"/>
                <a:gd name="T31" fmla="*/ 20 h 61"/>
                <a:gd name="T32" fmla="*/ 4 w 76"/>
                <a:gd name="T33" fmla="*/ 30 h 61"/>
                <a:gd name="T34" fmla="*/ 9 w 76"/>
                <a:gd name="T35" fmla="*/ 26 h 61"/>
                <a:gd name="T36" fmla="*/ 16 w 76"/>
                <a:gd name="T37" fmla="*/ 25 h 61"/>
                <a:gd name="T38" fmla="*/ 18 w 76"/>
                <a:gd name="T39" fmla="*/ 28 h 61"/>
                <a:gd name="T40" fmla="*/ 25 w 76"/>
                <a:gd name="T41" fmla="*/ 39 h 61"/>
                <a:gd name="T42" fmla="*/ 22 w 76"/>
                <a:gd name="T43" fmla="*/ 41 h 61"/>
                <a:gd name="T44" fmla="*/ 29 w 76"/>
                <a:gd name="T45" fmla="*/ 48 h 61"/>
                <a:gd name="T46" fmla="*/ 32 w 76"/>
                <a:gd name="T47" fmla="*/ 52 h 61"/>
                <a:gd name="T48" fmla="*/ 44 w 76"/>
                <a:gd name="T49" fmla="*/ 54 h 61"/>
                <a:gd name="T50" fmla="*/ 52 w 76"/>
                <a:gd name="T51" fmla="*/ 61 h 61"/>
                <a:gd name="T52" fmla="*/ 48 w 76"/>
                <a:gd name="T53" fmla="*/ 52 h 61"/>
                <a:gd name="T54" fmla="*/ 41 w 76"/>
                <a:gd name="T55" fmla="*/ 47 h 61"/>
                <a:gd name="T56" fmla="*/ 37 w 76"/>
                <a:gd name="T57" fmla="*/ 42 h 61"/>
                <a:gd name="T58" fmla="*/ 34 w 76"/>
                <a:gd name="T59" fmla="*/ 37 h 61"/>
                <a:gd name="T60" fmla="*/ 34 w 76"/>
                <a:gd name="T61" fmla="*/ 35 h 61"/>
                <a:gd name="T62" fmla="*/ 31 w 76"/>
                <a:gd name="T63" fmla="*/ 30 h 61"/>
                <a:gd name="T64" fmla="*/ 30 w 76"/>
                <a:gd name="T65" fmla="*/ 28 h 61"/>
                <a:gd name="T66" fmla="*/ 31 w 76"/>
                <a:gd name="T67" fmla="*/ 21 h 61"/>
                <a:gd name="T68" fmla="*/ 36 w 76"/>
                <a:gd name="T69" fmla="*/ 26 h 61"/>
                <a:gd name="T70" fmla="*/ 43 w 76"/>
                <a:gd name="T71" fmla="*/ 22 h 61"/>
                <a:gd name="T72" fmla="*/ 48 w 76"/>
                <a:gd name="T73" fmla="*/ 23 h 61"/>
                <a:gd name="T74" fmla="*/ 50 w 76"/>
                <a:gd name="T75" fmla="*/ 23 h 61"/>
                <a:gd name="T76" fmla="*/ 54 w 76"/>
                <a:gd name="T77" fmla="*/ 23 h 61"/>
                <a:gd name="T78" fmla="*/ 59 w 76"/>
                <a:gd name="T79" fmla="*/ 23 h 61"/>
                <a:gd name="T80" fmla="*/ 61 w 76"/>
                <a:gd name="T81" fmla="*/ 25 h 61"/>
                <a:gd name="T82" fmla="*/ 65 w 76"/>
                <a:gd name="T83" fmla="*/ 25 h 61"/>
                <a:gd name="T84" fmla="*/ 67 w 76"/>
                <a:gd name="T85" fmla="*/ 24 h 61"/>
                <a:gd name="T86" fmla="*/ 68 w 76"/>
                <a:gd name="T87" fmla="*/ 28 h 61"/>
                <a:gd name="T88" fmla="*/ 73 w 76"/>
                <a:gd name="T89" fmla="*/ 28 h 61"/>
                <a:gd name="T90" fmla="*/ 72 w 76"/>
                <a:gd name="T91" fmla="*/ 24 h 61"/>
                <a:gd name="T92" fmla="*/ 74 w 76"/>
                <a:gd name="T93" fmla="*/ 22 h 61"/>
                <a:gd name="T94" fmla="*/ 76 w 76"/>
                <a:gd name="T95" fmla="*/ 22 h 61"/>
                <a:gd name="T96" fmla="*/ 75 w 76"/>
                <a:gd name="T97" fmla="*/ 22 h 61"/>
                <a:gd name="T98" fmla="*/ 72 w 76"/>
                <a:gd name="T99" fmla="*/ 20 h 61"/>
                <a:gd name="T100" fmla="*/ 70 w 76"/>
                <a:gd name="T101" fmla="*/ 20 h 61"/>
                <a:gd name="T102" fmla="*/ 70 w 76"/>
                <a:gd name="T103" fmla="*/ 18 h 61"/>
                <a:gd name="T104" fmla="*/ 72 w 76"/>
                <a:gd name="T105" fmla="*/ 17 h 61"/>
                <a:gd name="T106" fmla="*/ 70 w 76"/>
                <a:gd name="T107" fmla="*/ 16 h 61"/>
                <a:gd name="T108" fmla="*/ 69 w 76"/>
                <a:gd name="T109" fmla="*/ 16 h 61"/>
                <a:gd name="T110" fmla="*/ 69 w 76"/>
                <a:gd name="T111" fmla="*/ 14 h 61"/>
                <a:gd name="T112" fmla="*/ 67 w 76"/>
                <a:gd name="T113" fmla="*/ 1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6" h="61">
                  <a:moveTo>
                    <a:pt x="67" y="11"/>
                  </a:moveTo>
                  <a:lnTo>
                    <a:pt x="65" y="13"/>
                  </a:lnTo>
                  <a:lnTo>
                    <a:pt x="61" y="14"/>
                  </a:lnTo>
                  <a:lnTo>
                    <a:pt x="57" y="14"/>
                  </a:lnTo>
                  <a:lnTo>
                    <a:pt x="54" y="12"/>
                  </a:lnTo>
                  <a:lnTo>
                    <a:pt x="51" y="11"/>
                  </a:lnTo>
                  <a:lnTo>
                    <a:pt x="49" y="8"/>
                  </a:lnTo>
                  <a:lnTo>
                    <a:pt x="45" y="6"/>
                  </a:lnTo>
                  <a:lnTo>
                    <a:pt x="43" y="3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5" y="3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2" y="5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8" y="10"/>
                  </a:lnTo>
                  <a:lnTo>
                    <a:pt x="28" y="12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3" y="16"/>
                  </a:lnTo>
                  <a:lnTo>
                    <a:pt x="23" y="17"/>
                  </a:lnTo>
                  <a:lnTo>
                    <a:pt x="23" y="18"/>
                  </a:lnTo>
                  <a:lnTo>
                    <a:pt x="23" y="21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20" y="20"/>
                  </a:lnTo>
                  <a:lnTo>
                    <a:pt x="19" y="20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16" y="21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1" y="24"/>
                  </a:lnTo>
                  <a:lnTo>
                    <a:pt x="4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9" y="26"/>
                  </a:lnTo>
                  <a:lnTo>
                    <a:pt x="11" y="22"/>
                  </a:lnTo>
                  <a:lnTo>
                    <a:pt x="14" y="23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8" y="26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20" y="35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40"/>
                  </a:lnTo>
                  <a:lnTo>
                    <a:pt x="22" y="41"/>
                  </a:lnTo>
                  <a:lnTo>
                    <a:pt x="25" y="45"/>
                  </a:lnTo>
                  <a:lnTo>
                    <a:pt x="27" y="46"/>
                  </a:lnTo>
                  <a:lnTo>
                    <a:pt x="29" y="48"/>
                  </a:lnTo>
                  <a:lnTo>
                    <a:pt x="31" y="49"/>
                  </a:lnTo>
                  <a:lnTo>
                    <a:pt x="32" y="51"/>
                  </a:lnTo>
                  <a:lnTo>
                    <a:pt x="32" y="52"/>
                  </a:lnTo>
                  <a:lnTo>
                    <a:pt x="37" y="52"/>
                  </a:lnTo>
                  <a:lnTo>
                    <a:pt x="40" y="52"/>
                  </a:lnTo>
                  <a:lnTo>
                    <a:pt x="44" y="54"/>
                  </a:lnTo>
                  <a:lnTo>
                    <a:pt x="47" y="56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4" y="60"/>
                  </a:lnTo>
                  <a:lnTo>
                    <a:pt x="49" y="55"/>
                  </a:lnTo>
                  <a:lnTo>
                    <a:pt x="48" y="52"/>
                  </a:lnTo>
                  <a:lnTo>
                    <a:pt x="47" y="51"/>
                  </a:lnTo>
                  <a:lnTo>
                    <a:pt x="46" y="51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39" y="42"/>
                  </a:lnTo>
                  <a:lnTo>
                    <a:pt x="37" y="42"/>
                  </a:lnTo>
                  <a:lnTo>
                    <a:pt x="35" y="39"/>
                  </a:lnTo>
                  <a:lnTo>
                    <a:pt x="34" y="39"/>
                  </a:lnTo>
                  <a:lnTo>
                    <a:pt x="34" y="37"/>
                  </a:lnTo>
                  <a:lnTo>
                    <a:pt x="35" y="37"/>
                  </a:lnTo>
                  <a:lnTo>
                    <a:pt x="34" y="36"/>
                  </a:lnTo>
                  <a:lnTo>
                    <a:pt x="34" y="35"/>
                  </a:lnTo>
                  <a:lnTo>
                    <a:pt x="33" y="33"/>
                  </a:lnTo>
                  <a:lnTo>
                    <a:pt x="32" y="30"/>
                  </a:lnTo>
                  <a:lnTo>
                    <a:pt x="31" y="30"/>
                  </a:lnTo>
                  <a:lnTo>
                    <a:pt x="29" y="29"/>
                  </a:lnTo>
                  <a:lnTo>
                    <a:pt x="29" y="28"/>
                  </a:lnTo>
                  <a:lnTo>
                    <a:pt x="30" y="28"/>
                  </a:lnTo>
                  <a:lnTo>
                    <a:pt x="29" y="27"/>
                  </a:lnTo>
                  <a:lnTo>
                    <a:pt x="29" y="23"/>
                  </a:lnTo>
                  <a:lnTo>
                    <a:pt x="31" y="21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36" y="26"/>
                  </a:lnTo>
                  <a:lnTo>
                    <a:pt x="37" y="26"/>
                  </a:lnTo>
                  <a:lnTo>
                    <a:pt x="39" y="22"/>
                  </a:lnTo>
                  <a:lnTo>
                    <a:pt x="43" y="22"/>
                  </a:lnTo>
                  <a:lnTo>
                    <a:pt x="44" y="21"/>
                  </a:lnTo>
                  <a:lnTo>
                    <a:pt x="45" y="21"/>
                  </a:lnTo>
                  <a:lnTo>
                    <a:pt x="48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3" y="24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6" y="25"/>
                  </a:lnTo>
                  <a:lnTo>
                    <a:pt x="57" y="25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60" y="24"/>
                  </a:lnTo>
                  <a:lnTo>
                    <a:pt x="61" y="25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65" y="24"/>
                  </a:lnTo>
                  <a:lnTo>
                    <a:pt x="67" y="24"/>
                  </a:lnTo>
                  <a:lnTo>
                    <a:pt x="69" y="26"/>
                  </a:lnTo>
                  <a:lnTo>
                    <a:pt x="68" y="27"/>
                  </a:lnTo>
                  <a:lnTo>
                    <a:pt x="68" y="28"/>
                  </a:lnTo>
                  <a:lnTo>
                    <a:pt x="70" y="29"/>
                  </a:lnTo>
                  <a:lnTo>
                    <a:pt x="71" y="29"/>
                  </a:lnTo>
                  <a:lnTo>
                    <a:pt x="73" y="28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2" y="24"/>
                  </a:lnTo>
                  <a:lnTo>
                    <a:pt x="73" y="23"/>
                  </a:lnTo>
                  <a:lnTo>
                    <a:pt x="73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1"/>
                  </a:lnTo>
                  <a:lnTo>
                    <a:pt x="75" y="22"/>
                  </a:lnTo>
                  <a:lnTo>
                    <a:pt x="74" y="21"/>
                  </a:lnTo>
                  <a:lnTo>
                    <a:pt x="73" y="21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1" y="18"/>
                  </a:lnTo>
                  <a:lnTo>
                    <a:pt x="70" y="18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71" y="16"/>
                  </a:lnTo>
                  <a:lnTo>
                    <a:pt x="70" y="16"/>
                  </a:lnTo>
                  <a:lnTo>
                    <a:pt x="70" y="17"/>
                  </a:lnTo>
                  <a:lnTo>
                    <a:pt x="69" y="17"/>
                  </a:lnTo>
                  <a:lnTo>
                    <a:pt x="69" y="16"/>
                  </a:lnTo>
                  <a:lnTo>
                    <a:pt x="70" y="15"/>
                  </a:lnTo>
                  <a:lnTo>
                    <a:pt x="70" y="15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70" y="13"/>
                  </a:lnTo>
                  <a:lnTo>
                    <a:pt x="67" y="1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2" name="Freeform 538"/>
            <p:cNvSpPr>
              <a:spLocks/>
            </p:cNvSpPr>
            <p:nvPr/>
          </p:nvSpPr>
          <p:spPr bwMode="auto">
            <a:xfrm>
              <a:off x="3817937" y="1722438"/>
              <a:ext cx="38100" cy="73025"/>
            </a:xfrm>
            <a:custGeom>
              <a:avLst/>
              <a:gdLst>
                <a:gd name="T0" fmla="*/ 12 w 24"/>
                <a:gd name="T1" fmla="*/ 46 h 46"/>
                <a:gd name="T2" fmla="*/ 10 w 24"/>
                <a:gd name="T3" fmla="*/ 45 h 46"/>
                <a:gd name="T4" fmla="*/ 10 w 24"/>
                <a:gd name="T5" fmla="*/ 42 h 46"/>
                <a:gd name="T6" fmla="*/ 8 w 24"/>
                <a:gd name="T7" fmla="*/ 40 h 46"/>
                <a:gd name="T8" fmla="*/ 4 w 24"/>
                <a:gd name="T9" fmla="*/ 39 h 46"/>
                <a:gd name="T10" fmla="*/ 2 w 24"/>
                <a:gd name="T11" fmla="*/ 36 h 46"/>
                <a:gd name="T12" fmla="*/ 0 w 24"/>
                <a:gd name="T13" fmla="*/ 34 h 46"/>
                <a:gd name="T14" fmla="*/ 2 w 24"/>
                <a:gd name="T15" fmla="*/ 34 h 46"/>
                <a:gd name="T16" fmla="*/ 2 w 24"/>
                <a:gd name="T17" fmla="*/ 32 h 46"/>
                <a:gd name="T18" fmla="*/ 2 w 24"/>
                <a:gd name="T19" fmla="*/ 29 h 46"/>
                <a:gd name="T20" fmla="*/ 2 w 24"/>
                <a:gd name="T21" fmla="*/ 26 h 46"/>
                <a:gd name="T22" fmla="*/ 2 w 24"/>
                <a:gd name="T23" fmla="*/ 26 h 46"/>
                <a:gd name="T24" fmla="*/ 2 w 24"/>
                <a:gd name="T25" fmla="*/ 24 h 46"/>
                <a:gd name="T26" fmla="*/ 3 w 24"/>
                <a:gd name="T27" fmla="*/ 22 h 46"/>
                <a:gd name="T28" fmla="*/ 2 w 24"/>
                <a:gd name="T29" fmla="*/ 20 h 46"/>
                <a:gd name="T30" fmla="*/ 4 w 24"/>
                <a:gd name="T31" fmla="*/ 13 h 46"/>
                <a:gd name="T32" fmla="*/ 3 w 24"/>
                <a:gd name="T33" fmla="*/ 12 h 46"/>
                <a:gd name="T34" fmla="*/ 1 w 24"/>
                <a:gd name="T35" fmla="*/ 12 h 46"/>
                <a:gd name="T36" fmla="*/ 2 w 24"/>
                <a:gd name="T37" fmla="*/ 8 h 46"/>
                <a:gd name="T38" fmla="*/ 2 w 24"/>
                <a:gd name="T39" fmla="*/ 6 h 46"/>
                <a:gd name="T40" fmla="*/ 3 w 24"/>
                <a:gd name="T41" fmla="*/ 3 h 46"/>
                <a:gd name="T42" fmla="*/ 5 w 24"/>
                <a:gd name="T43" fmla="*/ 2 h 46"/>
                <a:gd name="T44" fmla="*/ 6 w 24"/>
                <a:gd name="T45" fmla="*/ 0 h 46"/>
                <a:gd name="T46" fmla="*/ 8 w 24"/>
                <a:gd name="T47" fmla="*/ 1 h 46"/>
                <a:gd name="T48" fmla="*/ 11 w 24"/>
                <a:gd name="T49" fmla="*/ 2 h 46"/>
                <a:gd name="T50" fmla="*/ 13 w 24"/>
                <a:gd name="T51" fmla="*/ 4 h 46"/>
                <a:gd name="T52" fmla="*/ 15 w 24"/>
                <a:gd name="T53" fmla="*/ 5 h 46"/>
                <a:gd name="T54" fmla="*/ 18 w 24"/>
                <a:gd name="T55" fmla="*/ 8 h 46"/>
                <a:gd name="T56" fmla="*/ 17 w 24"/>
                <a:gd name="T57" fmla="*/ 16 h 46"/>
                <a:gd name="T58" fmla="*/ 17 w 24"/>
                <a:gd name="T59" fmla="*/ 20 h 46"/>
                <a:gd name="T60" fmla="*/ 19 w 24"/>
                <a:gd name="T61" fmla="*/ 24 h 46"/>
                <a:gd name="T62" fmla="*/ 23 w 24"/>
                <a:gd name="T63" fmla="*/ 27 h 46"/>
                <a:gd name="T64" fmla="*/ 24 w 24"/>
                <a:gd name="T65" fmla="*/ 30 h 46"/>
                <a:gd name="T66" fmla="*/ 24 w 24"/>
                <a:gd name="T67" fmla="*/ 33 h 46"/>
                <a:gd name="T68" fmla="*/ 21 w 24"/>
                <a:gd name="T69" fmla="*/ 35 h 46"/>
                <a:gd name="T70" fmla="*/ 19 w 24"/>
                <a:gd name="T71" fmla="*/ 39 h 46"/>
                <a:gd name="T72" fmla="*/ 16 w 24"/>
                <a:gd name="T73" fmla="*/ 40 h 46"/>
                <a:gd name="T74" fmla="*/ 16 w 24"/>
                <a:gd name="T75" fmla="*/ 43 h 46"/>
                <a:gd name="T76" fmla="*/ 15 w 24"/>
                <a:gd name="T77" fmla="*/ 44 h 46"/>
                <a:gd name="T78" fmla="*/ 12 w 24"/>
                <a:gd name="T79" fmla="*/ 46 h 46"/>
                <a:gd name="T80" fmla="*/ 12 w 24"/>
                <a:gd name="T8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" h="46">
                  <a:moveTo>
                    <a:pt x="12" y="46"/>
                  </a:moveTo>
                  <a:lnTo>
                    <a:pt x="10" y="45"/>
                  </a:lnTo>
                  <a:lnTo>
                    <a:pt x="10" y="42"/>
                  </a:lnTo>
                  <a:lnTo>
                    <a:pt x="8" y="40"/>
                  </a:lnTo>
                  <a:lnTo>
                    <a:pt x="4" y="39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2" y="34"/>
                  </a:lnTo>
                  <a:lnTo>
                    <a:pt x="2" y="32"/>
                  </a:lnTo>
                  <a:lnTo>
                    <a:pt x="2" y="29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2" y="8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8" y="8"/>
                  </a:lnTo>
                  <a:lnTo>
                    <a:pt x="17" y="16"/>
                  </a:lnTo>
                  <a:lnTo>
                    <a:pt x="17" y="20"/>
                  </a:lnTo>
                  <a:lnTo>
                    <a:pt x="19" y="24"/>
                  </a:lnTo>
                  <a:lnTo>
                    <a:pt x="23" y="27"/>
                  </a:lnTo>
                  <a:lnTo>
                    <a:pt x="24" y="30"/>
                  </a:lnTo>
                  <a:lnTo>
                    <a:pt x="24" y="33"/>
                  </a:lnTo>
                  <a:lnTo>
                    <a:pt x="21" y="35"/>
                  </a:lnTo>
                  <a:lnTo>
                    <a:pt x="19" y="39"/>
                  </a:lnTo>
                  <a:lnTo>
                    <a:pt x="16" y="40"/>
                  </a:lnTo>
                  <a:lnTo>
                    <a:pt x="16" y="43"/>
                  </a:lnTo>
                  <a:lnTo>
                    <a:pt x="15" y="44"/>
                  </a:lnTo>
                  <a:lnTo>
                    <a:pt x="12" y="46"/>
                  </a:lnTo>
                  <a:lnTo>
                    <a:pt x="12" y="46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3" name="Freeform 540"/>
            <p:cNvSpPr>
              <a:spLocks/>
            </p:cNvSpPr>
            <p:nvPr/>
          </p:nvSpPr>
          <p:spPr bwMode="auto">
            <a:xfrm>
              <a:off x="3852862" y="1320800"/>
              <a:ext cx="115888" cy="80963"/>
            </a:xfrm>
            <a:custGeom>
              <a:avLst/>
              <a:gdLst>
                <a:gd name="T0" fmla="*/ 1 w 73"/>
                <a:gd name="T1" fmla="*/ 12 h 51"/>
                <a:gd name="T2" fmla="*/ 1 w 73"/>
                <a:gd name="T3" fmla="*/ 17 h 51"/>
                <a:gd name="T4" fmla="*/ 1 w 73"/>
                <a:gd name="T5" fmla="*/ 14 h 51"/>
                <a:gd name="T6" fmla="*/ 3 w 73"/>
                <a:gd name="T7" fmla="*/ 20 h 51"/>
                <a:gd name="T8" fmla="*/ 3 w 73"/>
                <a:gd name="T9" fmla="*/ 23 h 51"/>
                <a:gd name="T10" fmla="*/ 4 w 73"/>
                <a:gd name="T11" fmla="*/ 25 h 51"/>
                <a:gd name="T12" fmla="*/ 7 w 73"/>
                <a:gd name="T13" fmla="*/ 25 h 51"/>
                <a:gd name="T14" fmla="*/ 10 w 73"/>
                <a:gd name="T15" fmla="*/ 27 h 51"/>
                <a:gd name="T16" fmla="*/ 16 w 73"/>
                <a:gd name="T17" fmla="*/ 28 h 51"/>
                <a:gd name="T18" fmla="*/ 21 w 73"/>
                <a:gd name="T19" fmla="*/ 29 h 51"/>
                <a:gd name="T20" fmla="*/ 22 w 73"/>
                <a:gd name="T21" fmla="*/ 37 h 51"/>
                <a:gd name="T22" fmla="*/ 23 w 73"/>
                <a:gd name="T23" fmla="*/ 42 h 51"/>
                <a:gd name="T24" fmla="*/ 30 w 73"/>
                <a:gd name="T25" fmla="*/ 47 h 51"/>
                <a:gd name="T26" fmla="*/ 32 w 73"/>
                <a:gd name="T27" fmla="*/ 50 h 51"/>
                <a:gd name="T28" fmla="*/ 39 w 73"/>
                <a:gd name="T29" fmla="*/ 50 h 51"/>
                <a:gd name="T30" fmla="*/ 44 w 73"/>
                <a:gd name="T31" fmla="*/ 50 h 51"/>
                <a:gd name="T32" fmla="*/ 47 w 73"/>
                <a:gd name="T33" fmla="*/ 50 h 51"/>
                <a:gd name="T34" fmla="*/ 48 w 73"/>
                <a:gd name="T35" fmla="*/ 47 h 51"/>
                <a:gd name="T36" fmla="*/ 52 w 73"/>
                <a:gd name="T37" fmla="*/ 46 h 51"/>
                <a:gd name="T38" fmla="*/ 54 w 73"/>
                <a:gd name="T39" fmla="*/ 44 h 51"/>
                <a:gd name="T40" fmla="*/ 57 w 73"/>
                <a:gd name="T41" fmla="*/ 46 h 51"/>
                <a:gd name="T42" fmla="*/ 61 w 73"/>
                <a:gd name="T43" fmla="*/ 46 h 51"/>
                <a:gd name="T44" fmla="*/ 59 w 73"/>
                <a:gd name="T45" fmla="*/ 43 h 51"/>
                <a:gd name="T46" fmla="*/ 59 w 73"/>
                <a:gd name="T47" fmla="*/ 40 h 51"/>
                <a:gd name="T48" fmla="*/ 61 w 73"/>
                <a:gd name="T49" fmla="*/ 35 h 51"/>
                <a:gd name="T50" fmla="*/ 61 w 73"/>
                <a:gd name="T51" fmla="*/ 32 h 51"/>
                <a:gd name="T52" fmla="*/ 63 w 73"/>
                <a:gd name="T53" fmla="*/ 29 h 51"/>
                <a:gd name="T54" fmla="*/ 66 w 73"/>
                <a:gd name="T55" fmla="*/ 28 h 51"/>
                <a:gd name="T56" fmla="*/ 71 w 73"/>
                <a:gd name="T57" fmla="*/ 27 h 51"/>
                <a:gd name="T58" fmla="*/ 72 w 73"/>
                <a:gd name="T59" fmla="*/ 23 h 51"/>
                <a:gd name="T60" fmla="*/ 69 w 73"/>
                <a:gd name="T61" fmla="*/ 21 h 51"/>
                <a:gd name="T62" fmla="*/ 71 w 73"/>
                <a:gd name="T63" fmla="*/ 19 h 51"/>
                <a:gd name="T64" fmla="*/ 72 w 73"/>
                <a:gd name="T65" fmla="*/ 17 h 51"/>
                <a:gd name="T66" fmla="*/ 71 w 73"/>
                <a:gd name="T67" fmla="*/ 16 h 51"/>
                <a:gd name="T68" fmla="*/ 65 w 73"/>
                <a:gd name="T69" fmla="*/ 10 h 51"/>
                <a:gd name="T70" fmla="*/ 55 w 73"/>
                <a:gd name="T71" fmla="*/ 7 h 51"/>
                <a:gd name="T72" fmla="*/ 51 w 73"/>
                <a:gd name="T73" fmla="*/ 1 h 51"/>
                <a:gd name="T74" fmla="*/ 48 w 73"/>
                <a:gd name="T75" fmla="*/ 1 h 51"/>
                <a:gd name="T76" fmla="*/ 42 w 73"/>
                <a:gd name="T77" fmla="*/ 4 h 51"/>
                <a:gd name="T78" fmla="*/ 33 w 73"/>
                <a:gd name="T79" fmla="*/ 2 h 51"/>
                <a:gd name="T80" fmla="*/ 27 w 73"/>
                <a:gd name="T81" fmla="*/ 2 h 51"/>
                <a:gd name="T82" fmla="*/ 24 w 73"/>
                <a:gd name="T83" fmla="*/ 2 h 51"/>
                <a:gd name="T84" fmla="*/ 21 w 73"/>
                <a:gd name="T85" fmla="*/ 1 h 51"/>
                <a:gd name="T86" fmla="*/ 15 w 73"/>
                <a:gd name="T87" fmla="*/ 1 h 51"/>
                <a:gd name="T88" fmla="*/ 6 w 73"/>
                <a:gd name="T89" fmla="*/ 4 h 51"/>
                <a:gd name="T90" fmla="*/ 2 w 73"/>
                <a:gd name="T91" fmla="*/ 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51">
                  <a:moveTo>
                    <a:pt x="0" y="8"/>
                  </a:moveTo>
                  <a:lnTo>
                    <a:pt x="1" y="12"/>
                  </a:lnTo>
                  <a:lnTo>
                    <a:pt x="1" y="15"/>
                  </a:lnTo>
                  <a:lnTo>
                    <a:pt x="1" y="17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1" y="15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4" y="25"/>
                  </a:lnTo>
                  <a:lnTo>
                    <a:pt x="6" y="24"/>
                  </a:lnTo>
                  <a:lnTo>
                    <a:pt x="7" y="25"/>
                  </a:lnTo>
                  <a:lnTo>
                    <a:pt x="9" y="26"/>
                  </a:lnTo>
                  <a:lnTo>
                    <a:pt x="10" y="27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28"/>
                  </a:lnTo>
                  <a:lnTo>
                    <a:pt x="21" y="29"/>
                  </a:lnTo>
                  <a:lnTo>
                    <a:pt x="24" y="33"/>
                  </a:lnTo>
                  <a:lnTo>
                    <a:pt x="22" y="37"/>
                  </a:lnTo>
                  <a:lnTo>
                    <a:pt x="22" y="40"/>
                  </a:lnTo>
                  <a:lnTo>
                    <a:pt x="23" y="42"/>
                  </a:lnTo>
                  <a:lnTo>
                    <a:pt x="26" y="44"/>
                  </a:lnTo>
                  <a:lnTo>
                    <a:pt x="30" y="47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5" y="51"/>
                  </a:lnTo>
                  <a:lnTo>
                    <a:pt x="39" y="50"/>
                  </a:lnTo>
                  <a:lnTo>
                    <a:pt x="42" y="51"/>
                  </a:lnTo>
                  <a:lnTo>
                    <a:pt x="44" y="50"/>
                  </a:lnTo>
                  <a:lnTo>
                    <a:pt x="45" y="49"/>
                  </a:lnTo>
                  <a:lnTo>
                    <a:pt x="47" y="50"/>
                  </a:lnTo>
                  <a:lnTo>
                    <a:pt x="49" y="50"/>
                  </a:lnTo>
                  <a:lnTo>
                    <a:pt x="48" y="47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3" y="45"/>
                  </a:lnTo>
                  <a:lnTo>
                    <a:pt x="54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9" y="47"/>
                  </a:lnTo>
                  <a:lnTo>
                    <a:pt x="61" y="46"/>
                  </a:lnTo>
                  <a:lnTo>
                    <a:pt x="60" y="44"/>
                  </a:lnTo>
                  <a:lnTo>
                    <a:pt x="59" y="43"/>
                  </a:lnTo>
                  <a:lnTo>
                    <a:pt x="58" y="41"/>
                  </a:lnTo>
                  <a:lnTo>
                    <a:pt x="59" y="40"/>
                  </a:lnTo>
                  <a:lnTo>
                    <a:pt x="61" y="37"/>
                  </a:lnTo>
                  <a:lnTo>
                    <a:pt x="61" y="35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2" y="30"/>
                  </a:lnTo>
                  <a:lnTo>
                    <a:pt x="63" y="29"/>
                  </a:lnTo>
                  <a:lnTo>
                    <a:pt x="65" y="29"/>
                  </a:lnTo>
                  <a:lnTo>
                    <a:pt x="66" y="28"/>
                  </a:lnTo>
                  <a:lnTo>
                    <a:pt x="68" y="27"/>
                  </a:lnTo>
                  <a:lnTo>
                    <a:pt x="71" y="27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69" y="23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3" y="17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71" y="16"/>
                  </a:lnTo>
                  <a:lnTo>
                    <a:pt x="69" y="15"/>
                  </a:lnTo>
                  <a:lnTo>
                    <a:pt x="65" y="10"/>
                  </a:lnTo>
                  <a:lnTo>
                    <a:pt x="59" y="6"/>
                  </a:lnTo>
                  <a:lnTo>
                    <a:pt x="55" y="7"/>
                  </a:lnTo>
                  <a:lnTo>
                    <a:pt x="53" y="6"/>
                  </a:lnTo>
                  <a:lnTo>
                    <a:pt x="51" y="1"/>
                  </a:lnTo>
                  <a:lnTo>
                    <a:pt x="50" y="0"/>
                  </a:lnTo>
                  <a:lnTo>
                    <a:pt x="48" y="1"/>
                  </a:lnTo>
                  <a:lnTo>
                    <a:pt x="45" y="3"/>
                  </a:lnTo>
                  <a:lnTo>
                    <a:pt x="42" y="4"/>
                  </a:lnTo>
                  <a:lnTo>
                    <a:pt x="35" y="2"/>
                  </a:lnTo>
                  <a:lnTo>
                    <a:pt x="33" y="2"/>
                  </a:lnTo>
                  <a:lnTo>
                    <a:pt x="29" y="1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5" y="1"/>
                  </a:lnTo>
                  <a:lnTo>
                    <a:pt x="10" y="3"/>
                  </a:lnTo>
                  <a:lnTo>
                    <a:pt x="6" y="4"/>
                  </a:lnTo>
                  <a:lnTo>
                    <a:pt x="4" y="7"/>
                  </a:lnTo>
                  <a:lnTo>
                    <a:pt x="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4" name="Freeform 542"/>
            <p:cNvSpPr>
              <a:spLocks/>
            </p:cNvSpPr>
            <p:nvPr/>
          </p:nvSpPr>
          <p:spPr bwMode="auto">
            <a:xfrm>
              <a:off x="3802062" y="1628775"/>
              <a:ext cx="88900" cy="117475"/>
            </a:xfrm>
            <a:custGeom>
              <a:avLst/>
              <a:gdLst>
                <a:gd name="T0" fmla="*/ 6 w 56"/>
                <a:gd name="T1" fmla="*/ 8 h 74"/>
                <a:gd name="T2" fmla="*/ 6 w 56"/>
                <a:gd name="T3" fmla="*/ 10 h 74"/>
                <a:gd name="T4" fmla="*/ 6 w 56"/>
                <a:gd name="T5" fmla="*/ 11 h 74"/>
                <a:gd name="T6" fmla="*/ 8 w 56"/>
                <a:gd name="T7" fmla="*/ 11 h 74"/>
                <a:gd name="T8" fmla="*/ 7 w 56"/>
                <a:gd name="T9" fmla="*/ 12 h 74"/>
                <a:gd name="T10" fmla="*/ 6 w 56"/>
                <a:gd name="T11" fmla="*/ 14 h 74"/>
                <a:gd name="T12" fmla="*/ 8 w 56"/>
                <a:gd name="T13" fmla="*/ 15 h 74"/>
                <a:gd name="T14" fmla="*/ 10 w 56"/>
                <a:gd name="T15" fmla="*/ 15 h 74"/>
                <a:gd name="T16" fmla="*/ 12 w 56"/>
                <a:gd name="T17" fmla="*/ 16 h 74"/>
                <a:gd name="T18" fmla="*/ 11 w 56"/>
                <a:gd name="T19" fmla="*/ 17 h 74"/>
                <a:gd name="T20" fmla="*/ 9 w 56"/>
                <a:gd name="T21" fmla="*/ 18 h 74"/>
                <a:gd name="T22" fmla="*/ 9 w 56"/>
                <a:gd name="T23" fmla="*/ 21 h 74"/>
                <a:gd name="T24" fmla="*/ 12 w 56"/>
                <a:gd name="T25" fmla="*/ 23 h 74"/>
                <a:gd name="T26" fmla="*/ 11 w 56"/>
                <a:gd name="T27" fmla="*/ 26 h 74"/>
                <a:gd name="T28" fmla="*/ 9 w 56"/>
                <a:gd name="T29" fmla="*/ 29 h 74"/>
                <a:gd name="T30" fmla="*/ 9 w 56"/>
                <a:gd name="T31" fmla="*/ 33 h 74"/>
                <a:gd name="T32" fmla="*/ 11 w 56"/>
                <a:gd name="T33" fmla="*/ 33 h 74"/>
                <a:gd name="T34" fmla="*/ 13 w 56"/>
                <a:gd name="T35" fmla="*/ 35 h 74"/>
                <a:gd name="T36" fmla="*/ 14 w 56"/>
                <a:gd name="T37" fmla="*/ 36 h 74"/>
                <a:gd name="T38" fmla="*/ 16 w 56"/>
                <a:gd name="T39" fmla="*/ 37 h 74"/>
                <a:gd name="T40" fmla="*/ 11 w 56"/>
                <a:gd name="T41" fmla="*/ 37 h 74"/>
                <a:gd name="T42" fmla="*/ 11 w 56"/>
                <a:gd name="T43" fmla="*/ 38 h 74"/>
                <a:gd name="T44" fmla="*/ 14 w 56"/>
                <a:gd name="T45" fmla="*/ 42 h 74"/>
                <a:gd name="T46" fmla="*/ 13 w 56"/>
                <a:gd name="T47" fmla="*/ 45 h 74"/>
                <a:gd name="T48" fmla="*/ 11 w 56"/>
                <a:gd name="T49" fmla="*/ 45 h 74"/>
                <a:gd name="T50" fmla="*/ 9 w 56"/>
                <a:gd name="T51" fmla="*/ 46 h 74"/>
                <a:gd name="T52" fmla="*/ 7 w 56"/>
                <a:gd name="T53" fmla="*/ 45 h 74"/>
                <a:gd name="T54" fmla="*/ 8 w 56"/>
                <a:gd name="T55" fmla="*/ 47 h 74"/>
                <a:gd name="T56" fmla="*/ 8 w 56"/>
                <a:gd name="T57" fmla="*/ 50 h 74"/>
                <a:gd name="T58" fmla="*/ 7 w 56"/>
                <a:gd name="T59" fmla="*/ 50 h 74"/>
                <a:gd name="T60" fmla="*/ 6 w 56"/>
                <a:gd name="T61" fmla="*/ 49 h 74"/>
                <a:gd name="T62" fmla="*/ 3 w 56"/>
                <a:gd name="T63" fmla="*/ 52 h 74"/>
                <a:gd name="T64" fmla="*/ 1 w 56"/>
                <a:gd name="T65" fmla="*/ 54 h 74"/>
                <a:gd name="T66" fmla="*/ 0 w 56"/>
                <a:gd name="T67" fmla="*/ 57 h 74"/>
                <a:gd name="T68" fmla="*/ 1 w 56"/>
                <a:gd name="T69" fmla="*/ 59 h 74"/>
                <a:gd name="T70" fmla="*/ 0 w 56"/>
                <a:gd name="T71" fmla="*/ 64 h 74"/>
                <a:gd name="T72" fmla="*/ 9 w 56"/>
                <a:gd name="T73" fmla="*/ 70 h 74"/>
                <a:gd name="T74" fmla="*/ 13 w 56"/>
                <a:gd name="T75" fmla="*/ 70 h 74"/>
                <a:gd name="T76" fmla="*/ 15 w 56"/>
                <a:gd name="T77" fmla="*/ 64 h 74"/>
                <a:gd name="T78" fmla="*/ 21 w 56"/>
                <a:gd name="T79" fmla="*/ 63 h 74"/>
                <a:gd name="T80" fmla="*/ 28 w 56"/>
                <a:gd name="T81" fmla="*/ 70 h 74"/>
                <a:gd name="T82" fmla="*/ 30 w 56"/>
                <a:gd name="T83" fmla="*/ 70 h 74"/>
                <a:gd name="T84" fmla="*/ 35 w 56"/>
                <a:gd name="T85" fmla="*/ 67 h 74"/>
                <a:gd name="T86" fmla="*/ 37 w 56"/>
                <a:gd name="T87" fmla="*/ 68 h 74"/>
                <a:gd name="T88" fmla="*/ 44 w 56"/>
                <a:gd name="T89" fmla="*/ 66 h 74"/>
                <a:gd name="T90" fmla="*/ 51 w 56"/>
                <a:gd name="T91" fmla="*/ 67 h 74"/>
                <a:gd name="T92" fmla="*/ 56 w 56"/>
                <a:gd name="T93" fmla="*/ 54 h 74"/>
                <a:gd name="T94" fmla="*/ 50 w 56"/>
                <a:gd name="T95" fmla="*/ 42 h 74"/>
                <a:gd name="T96" fmla="*/ 53 w 56"/>
                <a:gd name="T97" fmla="*/ 35 h 74"/>
                <a:gd name="T98" fmla="*/ 52 w 56"/>
                <a:gd name="T99" fmla="*/ 27 h 74"/>
                <a:gd name="T100" fmla="*/ 39 w 56"/>
                <a:gd name="T101" fmla="*/ 24 h 74"/>
                <a:gd name="T102" fmla="*/ 36 w 56"/>
                <a:gd name="T103" fmla="*/ 17 h 74"/>
                <a:gd name="T104" fmla="*/ 30 w 56"/>
                <a:gd name="T105" fmla="*/ 10 h 74"/>
                <a:gd name="T106" fmla="*/ 23 w 56"/>
                <a:gd name="T107" fmla="*/ 3 h 74"/>
                <a:gd name="T108" fmla="*/ 18 w 56"/>
                <a:gd name="T109" fmla="*/ 2 h 74"/>
                <a:gd name="T110" fmla="*/ 8 w 56"/>
                <a:gd name="T111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" h="74">
                  <a:moveTo>
                    <a:pt x="3" y="5"/>
                  </a:moveTo>
                  <a:lnTo>
                    <a:pt x="6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6"/>
                  </a:lnTo>
                  <a:lnTo>
                    <a:pt x="9" y="17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22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0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30"/>
                  </a:lnTo>
                  <a:lnTo>
                    <a:pt x="9" y="31"/>
                  </a:lnTo>
                  <a:lnTo>
                    <a:pt x="9" y="33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2" y="33"/>
                  </a:lnTo>
                  <a:lnTo>
                    <a:pt x="12" y="34"/>
                  </a:lnTo>
                  <a:lnTo>
                    <a:pt x="13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5" y="36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5"/>
                  </a:lnTo>
                  <a:lnTo>
                    <a:pt x="13" y="44"/>
                  </a:lnTo>
                  <a:lnTo>
                    <a:pt x="12" y="44"/>
                  </a:lnTo>
                  <a:lnTo>
                    <a:pt x="11" y="45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9" y="46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7" y="47"/>
                  </a:lnTo>
                  <a:lnTo>
                    <a:pt x="8" y="47"/>
                  </a:lnTo>
                  <a:lnTo>
                    <a:pt x="8" y="48"/>
                  </a:lnTo>
                  <a:lnTo>
                    <a:pt x="8" y="49"/>
                  </a:lnTo>
                  <a:lnTo>
                    <a:pt x="8" y="50"/>
                  </a:lnTo>
                  <a:lnTo>
                    <a:pt x="8" y="51"/>
                  </a:lnTo>
                  <a:lnTo>
                    <a:pt x="7" y="51"/>
                  </a:lnTo>
                  <a:lnTo>
                    <a:pt x="7" y="50"/>
                  </a:lnTo>
                  <a:lnTo>
                    <a:pt x="7" y="49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3" y="50"/>
                  </a:lnTo>
                  <a:lnTo>
                    <a:pt x="3" y="51"/>
                  </a:lnTo>
                  <a:lnTo>
                    <a:pt x="3" y="52"/>
                  </a:lnTo>
                  <a:lnTo>
                    <a:pt x="3" y="53"/>
                  </a:lnTo>
                  <a:lnTo>
                    <a:pt x="2" y="54"/>
                  </a:lnTo>
                  <a:lnTo>
                    <a:pt x="1" y="54"/>
                  </a:lnTo>
                  <a:lnTo>
                    <a:pt x="1" y="54"/>
                  </a:lnTo>
                  <a:lnTo>
                    <a:pt x="1" y="56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1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4" y="66"/>
                  </a:lnTo>
                  <a:lnTo>
                    <a:pt x="6" y="69"/>
                  </a:lnTo>
                  <a:lnTo>
                    <a:pt x="9" y="70"/>
                  </a:lnTo>
                  <a:lnTo>
                    <a:pt x="10" y="73"/>
                  </a:lnTo>
                  <a:lnTo>
                    <a:pt x="11" y="74"/>
                  </a:lnTo>
                  <a:lnTo>
                    <a:pt x="13" y="70"/>
                  </a:lnTo>
                  <a:lnTo>
                    <a:pt x="12" y="68"/>
                  </a:lnTo>
                  <a:lnTo>
                    <a:pt x="13" y="65"/>
                  </a:lnTo>
                  <a:lnTo>
                    <a:pt x="15" y="64"/>
                  </a:lnTo>
                  <a:lnTo>
                    <a:pt x="16" y="61"/>
                  </a:lnTo>
                  <a:lnTo>
                    <a:pt x="18" y="63"/>
                  </a:lnTo>
                  <a:lnTo>
                    <a:pt x="21" y="63"/>
                  </a:lnTo>
                  <a:lnTo>
                    <a:pt x="23" y="66"/>
                  </a:lnTo>
                  <a:lnTo>
                    <a:pt x="25" y="67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30" y="71"/>
                  </a:lnTo>
                  <a:lnTo>
                    <a:pt x="30" y="70"/>
                  </a:lnTo>
                  <a:lnTo>
                    <a:pt x="30" y="68"/>
                  </a:lnTo>
                  <a:lnTo>
                    <a:pt x="34" y="67"/>
                  </a:lnTo>
                  <a:lnTo>
                    <a:pt x="35" y="67"/>
                  </a:lnTo>
                  <a:lnTo>
                    <a:pt x="37" y="69"/>
                  </a:lnTo>
                  <a:lnTo>
                    <a:pt x="37" y="69"/>
                  </a:lnTo>
                  <a:lnTo>
                    <a:pt x="37" y="68"/>
                  </a:lnTo>
                  <a:lnTo>
                    <a:pt x="39" y="66"/>
                  </a:lnTo>
                  <a:lnTo>
                    <a:pt x="43" y="67"/>
                  </a:lnTo>
                  <a:lnTo>
                    <a:pt x="44" y="66"/>
                  </a:lnTo>
                  <a:lnTo>
                    <a:pt x="47" y="67"/>
                  </a:lnTo>
                  <a:lnTo>
                    <a:pt x="50" y="67"/>
                  </a:lnTo>
                  <a:lnTo>
                    <a:pt x="51" y="67"/>
                  </a:lnTo>
                  <a:lnTo>
                    <a:pt x="51" y="62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3" y="50"/>
                  </a:lnTo>
                  <a:lnTo>
                    <a:pt x="51" y="47"/>
                  </a:lnTo>
                  <a:lnTo>
                    <a:pt x="50" y="42"/>
                  </a:lnTo>
                  <a:lnTo>
                    <a:pt x="51" y="37"/>
                  </a:lnTo>
                  <a:lnTo>
                    <a:pt x="55" y="36"/>
                  </a:lnTo>
                  <a:lnTo>
                    <a:pt x="53" y="35"/>
                  </a:lnTo>
                  <a:lnTo>
                    <a:pt x="51" y="32"/>
                  </a:lnTo>
                  <a:lnTo>
                    <a:pt x="53" y="29"/>
                  </a:lnTo>
                  <a:lnTo>
                    <a:pt x="52" y="27"/>
                  </a:lnTo>
                  <a:lnTo>
                    <a:pt x="49" y="29"/>
                  </a:lnTo>
                  <a:lnTo>
                    <a:pt x="42" y="27"/>
                  </a:lnTo>
                  <a:lnTo>
                    <a:pt x="39" y="24"/>
                  </a:lnTo>
                  <a:lnTo>
                    <a:pt x="39" y="21"/>
                  </a:lnTo>
                  <a:lnTo>
                    <a:pt x="38" y="18"/>
                  </a:lnTo>
                  <a:lnTo>
                    <a:pt x="36" y="17"/>
                  </a:lnTo>
                  <a:lnTo>
                    <a:pt x="34" y="17"/>
                  </a:lnTo>
                  <a:lnTo>
                    <a:pt x="31" y="14"/>
                  </a:lnTo>
                  <a:lnTo>
                    <a:pt x="30" y="10"/>
                  </a:lnTo>
                  <a:lnTo>
                    <a:pt x="29" y="7"/>
                  </a:lnTo>
                  <a:lnTo>
                    <a:pt x="27" y="4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1" y="0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5" name="Freeform 544"/>
            <p:cNvSpPr>
              <a:spLocks/>
            </p:cNvSpPr>
            <p:nvPr/>
          </p:nvSpPr>
          <p:spPr bwMode="auto">
            <a:xfrm>
              <a:off x="3770312" y="1535113"/>
              <a:ext cx="114300" cy="55563"/>
            </a:xfrm>
            <a:custGeom>
              <a:avLst/>
              <a:gdLst>
                <a:gd name="T0" fmla="*/ 67 w 72"/>
                <a:gd name="T1" fmla="*/ 23 h 35"/>
                <a:gd name="T2" fmla="*/ 64 w 72"/>
                <a:gd name="T3" fmla="*/ 24 h 35"/>
                <a:gd name="T4" fmla="*/ 60 w 72"/>
                <a:gd name="T5" fmla="*/ 21 h 35"/>
                <a:gd name="T6" fmla="*/ 57 w 72"/>
                <a:gd name="T7" fmla="*/ 20 h 35"/>
                <a:gd name="T8" fmla="*/ 54 w 72"/>
                <a:gd name="T9" fmla="*/ 21 h 35"/>
                <a:gd name="T10" fmla="*/ 50 w 72"/>
                <a:gd name="T11" fmla="*/ 20 h 35"/>
                <a:gd name="T12" fmla="*/ 46 w 72"/>
                <a:gd name="T13" fmla="*/ 22 h 35"/>
                <a:gd name="T14" fmla="*/ 45 w 72"/>
                <a:gd name="T15" fmla="*/ 25 h 35"/>
                <a:gd name="T16" fmla="*/ 43 w 72"/>
                <a:gd name="T17" fmla="*/ 26 h 35"/>
                <a:gd name="T18" fmla="*/ 39 w 72"/>
                <a:gd name="T19" fmla="*/ 27 h 35"/>
                <a:gd name="T20" fmla="*/ 35 w 72"/>
                <a:gd name="T21" fmla="*/ 26 h 35"/>
                <a:gd name="T22" fmla="*/ 31 w 72"/>
                <a:gd name="T23" fmla="*/ 28 h 35"/>
                <a:gd name="T24" fmla="*/ 24 w 72"/>
                <a:gd name="T25" fmla="*/ 30 h 35"/>
                <a:gd name="T26" fmla="*/ 21 w 72"/>
                <a:gd name="T27" fmla="*/ 35 h 35"/>
                <a:gd name="T28" fmla="*/ 20 w 72"/>
                <a:gd name="T29" fmla="*/ 35 h 35"/>
                <a:gd name="T30" fmla="*/ 12 w 72"/>
                <a:gd name="T31" fmla="*/ 35 h 35"/>
                <a:gd name="T32" fmla="*/ 6 w 72"/>
                <a:gd name="T33" fmla="*/ 31 h 35"/>
                <a:gd name="T34" fmla="*/ 2 w 72"/>
                <a:gd name="T35" fmla="*/ 29 h 35"/>
                <a:gd name="T36" fmla="*/ 1 w 72"/>
                <a:gd name="T37" fmla="*/ 26 h 35"/>
                <a:gd name="T38" fmla="*/ 0 w 72"/>
                <a:gd name="T39" fmla="*/ 21 h 35"/>
                <a:gd name="T40" fmla="*/ 1 w 72"/>
                <a:gd name="T41" fmla="*/ 18 h 35"/>
                <a:gd name="T42" fmla="*/ 2 w 72"/>
                <a:gd name="T43" fmla="*/ 16 h 35"/>
                <a:gd name="T44" fmla="*/ 4 w 72"/>
                <a:gd name="T45" fmla="*/ 16 h 35"/>
                <a:gd name="T46" fmla="*/ 6 w 72"/>
                <a:gd name="T47" fmla="*/ 17 h 35"/>
                <a:gd name="T48" fmla="*/ 9 w 72"/>
                <a:gd name="T49" fmla="*/ 17 h 35"/>
                <a:gd name="T50" fmla="*/ 12 w 72"/>
                <a:gd name="T51" fmla="*/ 14 h 35"/>
                <a:gd name="T52" fmla="*/ 12 w 72"/>
                <a:gd name="T53" fmla="*/ 13 h 35"/>
                <a:gd name="T54" fmla="*/ 14 w 72"/>
                <a:gd name="T55" fmla="*/ 12 h 35"/>
                <a:gd name="T56" fmla="*/ 15 w 72"/>
                <a:gd name="T57" fmla="*/ 10 h 35"/>
                <a:gd name="T58" fmla="*/ 16 w 72"/>
                <a:gd name="T59" fmla="*/ 7 h 35"/>
                <a:gd name="T60" fmla="*/ 16 w 72"/>
                <a:gd name="T61" fmla="*/ 6 h 35"/>
                <a:gd name="T62" fmla="*/ 18 w 72"/>
                <a:gd name="T63" fmla="*/ 6 h 35"/>
                <a:gd name="T64" fmla="*/ 20 w 72"/>
                <a:gd name="T65" fmla="*/ 4 h 35"/>
                <a:gd name="T66" fmla="*/ 21 w 72"/>
                <a:gd name="T67" fmla="*/ 2 h 35"/>
                <a:gd name="T68" fmla="*/ 23 w 72"/>
                <a:gd name="T69" fmla="*/ 2 h 35"/>
                <a:gd name="T70" fmla="*/ 25 w 72"/>
                <a:gd name="T71" fmla="*/ 1 h 35"/>
                <a:gd name="T72" fmla="*/ 28 w 72"/>
                <a:gd name="T73" fmla="*/ 2 h 35"/>
                <a:gd name="T74" fmla="*/ 30 w 72"/>
                <a:gd name="T75" fmla="*/ 2 h 35"/>
                <a:gd name="T76" fmla="*/ 33 w 72"/>
                <a:gd name="T77" fmla="*/ 0 h 35"/>
                <a:gd name="T78" fmla="*/ 35 w 72"/>
                <a:gd name="T79" fmla="*/ 2 h 35"/>
                <a:gd name="T80" fmla="*/ 37 w 72"/>
                <a:gd name="T81" fmla="*/ 4 h 35"/>
                <a:gd name="T82" fmla="*/ 39 w 72"/>
                <a:gd name="T83" fmla="*/ 6 h 35"/>
                <a:gd name="T84" fmla="*/ 40 w 72"/>
                <a:gd name="T85" fmla="*/ 7 h 35"/>
                <a:gd name="T86" fmla="*/ 43 w 72"/>
                <a:gd name="T87" fmla="*/ 6 h 35"/>
                <a:gd name="T88" fmla="*/ 45 w 72"/>
                <a:gd name="T89" fmla="*/ 4 h 35"/>
                <a:gd name="T90" fmla="*/ 49 w 72"/>
                <a:gd name="T91" fmla="*/ 4 h 35"/>
                <a:gd name="T92" fmla="*/ 52 w 72"/>
                <a:gd name="T93" fmla="*/ 5 h 35"/>
                <a:gd name="T94" fmla="*/ 53 w 72"/>
                <a:gd name="T95" fmla="*/ 4 h 35"/>
                <a:gd name="T96" fmla="*/ 56 w 72"/>
                <a:gd name="T97" fmla="*/ 3 h 35"/>
                <a:gd name="T98" fmla="*/ 59 w 72"/>
                <a:gd name="T99" fmla="*/ 2 h 35"/>
                <a:gd name="T100" fmla="*/ 62 w 72"/>
                <a:gd name="T101" fmla="*/ 3 h 35"/>
                <a:gd name="T102" fmla="*/ 65 w 72"/>
                <a:gd name="T103" fmla="*/ 5 h 35"/>
                <a:gd name="T104" fmla="*/ 67 w 72"/>
                <a:gd name="T105" fmla="*/ 6 h 35"/>
                <a:gd name="T106" fmla="*/ 69 w 72"/>
                <a:gd name="T107" fmla="*/ 8 h 35"/>
                <a:gd name="T108" fmla="*/ 72 w 72"/>
                <a:gd name="T109" fmla="*/ 9 h 35"/>
                <a:gd name="T110" fmla="*/ 71 w 72"/>
                <a:gd name="T111" fmla="*/ 10 h 35"/>
                <a:gd name="T112" fmla="*/ 69 w 72"/>
                <a:gd name="T113" fmla="*/ 17 h 35"/>
                <a:gd name="T114" fmla="*/ 67 w 72"/>
                <a:gd name="T115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35">
                  <a:moveTo>
                    <a:pt x="67" y="23"/>
                  </a:moveTo>
                  <a:lnTo>
                    <a:pt x="64" y="24"/>
                  </a:lnTo>
                  <a:lnTo>
                    <a:pt x="60" y="21"/>
                  </a:lnTo>
                  <a:lnTo>
                    <a:pt x="57" y="20"/>
                  </a:lnTo>
                  <a:lnTo>
                    <a:pt x="54" y="21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5" y="25"/>
                  </a:lnTo>
                  <a:lnTo>
                    <a:pt x="43" y="26"/>
                  </a:lnTo>
                  <a:lnTo>
                    <a:pt x="39" y="27"/>
                  </a:lnTo>
                  <a:lnTo>
                    <a:pt x="35" y="26"/>
                  </a:lnTo>
                  <a:lnTo>
                    <a:pt x="31" y="28"/>
                  </a:lnTo>
                  <a:lnTo>
                    <a:pt x="24" y="30"/>
                  </a:lnTo>
                  <a:lnTo>
                    <a:pt x="21" y="35"/>
                  </a:lnTo>
                  <a:lnTo>
                    <a:pt x="20" y="35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2" y="29"/>
                  </a:lnTo>
                  <a:lnTo>
                    <a:pt x="1" y="26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6" y="17"/>
                  </a:lnTo>
                  <a:lnTo>
                    <a:pt x="9" y="17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6" y="7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20" y="4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5" y="1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3" y="0"/>
                  </a:lnTo>
                  <a:lnTo>
                    <a:pt x="35" y="2"/>
                  </a:lnTo>
                  <a:lnTo>
                    <a:pt x="37" y="4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3" y="6"/>
                  </a:lnTo>
                  <a:lnTo>
                    <a:pt x="45" y="4"/>
                  </a:lnTo>
                  <a:lnTo>
                    <a:pt x="49" y="4"/>
                  </a:lnTo>
                  <a:lnTo>
                    <a:pt x="52" y="5"/>
                  </a:lnTo>
                  <a:lnTo>
                    <a:pt x="53" y="4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3"/>
                  </a:lnTo>
                  <a:lnTo>
                    <a:pt x="65" y="5"/>
                  </a:lnTo>
                  <a:lnTo>
                    <a:pt x="67" y="6"/>
                  </a:lnTo>
                  <a:lnTo>
                    <a:pt x="69" y="8"/>
                  </a:lnTo>
                  <a:lnTo>
                    <a:pt x="72" y="9"/>
                  </a:lnTo>
                  <a:lnTo>
                    <a:pt x="71" y="10"/>
                  </a:lnTo>
                  <a:lnTo>
                    <a:pt x="69" y="17"/>
                  </a:lnTo>
                  <a:lnTo>
                    <a:pt x="67" y="23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6" name="Freeform 546"/>
            <p:cNvSpPr>
              <a:spLocks/>
            </p:cNvSpPr>
            <p:nvPr/>
          </p:nvSpPr>
          <p:spPr bwMode="auto">
            <a:xfrm>
              <a:off x="3700462" y="1612900"/>
              <a:ext cx="63500" cy="39688"/>
            </a:xfrm>
            <a:custGeom>
              <a:avLst/>
              <a:gdLst>
                <a:gd name="T0" fmla="*/ 31 w 40"/>
                <a:gd name="T1" fmla="*/ 1 h 25"/>
                <a:gd name="T2" fmla="*/ 27 w 40"/>
                <a:gd name="T3" fmla="*/ 2 h 25"/>
                <a:gd name="T4" fmla="*/ 25 w 40"/>
                <a:gd name="T5" fmla="*/ 4 h 25"/>
                <a:gd name="T6" fmla="*/ 18 w 40"/>
                <a:gd name="T7" fmla="*/ 4 h 25"/>
                <a:gd name="T8" fmla="*/ 14 w 40"/>
                <a:gd name="T9" fmla="*/ 7 h 25"/>
                <a:gd name="T10" fmla="*/ 4 w 40"/>
                <a:gd name="T11" fmla="*/ 7 h 25"/>
                <a:gd name="T12" fmla="*/ 0 w 40"/>
                <a:gd name="T13" fmla="*/ 10 h 25"/>
                <a:gd name="T14" fmla="*/ 1 w 40"/>
                <a:gd name="T15" fmla="*/ 11 h 25"/>
                <a:gd name="T16" fmla="*/ 2 w 40"/>
                <a:gd name="T17" fmla="*/ 13 h 25"/>
                <a:gd name="T18" fmla="*/ 3 w 40"/>
                <a:gd name="T19" fmla="*/ 15 h 25"/>
                <a:gd name="T20" fmla="*/ 3 w 40"/>
                <a:gd name="T21" fmla="*/ 18 h 25"/>
                <a:gd name="T22" fmla="*/ 5 w 40"/>
                <a:gd name="T23" fmla="*/ 20 h 25"/>
                <a:gd name="T24" fmla="*/ 7 w 40"/>
                <a:gd name="T25" fmla="*/ 20 h 25"/>
                <a:gd name="T26" fmla="*/ 5 w 40"/>
                <a:gd name="T27" fmla="*/ 22 h 25"/>
                <a:gd name="T28" fmla="*/ 3 w 40"/>
                <a:gd name="T29" fmla="*/ 22 h 25"/>
                <a:gd name="T30" fmla="*/ 4 w 40"/>
                <a:gd name="T31" fmla="*/ 24 h 25"/>
                <a:gd name="T32" fmla="*/ 7 w 40"/>
                <a:gd name="T33" fmla="*/ 23 h 25"/>
                <a:gd name="T34" fmla="*/ 12 w 40"/>
                <a:gd name="T35" fmla="*/ 24 h 25"/>
                <a:gd name="T36" fmla="*/ 15 w 40"/>
                <a:gd name="T37" fmla="*/ 21 h 25"/>
                <a:gd name="T38" fmla="*/ 18 w 40"/>
                <a:gd name="T39" fmla="*/ 25 h 25"/>
                <a:gd name="T40" fmla="*/ 19 w 40"/>
                <a:gd name="T41" fmla="*/ 24 h 25"/>
                <a:gd name="T42" fmla="*/ 20 w 40"/>
                <a:gd name="T43" fmla="*/ 24 h 25"/>
                <a:gd name="T44" fmla="*/ 22 w 40"/>
                <a:gd name="T45" fmla="*/ 25 h 25"/>
                <a:gd name="T46" fmla="*/ 23 w 40"/>
                <a:gd name="T47" fmla="*/ 22 h 25"/>
                <a:gd name="T48" fmla="*/ 23 w 40"/>
                <a:gd name="T49" fmla="*/ 20 h 25"/>
                <a:gd name="T50" fmla="*/ 28 w 40"/>
                <a:gd name="T51" fmla="*/ 18 h 25"/>
                <a:gd name="T52" fmla="*/ 29 w 40"/>
                <a:gd name="T53" fmla="*/ 14 h 25"/>
                <a:gd name="T54" fmla="*/ 27 w 40"/>
                <a:gd name="T55" fmla="*/ 12 h 25"/>
                <a:gd name="T56" fmla="*/ 32 w 40"/>
                <a:gd name="T57" fmla="*/ 10 h 25"/>
                <a:gd name="T58" fmla="*/ 33 w 40"/>
                <a:gd name="T59" fmla="*/ 8 h 25"/>
                <a:gd name="T60" fmla="*/ 36 w 40"/>
                <a:gd name="T61" fmla="*/ 8 h 25"/>
                <a:gd name="T62" fmla="*/ 36 w 40"/>
                <a:gd name="T63" fmla="*/ 7 h 25"/>
                <a:gd name="T64" fmla="*/ 36 w 40"/>
                <a:gd name="T65" fmla="*/ 5 h 25"/>
                <a:gd name="T66" fmla="*/ 39 w 40"/>
                <a:gd name="T67" fmla="*/ 7 h 25"/>
                <a:gd name="T68" fmla="*/ 40 w 40"/>
                <a:gd name="T69" fmla="*/ 7 h 25"/>
                <a:gd name="T70" fmla="*/ 37 w 40"/>
                <a:gd name="T71" fmla="*/ 1 h 25"/>
                <a:gd name="T72" fmla="*/ 33 w 40"/>
                <a:gd name="T7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" h="25">
                  <a:moveTo>
                    <a:pt x="33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27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0" y="3"/>
                  </a:lnTo>
                  <a:lnTo>
                    <a:pt x="18" y="4"/>
                  </a:lnTo>
                  <a:lnTo>
                    <a:pt x="16" y="6"/>
                  </a:lnTo>
                  <a:lnTo>
                    <a:pt x="14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1" y="9"/>
                  </a:lnTo>
                  <a:lnTo>
                    <a:pt x="0" y="10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1" y="14"/>
                  </a:lnTo>
                  <a:lnTo>
                    <a:pt x="3" y="15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4" y="24"/>
                  </a:lnTo>
                  <a:lnTo>
                    <a:pt x="7" y="24"/>
                  </a:lnTo>
                  <a:lnTo>
                    <a:pt x="7" y="23"/>
                  </a:lnTo>
                  <a:lnTo>
                    <a:pt x="9" y="24"/>
                  </a:lnTo>
                  <a:lnTo>
                    <a:pt x="12" y="24"/>
                  </a:lnTo>
                  <a:lnTo>
                    <a:pt x="14" y="21"/>
                  </a:lnTo>
                  <a:lnTo>
                    <a:pt x="15" y="21"/>
                  </a:lnTo>
                  <a:lnTo>
                    <a:pt x="17" y="25"/>
                  </a:lnTo>
                  <a:lnTo>
                    <a:pt x="18" y="25"/>
                  </a:lnTo>
                  <a:lnTo>
                    <a:pt x="18" y="24"/>
                  </a:lnTo>
                  <a:lnTo>
                    <a:pt x="19" y="24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3" y="25"/>
                  </a:lnTo>
                  <a:lnTo>
                    <a:pt x="23" y="22"/>
                  </a:lnTo>
                  <a:lnTo>
                    <a:pt x="24" y="21"/>
                  </a:lnTo>
                  <a:lnTo>
                    <a:pt x="23" y="20"/>
                  </a:lnTo>
                  <a:lnTo>
                    <a:pt x="26" y="19"/>
                  </a:lnTo>
                  <a:lnTo>
                    <a:pt x="28" y="18"/>
                  </a:lnTo>
                  <a:lnTo>
                    <a:pt x="29" y="17"/>
                  </a:lnTo>
                  <a:lnTo>
                    <a:pt x="29" y="14"/>
                  </a:lnTo>
                  <a:lnTo>
                    <a:pt x="27" y="13"/>
                  </a:lnTo>
                  <a:lnTo>
                    <a:pt x="27" y="12"/>
                  </a:lnTo>
                  <a:lnTo>
                    <a:pt x="28" y="11"/>
                  </a:lnTo>
                  <a:lnTo>
                    <a:pt x="32" y="10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5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7"/>
                  </a:lnTo>
                  <a:lnTo>
                    <a:pt x="36" y="6"/>
                  </a:lnTo>
                  <a:lnTo>
                    <a:pt x="36" y="5"/>
                  </a:lnTo>
                  <a:lnTo>
                    <a:pt x="37" y="5"/>
                  </a:lnTo>
                  <a:lnTo>
                    <a:pt x="39" y="7"/>
                  </a:lnTo>
                  <a:lnTo>
                    <a:pt x="40" y="6"/>
                  </a:lnTo>
                  <a:lnTo>
                    <a:pt x="40" y="7"/>
                  </a:lnTo>
                  <a:lnTo>
                    <a:pt x="38" y="4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7" name="Freeform 548"/>
            <p:cNvSpPr>
              <a:spLocks/>
            </p:cNvSpPr>
            <p:nvPr/>
          </p:nvSpPr>
          <p:spPr bwMode="auto">
            <a:xfrm>
              <a:off x="3844925" y="1728788"/>
              <a:ext cx="49213" cy="38100"/>
            </a:xfrm>
            <a:custGeom>
              <a:avLst/>
              <a:gdLst>
                <a:gd name="T0" fmla="*/ 6 w 31"/>
                <a:gd name="T1" fmla="*/ 24 h 24"/>
                <a:gd name="T2" fmla="*/ 2 w 31"/>
                <a:gd name="T3" fmla="*/ 20 h 24"/>
                <a:gd name="T4" fmla="*/ 0 w 31"/>
                <a:gd name="T5" fmla="*/ 16 h 24"/>
                <a:gd name="T6" fmla="*/ 0 w 31"/>
                <a:gd name="T7" fmla="*/ 12 h 24"/>
                <a:gd name="T8" fmla="*/ 2 w 31"/>
                <a:gd name="T9" fmla="*/ 4 h 24"/>
                <a:gd name="T10" fmla="*/ 2 w 31"/>
                <a:gd name="T11" fmla="*/ 5 h 24"/>
                <a:gd name="T12" fmla="*/ 3 w 31"/>
                <a:gd name="T13" fmla="*/ 5 h 24"/>
                <a:gd name="T14" fmla="*/ 4 w 31"/>
                <a:gd name="T15" fmla="*/ 4 h 24"/>
                <a:gd name="T16" fmla="*/ 4 w 31"/>
                <a:gd name="T17" fmla="*/ 2 h 24"/>
                <a:gd name="T18" fmla="*/ 8 w 31"/>
                <a:gd name="T19" fmla="*/ 1 h 24"/>
                <a:gd name="T20" fmla="*/ 9 w 31"/>
                <a:gd name="T21" fmla="*/ 1 h 24"/>
                <a:gd name="T22" fmla="*/ 10 w 31"/>
                <a:gd name="T23" fmla="*/ 3 h 24"/>
                <a:gd name="T24" fmla="*/ 11 w 31"/>
                <a:gd name="T25" fmla="*/ 3 h 24"/>
                <a:gd name="T26" fmla="*/ 11 w 31"/>
                <a:gd name="T27" fmla="*/ 1 h 24"/>
                <a:gd name="T28" fmla="*/ 12 w 31"/>
                <a:gd name="T29" fmla="*/ 0 h 24"/>
                <a:gd name="T30" fmla="*/ 16 w 31"/>
                <a:gd name="T31" fmla="*/ 1 h 24"/>
                <a:gd name="T32" fmla="*/ 17 w 31"/>
                <a:gd name="T33" fmla="*/ 0 h 24"/>
                <a:gd name="T34" fmla="*/ 20 w 31"/>
                <a:gd name="T35" fmla="*/ 1 h 24"/>
                <a:gd name="T36" fmla="*/ 23 w 31"/>
                <a:gd name="T37" fmla="*/ 1 h 24"/>
                <a:gd name="T38" fmla="*/ 24 w 31"/>
                <a:gd name="T39" fmla="*/ 1 h 24"/>
                <a:gd name="T40" fmla="*/ 30 w 31"/>
                <a:gd name="T41" fmla="*/ 6 h 24"/>
                <a:gd name="T42" fmla="*/ 31 w 31"/>
                <a:gd name="T43" fmla="*/ 12 h 24"/>
                <a:gd name="T44" fmla="*/ 31 w 31"/>
                <a:gd name="T45" fmla="*/ 15 h 24"/>
                <a:gd name="T46" fmla="*/ 30 w 31"/>
                <a:gd name="T47" fmla="*/ 16 h 24"/>
                <a:gd name="T48" fmla="*/ 26 w 31"/>
                <a:gd name="T49" fmla="*/ 19 h 24"/>
                <a:gd name="T50" fmla="*/ 22 w 31"/>
                <a:gd name="T51" fmla="*/ 19 h 24"/>
                <a:gd name="T52" fmla="*/ 17 w 31"/>
                <a:gd name="T53" fmla="*/ 20 h 24"/>
                <a:gd name="T54" fmla="*/ 15 w 31"/>
                <a:gd name="T55" fmla="*/ 23 h 24"/>
                <a:gd name="T56" fmla="*/ 6 w 31"/>
                <a:gd name="T5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24">
                  <a:moveTo>
                    <a:pt x="6" y="24"/>
                  </a:move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2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1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6"/>
                  </a:lnTo>
                  <a:lnTo>
                    <a:pt x="31" y="12"/>
                  </a:lnTo>
                  <a:lnTo>
                    <a:pt x="31" y="15"/>
                  </a:lnTo>
                  <a:lnTo>
                    <a:pt x="30" y="16"/>
                  </a:lnTo>
                  <a:lnTo>
                    <a:pt x="26" y="19"/>
                  </a:lnTo>
                  <a:lnTo>
                    <a:pt x="22" y="19"/>
                  </a:lnTo>
                  <a:lnTo>
                    <a:pt x="17" y="20"/>
                  </a:lnTo>
                  <a:lnTo>
                    <a:pt x="15" y="23"/>
                  </a:lnTo>
                  <a:lnTo>
                    <a:pt x="6" y="2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8" name="Freeform 550"/>
            <p:cNvSpPr>
              <a:spLocks/>
            </p:cNvSpPr>
            <p:nvPr/>
          </p:nvSpPr>
          <p:spPr bwMode="auto">
            <a:xfrm>
              <a:off x="3838575" y="1573213"/>
              <a:ext cx="192088" cy="125413"/>
            </a:xfrm>
            <a:custGeom>
              <a:avLst/>
              <a:gdLst>
                <a:gd name="T0" fmla="*/ 104 w 121"/>
                <a:gd name="T1" fmla="*/ 77 h 79"/>
                <a:gd name="T2" fmla="*/ 93 w 121"/>
                <a:gd name="T3" fmla="*/ 72 h 79"/>
                <a:gd name="T4" fmla="*/ 87 w 121"/>
                <a:gd name="T5" fmla="*/ 71 h 79"/>
                <a:gd name="T6" fmla="*/ 76 w 121"/>
                <a:gd name="T7" fmla="*/ 75 h 79"/>
                <a:gd name="T8" fmla="*/ 67 w 121"/>
                <a:gd name="T9" fmla="*/ 79 h 79"/>
                <a:gd name="T10" fmla="*/ 48 w 121"/>
                <a:gd name="T11" fmla="*/ 77 h 79"/>
                <a:gd name="T12" fmla="*/ 37 w 121"/>
                <a:gd name="T13" fmla="*/ 76 h 79"/>
                <a:gd name="T14" fmla="*/ 35 w 121"/>
                <a:gd name="T15" fmla="*/ 71 h 79"/>
                <a:gd name="T16" fmla="*/ 30 w 121"/>
                <a:gd name="T17" fmla="*/ 70 h 79"/>
                <a:gd name="T18" fmla="*/ 31 w 121"/>
                <a:gd name="T19" fmla="*/ 64 h 79"/>
                <a:gd name="T20" fmla="*/ 26 w 121"/>
                <a:gd name="T21" fmla="*/ 63 h 79"/>
                <a:gd name="T22" fmla="*/ 17 w 121"/>
                <a:gd name="T23" fmla="*/ 58 h 79"/>
                <a:gd name="T24" fmla="*/ 16 w 121"/>
                <a:gd name="T25" fmla="*/ 53 h 79"/>
                <a:gd name="T26" fmla="*/ 11 w 121"/>
                <a:gd name="T27" fmla="*/ 51 h 79"/>
                <a:gd name="T28" fmla="*/ 8 w 121"/>
                <a:gd name="T29" fmla="*/ 45 h 79"/>
                <a:gd name="T30" fmla="*/ 4 w 121"/>
                <a:gd name="T31" fmla="*/ 39 h 79"/>
                <a:gd name="T32" fmla="*/ 0 w 121"/>
                <a:gd name="T33" fmla="*/ 37 h 79"/>
                <a:gd name="T34" fmla="*/ 8 w 121"/>
                <a:gd name="T35" fmla="*/ 35 h 79"/>
                <a:gd name="T36" fmla="*/ 13 w 121"/>
                <a:gd name="T37" fmla="*/ 30 h 79"/>
                <a:gd name="T38" fmla="*/ 17 w 121"/>
                <a:gd name="T39" fmla="*/ 24 h 79"/>
                <a:gd name="T40" fmla="*/ 21 w 121"/>
                <a:gd name="T41" fmla="*/ 18 h 79"/>
                <a:gd name="T42" fmla="*/ 23 w 121"/>
                <a:gd name="T43" fmla="*/ 14 h 79"/>
                <a:gd name="T44" fmla="*/ 25 w 121"/>
                <a:gd name="T45" fmla="*/ 10 h 79"/>
                <a:gd name="T46" fmla="*/ 30 w 121"/>
                <a:gd name="T47" fmla="*/ 8 h 79"/>
                <a:gd name="T48" fmla="*/ 33 w 121"/>
                <a:gd name="T49" fmla="*/ 5 h 79"/>
                <a:gd name="T50" fmla="*/ 39 w 121"/>
                <a:gd name="T51" fmla="*/ 5 h 79"/>
                <a:gd name="T52" fmla="*/ 49 w 121"/>
                <a:gd name="T53" fmla="*/ 6 h 79"/>
                <a:gd name="T54" fmla="*/ 56 w 121"/>
                <a:gd name="T55" fmla="*/ 5 h 79"/>
                <a:gd name="T56" fmla="*/ 60 w 121"/>
                <a:gd name="T57" fmla="*/ 8 h 79"/>
                <a:gd name="T58" fmla="*/ 68 w 121"/>
                <a:gd name="T59" fmla="*/ 4 h 79"/>
                <a:gd name="T60" fmla="*/ 80 w 121"/>
                <a:gd name="T61" fmla="*/ 0 h 79"/>
                <a:gd name="T62" fmla="*/ 84 w 121"/>
                <a:gd name="T63" fmla="*/ 0 h 79"/>
                <a:gd name="T64" fmla="*/ 90 w 121"/>
                <a:gd name="T65" fmla="*/ 5 h 79"/>
                <a:gd name="T66" fmla="*/ 92 w 121"/>
                <a:gd name="T67" fmla="*/ 12 h 79"/>
                <a:gd name="T68" fmla="*/ 98 w 121"/>
                <a:gd name="T69" fmla="*/ 21 h 79"/>
                <a:gd name="T70" fmla="*/ 102 w 121"/>
                <a:gd name="T71" fmla="*/ 31 h 79"/>
                <a:gd name="T72" fmla="*/ 101 w 121"/>
                <a:gd name="T73" fmla="*/ 39 h 79"/>
                <a:gd name="T74" fmla="*/ 102 w 121"/>
                <a:gd name="T75" fmla="*/ 45 h 79"/>
                <a:gd name="T76" fmla="*/ 102 w 121"/>
                <a:gd name="T77" fmla="*/ 49 h 79"/>
                <a:gd name="T78" fmla="*/ 107 w 121"/>
                <a:gd name="T79" fmla="*/ 52 h 79"/>
                <a:gd name="T80" fmla="*/ 112 w 121"/>
                <a:gd name="T81" fmla="*/ 50 h 79"/>
                <a:gd name="T82" fmla="*/ 118 w 121"/>
                <a:gd name="T83" fmla="*/ 49 h 79"/>
                <a:gd name="T84" fmla="*/ 121 w 121"/>
                <a:gd name="T85" fmla="*/ 50 h 79"/>
                <a:gd name="T86" fmla="*/ 121 w 121"/>
                <a:gd name="T87" fmla="*/ 55 h 79"/>
                <a:gd name="T88" fmla="*/ 120 w 121"/>
                <a:gd name="T89" fmla="*/ 58 h 79"/>
                <a:gd name="T90" fmla="*/ 117 w 121"/>
                <a:gd name="T91" fmla="*/ 60 h 79"/>
                <a:gd name="T92" fmla="*/ 113 w 121"/>
                <a:gd name="T93" fmla="*/ 64 h 79"/>
                <a:gd name="T94" fmla="*/ 110 w 121"/>
                <a:gd name="T95" fmla="*/ 64 h 79"/>
                <a:gd name="T96" fmla="*/ 113 w 121"/>
                <a:gd name="T97" fmla="*/ 60 h 79"/>
                <a:gd name="T98" fmla="*/ 112 w 121"/>
                <a:gd name="T99" fmla="*/ 57 h 79"/>
                <a:gd name="T100" fmla="*/ 110 w 121"/>
                <a:gd name="T101" fmla="*/ 65 h 79"/>
                <a:gd name="T102" fmla="*/ 108 w 121"/>
                <a:gd name="T103" fmla="*/ 69 h 79"/>
                <a:gd name="T104" fmla="*/ 108 w 121"/>
                <a:gd name="T105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1" h="79">
                  <a:moveTo>
                    <a:pt x="108" y="77"/>
                  </a:moveTo>
                  <a:lnTo>
                    <a:pt x="104" y="77"/>
                  </a:lnTo>
                  <a:lnTo>
                    <a:pt x="100" y="74"/>
                  </a:lnTo>
                  <a:lnTo>
                    <a:pt x="93" y="72"/>
                  </a:lnTo>
                  <a:lnTo>
                    <a:pt x="91" y="71"/>
                  </a:lnTo>
                  <a:lnTo>
                    <a:pt x="87" y="71"/>
                  </a:lnTo>
                  <a:lnTo>
                    <a:pt x="80" y="73"/>
                  </a:lnTo>
                  <a:lnTo>
                    <a:pt x="76" y="75"/>
                  </a:lnTo>
                  <a:lnTo>
                    <a:pt x="71" y="78"/>
                  </a:lnTo>
                  <a:lnTo>
                    <a:pt x="67" y="79"/>
                  </a:lnTo>
                  <a:lnTo>
                    <a:pt x="57" y="77"/>
                  </a:lnTo>
                  <a:lnTo>
                    <a:pt x="48" y="77"/>
                  </a:lnTo>
                  <a:lnTo>
                    <a:pt x="40" y="76"/>
                  </a:lnTo>
                  <a:lnTo>
                    <a:pt x="37" y="76"/>
                  </a:lnTo>
                  <a:lnTo>
                    <a:pt x="34" y="74"/>
                  </a:lnTo>
                  <a:lnTo>
                    <a:pt x="35" y="71"/>
                  </a:lnTo>
                  <a:lnTo>
                    <a:pt x="33" y="70"/>
                  </a:lnTo>
                  <a:lnTo>
                    <a:pt x="30" y="70"/>
                  </a:lnTo>
                  <a:lnTo>
                    <a:pt x="29" y="66"/>
                  </a:lnTo>
                  <a:lnTo>
                    <a:pt x="31" y="64"/>
                  </a:lnTo>
                  <a:lnTo>
                    <a:pt x="29" y="61"/>
                  </a:lnTo>
                  <a:lnTo>
                    <a:pt x="26" y="63"/>
                  </a:lnTo>
                  <a:lnTo>
                    <a:pt x="20" y="61"/>
                  </a:lnTo>
                  <a:lnTo>
                    <a:pt x="17" y="58"/>
                  </a:lnTo>
                  <a:lnTo>
                    <a:pt x="16" y="55"/>
                  </a:lnTo>
                  <a:lnTo>
                    <a:pt x="16" y="53"/>
                  </a:lnTo>
                  <a:lnTo>
                    <a:pt x="14" y="52"/>
                  </a:lnTo>
                  <a:lnTo>
                    <a:pt x="11" y="51"/>
                  </a:lnTo>
                  <a:lnTo>
                    <a:pt x="9" y="49"/>
                  </a:lnTo>
                  <a:lnTo>
                    <a:pt x="8" y="45"/>
                  </a:lnTo>
                  <a:lnTo>
                    <a:pt x="7" y="42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8" y="35"/>
                  </a:lnTo>
                  <a:lnTo>
                    <a:pt x="12" y="33"/>
                  </a:lnTo>
                  <a:lnTo>
                    <a:pt x="13" y="30"/>
                  </a:lnTo>
                  <a:lnTo>
                    <a:pt x="15" y="28"/>
                  </a:lnTo>
                  <a:lnTo>
                    <a:pt x="17" y="24"/>
                  </a:lnTo>
                  <a:lnTo>
                    <a:pt x="18" y="21"/>
                  </a:lnTo>
                  <a:lnTo>
                    <a:pt x="21" y="18"/>
                  </a:lnTo>
                  <a:lnTo>
                    <a:pt x="21" y="16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5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9" y="5"/>
                  </a:lnTo>
                  <a:lnTo>
                    <a:pt x="43" y="5"/>
                  </a:lnTo>
                  <a:lnTo>
                    <a:pt x="49" y="6"/>
                  </a:lnTo>
                  <a:lnTo>
                    <a:pt x="52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4" y="5"/>
                  </a:lnTo>
                  <a:lnTo>
                    <a:pt x="68" y="4"/>
                  </a:lnTo>
                  <a:lnTo>
                    <a:pt x="72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6" y="2"/>
                  </a:lnTo>
                  <a:lnTo>
                    <a:pt x="90" y="5"/>
                  </a:lnTo>
                  <a:lnTo>
                    <a:pt x="91" y="8"/>
                  </a:lnTo>
                  <a:lnTo>
                    <a:pt x="92" y="12"/>
                  </a:lnTo>
                  <a:lnTo>
                    <a:pt x="95" y="16"/>
                  </a:lnTo>
                  <a:lnTo>
                    <a:pt x="98" y="21"/>
                  </a:lnTo>
                  <a:lnTo>
                    <a:pt x="101" y="25"/>
                  </a:lnTo>
                  <a:lnTo>
                    <a:pt x="102" y="31"/>
                  </a:lnTo>
                  <a:lnTo>
                    <a:pt x="102" y="36"/>
                  </a:lnTo>
                  <a:lnTo>
                    <a:pt x="101" y="39"/>
                  </a:lnTo>
                  <a:lnTo>
                    <a:pt x="102" y="42"/>
                  </a:lnTo>
                  <a:lnTo>
                    <a:pt x="102" y="45"/>
                  </a:lnTo>
                  <a:lnTo>
                    <a:pt x="102" y="48"/>
                  </a:lnTo>
                  <a:lnTo>
                    <a:pt x="102" y="49"/>
                  </a:lnTo>
                  <a:lnTo>
                    <a:pt x="104" y="48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2" y="50"/>
                  </a:lnTo>
                  <a:lnTo>
                    <a:pt x="116" y="50"/>
                  </a:lnTo>
                  <a:lnTo>
                    <a:pt x="118" y="49"/>
                  </a:lnTo>
                  <a:lnTo>
                    <a:pt x="120" y="49"/>
                  </a:lnTo>
                  <a:lnTo>
                    <a:pt x="121" y="50"/>
                  </a:lnTo>
                  <a:lnTo>
                    <a:pt x="121" y="51"/>
                  </a:lnTo>
                  <a:lnTo>
                    <a:pt x="121" y="55"/>
                  </a:lnTo>
                  <a:lnTo>
                    <a:pt x="121" y="57"/>
                  </a:lnTo>
                  <a:lnTo>
                    <a:pt x="120" y="58"/>
                  </a:lnTo>
                  <a:lnTo>
                    <a:pt x="119" y="60"/>
                  </a:lnTo>
                  <a:lnTo>
                    <a:pt x="117" y="60"/>
                  </a:lnTo>
                  <a:lnTo>
                    <a:pt x="114" y="62"/>
                  </a:lnTo>
                  <a:lnTo>
                    <a:pt x="113" y="64"/>
                  </a:lnTo>
                  <a:lnTo>
                    <a:pt x="111" y="65"/>
                  </a:lnTo>
                  <a:lnTo>
                    <a:pt x="110" y="64"/>
                  </a:lnTo>
                  <a:lnTo>
                    <a:pt x="112" y="62"/>
                  </a:lnTo>
                  <a:lnTo>
                    <a:pt x="113" y="60"/>
                  </a:lnTo>
                  <a:lnTo>
                    <a:pt x="113" y="57"/>
                  </a:lnTo>
                  <a:lnTo>
                    <a:pt x="112" y="57"/>
                  </a:lnTo>
                  <a:lnTo>
                    <a:pt x="111" y="62"/>
                  </a:lnTo>
                  <a:lnTo>
                    <a:pt x="110" y="65"/>
                  </a:lnTo>
                  <a:lnTo>
                    <a:pt x="109" y="67"/>
                  </a:lnTo>
                  <a:lnTo>
                    <a:pt x="108" y="69"/>
                  </a:lnTo>
                  <a:lnTo>
                    <a:pt x="108" y="73"/>
                  </a:lnTo>
                  <a:lnTo>
                    <a:pt x="108" y="74"/>
                  </a:lnTo>
                  <a:lnTo>
                    <a:pt x="108" y="77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9" name="Freeform 552"/>
            <p:cNvSpPr>
              <a:spLocks/>
            </p:cNvSpPr>
            <p:nvPr/>
          </p:nvSpPr>
          <p:spPr bwMode="auto">
            <a:xfrm>
              <a:off x="3903662" y="1211263"/>
              <a:ext cx="98425" cy="76200"/>
            </a:xfrm>
            <a:custGeom>
              <a:avLst/>
              <a:gdLst>
                <a:gd name="T0" fmla="*/ 29 w 62"/>
                <a:gd name="T1" fmla="*/ 0 h 48"/>
                <a:gd name="T2" fmla="*/ 32 w 62"/>
                <a:gd name="T3" fmla="*/ 1 h 48"/>
                <a:gd name="T4" fmla="*/ 37 w 62"/>
                <a:gd name="T5" fmla="*/ 3 h 48"/>
                <a:gd name="T6" fmla="*/ 43 w 62"/>
                <a:gd name="T7" fmla="*/ 4 h 48"/>
                <a:gd name="T8" fmla="*/ 55 w 62"/>
                <a:gd name="T9" fmla="*/ 6 h 48"/>
                <a:gd name="T10" fmla="*/ 59 w 62"/>
                <a:gd name="T11" fmla="*/ 3 h 48"/>
                <a:gd name="T12" fmla="*/ 61 w 62"/>
                <a:gd name="T13" fmla="*/ 5 h 48"/>
                <a:gd name="T14" fmla="*/ 61 w 62"/>
                <a:gd name="T15" fmla="*/ 8 h 48"/>
                <a:gd name="T16" fmla="*/ 56 w 62"/>
                <a:gd name="T17" fmla="*/ 14 h 48"/>
                <a:gd name="T18" fmla="*/ 56 w 62"/>
                <a:gd name="T19" fmla="*/ 20 h 48"/>
                <a:gd name="T20" fmla="*/ 56 w 62"/>
                <a:gd name="T21" fmla="*/ 25 h 48"/>
                <a:gd name="T22" fmla="*/ 56 w 62"/>
                <a:gd name="T23" fmla="*/ 28 h 48"/>
                <a:gd name="T24" fmla="*/ 54 w 62"/>
                <a:gd name="T25" fmla="*/ 31 h 48"/>
                <a:gd name="T26" fmla="*/ 52 w 62"/>
                <a:gd name="T27" fmla="*/ 33 h 48"/>
                <a:gd name="T28" fmla="*/ 55 w 62"/>
                <a:gd name="T29" fmla="*/ 35 h 48"/>
                <a:gd name="T30" fmla="*/ 60 w 62"/>
                <a:gd name="T31" fmla="*/ 39 h 48"/>
                <a:gd name="T32" fmla="*/ 58 w 62"/>
                <a:gd name="T33" fmla="*/ 42 h 48"/>
                <a:gd name="T34" fmla="*/ 54 w 62"/>
                <a:gd name="T35" fmla="*/ 38 h 48"/>
                <a:gd name="T36" fmla="*/ 53 w 62"/>
                <a:gd name="T37" fmla="*/ 43 h 48"/>
                <a:gd name="T38" fmla="*/ 52 w 62"/>
                <a:gd name="T39" fmla="*/ 48 h 48"/>
                <a:gd name="T40" fmla="*/ 48 w 62"/>
                <a:gd name="T41" fmla="*/ 47 h 48"/>
                <a:gd name="T42" fmla="*/ 42 w 62"/>
                <a:gd name="T43" fmla="*/ 48 h 48"/>
                <a:gd name="T44" fmla="*/ 35 w 62"/>
                <a:gd name="T45" fmla="*/ 44 h 48"/>
                <a:gd name="T46" fmla="*/ 31 w 62"/>
                <a:gd name="T47" fmla="*/ 40 h 48"/>
                <a:gd name="T48" fmla="*/ 24 w 62"/>
                <a:gd name="T49" fmla="*/ 37 h 48"/>
                <a:gd name="T50" fmla="*/ 15 w 62"/>
                <a:gd name="T51" fmla="*/ 40 h 48"/>
                <a:gd name="T52" fmla="*/ 11 w 62"/>
                <a:gd name="T53" fmla="*/ 42 h 48"/>
                <a:gd name="T54" fmla="*/ 13 w 62"/>
                <a:gd name="T55" fmla="*/ 34 h 48"/>
                <a:gd name="T56" fmla="*/ 14 w 62"/>
                <a:gd name="T57" fmla="*/ 30 h 48"/>
                <a:gd name="T58" fmla="*/ 10 w 62"/>
                <a:gd name="T59" fmla="*/ 31 h 48"/>
                <a:gd name="T60" fmla="*/ 6 w 62"/>
                <a:gd name="T61" fmla="*/ 30 h 48"/>
                <a:gd name="T62" fmla="*/ 3 w 62"/>
                <a:gd name="T63" fmla="*/ 30 h 48"/>
                <a:gd name="T64" fmla="*/ 1 w 62"/>
                <a:gd name="T65" fmla="*/ 26 h 48"/>
                <a:gd name="T66" fmla="*/ 2 w 62"/>
                <a:gd name="T67" fmla="*/ 22 h 48"/>
                <a:gd name="T68" fmla="*/ 4 w 62"/>
                <a:gd name="T69" fmla="*/ 20 h 48"/>
                <a:gd name="T70" fmla="*/ 1 w 62"/>
                <a:gd name="T71" fmla="*/ 17 h 48"/>
                <a:gd name="T72" fmla="*/ 1 w 62"/>
                <a:gd name="T73" fmla="*/ 16 h 48"/>
                <a:gd name="T74" fmla="*/ 1 w 62"/>
                <a:gd name="T75" fmla="*/ 11 h 48"/>
                <a:gd name="T76" fmla="*/ 8 w 62"/>
                <a:gd name="T77" fmla="*/ 8 h 48"/>
                <a:gd name="T78" fmla="*/ 9 w 62"/>
                <a:gd name="T79" fmla="*/ 6 h 48"/>
                <a:gd name="T80" fmla="*/ 12 w 62"/>
                <a:gd name="T81" fmla="*/ 4 h 48"/>
                <a:gd name="T82" fmla="*/ 18 w 62"/>
                <a:gd name="T83" fmla="*/ 3 h 48"/>
                <a:gd name="T84" fmla="*/ 25 w 62"/>
                <a:gd name="T85" fmla="*/ 3 h 48"/>
                <a:gd name="T86" fmla="*/ 26 w 62"/>
                <a:gd name="T87" fmla="*/ 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48">
                  <a:moveTo>
                    <a:pt x="28" y="1"/>
                  </a:moveTo>
                  <a:lnTo>
                    <a:pt x="29" y="0"/>
                  </a:lnTo>
                  <a:lnTo>
                    <a:pt x="30" y="2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37" y="3"/>
                  </a:lnTo>
                  <a:lnTo>
                    <a:pt x="41" y="3"/>
                  </a:lnTo>
                  <a:lnTo>
                    <a:pt x="43" y="4"/>
                  </a:lnTo>
                  <a:lnTo>
                    <a:pt x="45" y="5"/>
                  </a:lnTo>
                  <a:lnTo>
                    <a:pt x="55" y="6"/>
                  </a:lnTo>
                  <a:lnTo>
                    <a:pt x="58" y="5"/>
                  </a:lnTo>
                  <a:lnTo>
                    <a:pt x="59" y="3"/>
                  </a:lnTo>
                  <a:lnTo>
                    <a:pt x="60" y="3"/>
                  </a:lnTo>
                  <a:lnTo>
                    <a:pt x="61" y="5"/>
                  </a:lnTo>
                  <a:lnTo>
                    <a:pt x="62" y="6"/>
                  </a:lnTo>
                  <a:lnTo>
                    <a:pt x="61" y="8"/>
                  </a:lnTo>
                  <a:lnTo>
                    <a:pt x="59" y="11"/>
                  </a:lnTo>
                  <a:lnTo>
                    <a:pt x="56" y="14"/>
                  </a:lnTo>
                  <a:lnTo>
                    <a:pt x="55" y="17"/>
                  </a:lnTo>
                  <a:lnTo>
                    <a:pt x="56" y="20"/>
                  </a:lnTo>
                  <a:lnTo>
                    <a:pt x="55" y="24"/>
                  </a:lnTo>
                  <a:lnTo>
                    <a:pt x="56" y="25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29"/>
                  </a:lnTo>
                  <a:lnTo>
                    <a:pt x="54" y="31"/>
                  </a:lnTo>
                  <a:lnTo>
                    <a:pt x="52" y="32"/>
                  </a:lnTo>
                  <a:lnTo>
                    <a:pt x="52" y="33"/>
                  </a:lnTo>
                  <a:lnTo>
                    <a:pt x="53" y="35"/>
                  </a:lnTo>
                  <a:lnTo>
                    <a:pt x="55" y="35"/>
                  </a:lnTo>
                  <a:lnTo>
                    <a:pt x="58" y="35"/>
                  </a:lnTo>
                  <a:lnTo>
                    <a:pt x="60" y="39"/>
                  </a:lnTo>
                  <a:lnTo>
                    <a:pt x="60" y="42"/>
                  </a:lnTo>
                  <a:lnTo>
                    <a:pt x="58" y="42"/>
                  </a:lnTo>
                  <a:lnTo>
                    <a:pt x="56" y="40"/>
                  </a:lnTo>
                  <a:lnTo>
                    <a:pt x="54" y="38"/>
                  </a:lnTo>
                  <a:lnTo>
                    <a:pt x="54" y="42"/>
                  </a:lnTo>
                  <a:lnTo>
                    <a:pt x="53" y="43"/>
                  </a:lnTo>
                  <a:lnTo>
                    <a:pt x="52" y="46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7"/>
                  </a:lnTo>
                  <a:lnTo>
                    <a:pt x="44" y="47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35" y="44"/>
                  </a:lnTo>
                  <a:lnTo>
                    <a:pt x="34" y="42"/>
                  </a:lnTo>
                  <a:lnTo>
                    <a:pt x="31" y="40"/>
                  </a:lnTo>
                  <a:lnTo>
                    <a:pt x="28" y="38"/>
                  </a:lnTo>
                  <a:lnTo>
                    <a:pt x="24" y="37"/>
                  </a:lnTo>
                  <a:lnTo>
                    <a:pt x="18" y="38"/>
                  </a:lnTo>
                  <a:lnTo>
                    <a:pt x="15" y="40"/>
                  </a:lnTo>
                  <a:lnTo>
                    <a:pt x="13" y="40"/>
                  </a:lnTo>
                  <a:lnTo>
                    <a:pt x="11" y="42"/>
                  </a:lnTo>
                  <a:lnTo>
                    <a:pt x="12" y="39"/>
                  </a:lnTo>
                  <a:lnTo>
                    <a:pt x="13" y="34"/>
                  </a:lnTo>
                  <a:lnTo>
                    <a:pt x="14" y="31"/>
                  </a:lnTo>
                  <a:lnTo>
                    <a:pt x="14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6" y="30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1" y="26"/>
                  </a:lnTo>
                  <a:lnTo>
                    <a:pt x="1" y="24"/>
                  </a:lnTo>
                  <a:lnTo>
                    <a:pt x="2" y="22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2" y="4"/>
                  </a:lnTo>
                  <a:lnTo>
                    <a:pt x="17" y="5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6" y="1"/>
                  </a:lnTo>
                  <a:lnTo>
                    <a:pt x="28" y="1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0" name="Freeform 554"/>
            <p:cNvSpPr>
              <a:spLocks/>
            </p:cNvSpPr>
            <p:nvPr/>
          </p:nvSpPr>
          <p:spPr bwMode="auto">
            <a:xfrm>
              <a:off x="3844925" y="744538"/>
              <a:ext cx="222250" cy="458788"/>
            </a:xfrm>
            <a:custGeom>
              <a:avLst/>
              <a:gdLst>
                <a:gd name="T0" fmla="*/ 11 w 140"/>
                <a:gd name="T1" fmla="*/ 45 h 289"/>
                <a:gd name="T2" fmla="*/ 39 w 140"/>
                <a:gd name="T3" fmla="*/ 70 h 289"/>
                <a:gd name="T4" fmla="*/ 38 w 140"/>
                <a:gd name="T5" fmla="*/ 82 h 289"/>
                <a:gd name="T6" fmla="*/ 38 w 140"/>
                <a:gd name="T7" fmla="*/ 94 h 289"/>
                <a:gd name="T8" fmla="*/ 43 w 140"/>
                <a:gd name="T9" fmla="*/ 113 h 289"/>
                <a:gd name="T10" fmla="*/ 45 w 140"/>
                <a:gd name="T11" fmla="*/ 131 h 289"/>
                <a:gd name="T12" fmla="*/ 50 w 140"/>
                <a:gd name="T13" fmla="*/ 135 h 289"/>
                <a:gd name="T14" fmla="*/ 57 w 140"/>
                <a:gd name="T15" fmla="*/ 140 h 289"/>
                <a:gd name="T16" fmla="*/ 64 w 140"/>
                <a:gd name="T17" fmla="*/ 159 h 289"/>
                <a:gd name="T18" fmla="*/ 59 w 140"/>
                <a:gd name="T19" fmla="*/ 161 h 289"/>
                <a:gd name="T20" fmla="*/ 47 w 140"/>
                <a:gd name="T21" fmla="*/ 173 h 289"/>
                <a:gd name="T22" fmla="*/ 28 w 140"/>
                <a:gd name="T23" fmla="*/ 198 h 289"/>
                <a:gd name="T24" fmla="*/ 22 w 140"/>
                <a:gd name="T25" fmla="*/ 205 h 289"/>
                <a:gd name="T26" fmla="*/ 15 w 140"/>
                <a:gd name="T27" fmla="*/ 210 h 289"/>
                <a:gd name="T28" fmla="*/ 10 w 140"/>
                <a:gd name="T29" fmla="*/ 214 h 289"/>
                <a:gd name="T30" fmla="*/ 5 w 140"/>
                <a:gd name="T31" fmla="*/ 220 h 289"/>
                <a:gd name="T32" fmla="*/ 8 w 140"/>
                <a:gd name="T33" fmla="*/ 230 h 289"/>
                <a:gd name="T34" fmla="*/ 11 w 140"/>
                <a:gd name="T35" fmla="*/ 242 h 289"/>
                <a:gd name="T36" fmla="*/ 14 w 140"/>
                <a:gd name="T37" fmla="*/ 249 h 289"/>
                <a:gd name="T38" fmla="*/ 11 w 140"/>
                <a:gd name="T39" fmla="*/ 250 h 289"/>
                <a:gd name="T40" fmla="*/ 10 w 140"/>
                <a:gd name="T41" fmla="*/ 260 h 289"/>
                <a:gd name="T42" fmla="*/ 9 w 140"/>
                <a:gd name="T43" fmla="*/ 264 h 289"/>
                <a:gd name="T44" fmla="*/ 11 w 140"/>
                <a:gd name="T45" fmla="*/ 268 h 289"/>
                <a:gd name="T46" fmla="*/ 15 w 140"/>
                <a:gd name="T47" fmla="*/ 272 h 289"/>
                <a:gd name="T48" fmla="*/ 24 w 140"/>
                <a:gd name="T49" fmla="*/ 276 h 289"/>
                <a:gd name="T50" fmla="*/ 29 w 140"/>
                <a:gd name="T51" fmla="*/ 278 h 289"/>
                <a:gd name="T52" fmla="*/ 32 w 140"/>
                <a:gd name="T53" fmla="*/ 286 h 289"/>
                <a:gd name="T54" fmla="*/ 33 w 140"/>
                <a:gd name="T55" fmla="*/ 288 h 289"/>
                <a:gd name="T56" fmla="*/ 37 w 140"/>
                <a:gd name="T57" fmla="*/ 287 h 289"/>
                <a:gd name="T58" fmla="*/ 47 w 140"/>
                <a:gd name="T59" fmla="*/ 284 h 289"/>
                <a:gd name="T60" fmla="*/ 54 w 140"/>
                <a:gd name="T61" fmla="*/ 281 h 289"/>
                <a:gd name="T62" fmla="*/ 63 w 140"/>
                <a:gd name="T63" fmla="*/ 276 h 289"/>
                <a:gd name="T64" fmla="*/ 69 w 140"/>
                <a:gd name="T65" fmla="*/ 275 h 289"/>
                <a:gd name="T66" fmla="*/ 78 w 140"/>
                <a:gd name="T67" fmla="*/ 274 h 289"/>
                <a:gd name="T68" fmla="*/ 89 w 140"/>
                <a:gd name="T69" fmla="*/ 273 h 289"/>
                <a:gd name="T70" fmla="*/ 100 w 140"/>
                <a:gd name="T71" fmla="*/ 266 h 289"/>
                <a:gd name="T72" fmla="*/ 136 w 140"/>
                <a:gd name="T73" fmla="*/ 227 h 289"/>
                <a:gd name="T74" fmla="*/ 137 w 140"/>
                <a:gd name="T75" fmla="*/ 208 h 289"/>
                <a:gd name="T76" fmla="*/ 125 w 140"/>
                <a:gd name="T77" fmla="*/ 193 h 289"/>
                <a:gd name="T78" fmla="*/ 130 w 140"/>
                <a:gd name="T79" fmla="*/ 178 h 289"/>
                <a:gd name="T80" fmla="*/ 123 w 140"/>
                <a:gd name="T81" fmla="*/ 163 h 289"/>
                <a:gd name="T82" fmla="*/ 120 w 140"/>
                <a:gd name="T83" fmla="*/ 151 h 289"/>
                <a:gd name="T84" fmla="*/ 124 w 140"/>
                <a:gd name="T85" fmla="*/ 138 h 289"/>
                <a:gd name="T86" fmla="*/ 117 w 140"/>
                <a:gd name="T87" fmla="*/ 118 h 289"/>
                <a:gd name="T88" fmla="*/ 112 w 140"/>
                <a:gd name="T89" fmla="*/ 102 h 289"/>
                <a:gd name="T90" fmla="*/ 121 w 140"/>
                <a:gd name="T91" fmla="*/ 77 h 289"/>
                <a:gd name="T92" fmla="*/ 108 w 140"/>
                <a:gd name="T93" fmla="*/ 63 h 289"/>
                <a:gd name="T94" fmla="*/ 103 w 140"/>
                <a:gd name="T95" fmla="*/ 50 h 289"/>
                <a:gd name="T96" fmla="*/ 103 w 140"/>
                <a:gd name="T97" fmla="*/ 40 h 289"/>
                <a:gd name="T98" fmla="*/ 109 w 140"/>
                <a:gd name="T99" fmla="*/ 28 h 289"/>
                <a:gd name="T100" fmla="*/ 107 w 140"/>
                <a:gd name="T101" fmla="*/ 9 h 289"/>
                <a:gd name="T102" fmla="*/ 97 w 140"/>
                <a:gd name="T103" fmla="*/ 0 h 289"/>
                <a:gd name="T104" fmla="*/ 73 w 140"/>
                <a:gd name="T105" fmla="*/ 7 h 289"/>
                <a:gd name="T106" fmla="*/ 67 w 140"/>
                <a:gd name="T107" fmla="*/ 29 h 289"/>
                <a:gd name="T108" fmla="*/ 59 w 140"/>
                <a:gd name="T109" fmla="*/ 44 h 289"/>
                <a:gd name="T110" fmla="*/ 49 w 140"/>
                <a:gd name="T111" fmla="*/ 45 h 289"/>
                <a:gd name="T112" fmla="*/ 37 w 140"/>
                <a:gd name="T113" fmla="*/ 47 h 289"/>
                <a:gd name="T114" fmla="*/ 23 w 140"/>
                <a:gd name="T115" fmla="*/ 43 h 289"/>
                <a:gd name="T116" fmla="*/ 9 w 140"/>
                <a:gd name="T117" fmla="*/ 25 h 289"/>
                <a:gd name="T118" fmla="*/ 5 w 140"/>
                <a:gd name="T119" fmla="*/ 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289">
                  <a:moveTo>
                    <a:pt x="0" y="34"/>
                  </a:moveTo>
                  <a:lnTo>
                    <a:pt x="1" y="34"/>
                  </a:lnTo>
                  <a:lnTo>
                    <a:pt x="2" y="35"/>
                  </a:lnTo>
                  <a:lnTo>
                    <a:pt x="11" y="45"/>
                  </a:lnTo>
                  <a:lnTo>
                    <a:pt x="18" y="52"/>
                  </a:lnTo>
                  <a:lnTo>
                    <a:pt x="27" y="54"/>
                  </a:lnTo>
                  <a:lnTo>
                    <a:pt x="31" y="58"/>
                  </a:lnTo>
                  <a:lnTo>
                    <a:pt x="39" y="70"/>
                  </a:lnTo>
                  <a:lnTo>
                    <a:pt x="39" y="71"/>
                  </a:lnTo>
                  <a:lnTo>
                    <a:pt x="38" y="74"/>
                  </a:lnTo>
                  <a:lnTo>
                    <a:pt x="38" y="78"/>
                  </a:lnTo>
                  <a:lnTo>
                    <a:pt x="38" y="82"/>
                  </a:lnTo>
                  <a:lnTo>
                    <a:pt x="38" y="85"/>
                  </a:lnTo>
                  <a:lnTo>
                    <a:pt x="39" y="87"/>
                  </a:lnTo>
                  <a:lnTo>
                    <a:pt x="40" y="90"/>
                  </a:lnTo>
                  <a:lnTo>
                    <a:pt x="38" y="94"/>
                  </a:lnTo>
                  <a:lnTo>
                    <a:pt x="39" y="98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3" y="113"/>
                  </a:lnTo>
                  <a:lnTo>
                    <a:pt x="42" y="115"/>
                  </a:lnTo>
                  <a:lnTo>
                    <a:pt x="41" y="119"/>
                  </a:lnTo>
                  <a:lnTo>
                    <a:pt x="42" y="124"/>
                  </a:lnTo>
                  <a:lnTo>
                    <a:pt x="45" y="131"/>
                  </a:lnTo>
                  <a:lnTo>
                    <a:pt x="47" y="133"/>
                  </a:lnTo>
                  <a:lnTo>
                    <a:pt x="48" y="133"/>
                  </a:lnTo>
                  <a:lnTo>
                    <a:pt x="49" y="135"/>
                  </a:lnTo>
                  <a:lnTo>
                    <a:pt x="50" y="135"/>
                  </a:lnTo>
                  <a:lnTo>
                    <a:pt x="51" y="134"/>
                  </a:lnTo>
                  <a:lnTo>
                    <a:pt x="52" y="135"/>
                  </a:lnTo>
                  <a:lnTo>
                    <a:pt x="53" y="138"/>
                  </a:lnTo>
                  <a:lnTo>
                    <a:pt x="57" y="140"/>
                  </a:lnTo>
                  <a:lnTo>
                    <a:pt x="61" y="145"/>
                  </a:lnTo>
                  <a:lnTo>
                    <a:pt x="62" y="148"/>
                  </a:lnTo>
                  <a:lnTo>
                    <a:pt x="61" y="154"/>
                  </a:lnTo>
                  <a:lnTo>
                    <a:pt x="64" y="159"/>
                  </a:lnTo>
                  <a:lnTo>
                    <a:pt x="62" y="158"/>
                  </a:lnTo>
                  <a:lnTo>
                    <a:pt x="61" y="160"/>
                  </a:lnTo>
                  <a:lnTo>
                    <a:pt x="62" y="162"/>
                  </a:lnTo>
                  <a:lnTo>
                    <a:pt x="59" y="161"/>
                  </a:lnTo>
                  <a:lnTo>
                    <a:pt x="57" y="161"/>
                  </a:lnTo>
                  <a:lnTo>
                    <a:pt x="53" y="163"/>
                  </a:lnTo>
                  <a:lnTo>
                    <a:pt x="51" y="170"/>
                  </a:lnTo>
                  <a:lnTo>
                    <a:pt x="47" y="173"/>
                  </a:lnTo>
                  <a:lnTo>
                    <a:pt x="43" y="179"/>
                  </a:lnTo>
                  <a:lnTo>
                    <a:pt x="37" y="185"/>
                  </a:lnTo>
                  <a:lnTo>
                    <a:pt x="33" y="190"/>
                  </a:lnTo>
                  <a:lnTo>
                    <a:pt x="28" y="198"/>
                  </a:lnTo>
                  <a:lnTo>
                    <a:pt x="26" y="200"/>
                  </a:lnTo>
                  <a:lnTo>
                    <a:pt x="24" y="202"/>
                  </a:lnTo>
                  <a:lnTo>
                    <a:pt x="23" y="203"/>
                  </a:lnTo>
                  <a:lnTo>
                    <a:pt x="22" y="205"/>
                  </a:lnTo>
                  <a:lnTo>
                    <a:pt x="17" y="206"/>
                  </a:lnTo>
                  <a:lnTo>
                    <a:pt x="15" y="205"/>
                  </a:lnTo>
                  <a:lnTo>
                    <a:pt x="13" y="208"/>
                  </a:lnTo>
                  <a:lnTo>
                    <a:pt x="15" y="210"/>
                  </a:lnTo>
                  <a:lnTo>
                    <a:pt x="14" y="211"/>
                  </a:lnTo>
                  <a:lnTo>
                    <a:pt x="10" y="211"/>
                  </a:lnTo>
                  <a:lnTo>
                    <a:pt x="11" y="212"/>
                  </a:lnTo>
                  <a:lnTo>
                    <a:pt x="10" y="214"/>
                  </a:lnTo>
                  <a:lnTo>
                    <a:pt x="8" y="214"/>
                  </a:lnTo>
                  <a:lnTo>
                    <a:pt x="7" y="215"/>
                  </a:lnTo>
                  <a:lnTo>
                    <a:pt x="7" y="216"/>
                  </a:lnTo>
                  <a:lnTo>
                    <a:pt x="5" y="220"/>
                  </a:lnTo>
                  <a:lnTo>
                    <a:pt x="6" y="225"/>
                  </a:lnTo>
                  <a:lnTo>
                    <a:pt x="7" y="226"/>
                  </a:lnTo>
                  <a:lnTo>
                    <a:pt x="7" y="228"/>
                  </a:lnTo>
                  <a:lnTo>
                    <a:pt x="8" y="230"/>
                  </a:lnTo>
                  <a:lnTo>
                    <a:pt x="7" y="236"/>
                  </a:lnTo>
                  <a:lnTo>
                    <a:pt x="9" y="238"/>
                  </a:lnTo>
                  <a:lnTo>
                    <a:pt x="10" y="240"/>
                  </a:lnTo>
                  <a:lnTo>
                    <a:pt x="11" y="242"/>
                  </a:lnTo>
                  <a:lnTo>
                    <a:pt x="11" y="245"/>
                  </a:lnTo>
                  <a:lnTo>
                    <a:pt x="12" y="247"/>
                  </a:lnTo>
                  <a:lnTo>
                    <a:pt x="13" y="249"/>
                  </a:lnTo>
                  <a:lnTo>
                    <a:pt x="14" y="249"/>
                  </a:lnTo>
                  <a:lnTo>
                    <a:pt x="13" y="248"/>
                  </a:lnTo>
                  <a:lnTo>
                    <a:pt x="11" y="248"/>
                  </a:lnTo>
                  <a:lnTo>
                    <a:pt x="11" y="249"/>
                  </a:lnTo>
                  <a:lnTo>
                    <a:pt x="11" y="250"/>
                  </a:lnTo>
                  <a:lnTo>
                    <a:pt x="11" y="252"/>
                  </a:lnTo>
                  <a:lnTo>
                    <a:pt x="11" y="253"/>
                  </a:lnTo>
                  <a:lnTo>
                    <a:pt x="11" y="257"/>
                  </a:lnTo>
                  <a:lnTo>
                    <a:pt x="10" y="260"/>
                  </a:lnTo>
                  <a:lnTo>
                    <a:pt x="9" y="260"/>
                  </a:lnTo>
                  <a:lnTo>
                    <a:pt x="8" y="262"/>
                  </a:lnTo>
                  <a:lnTo>
                    <a:pt x="9" y="263"/>
                  </a:lnTo>
                  <a:lnTo>
                    <a:pt x="9" y="264"/>
                  </a:lnTo>
                  <a:lnTo>
                    <a:pt x="9" y="266"/>
                  </a:lnTo>
                  <a:lnTo>
                    <a:pt x="9" y="267"/>
                  </a:lnTo>
                  <a:lnTo>
                    <a:pt x="11" y="267"/>
                  </a:lnTo>
                  <a:lnTo>
                    <a:pt x="11" y="268"/>
                  </a:lnTo>
                  <a:lnTo>
                    <a:pt x="9" y="268"/>
                  </a:lnTo>
                  <a:lnTo>
                    <a:pt x="10" y="270"/>
                  </a:lnTo>
                  <a:lnTo>
                    <a:pt x="13" y="270"/>
                  </a:lnTo>
                  <a:lnTo>
                    <a:pt x="15" y="272"/>
                  </a:lnTo>
                  <a:lnTo>
                    <a:pt x="17" y="273"/>
                  </a:lnTo>
                  <a:lnTo>
                    <a:pt x="19" y="274"/>
                  </a:lnTo>
                  <a:lnTo>
                    <a:pt x="23" y="275"/>
                  </a:lnTo>
                  <a:lnTo>
                    <a:pt x="24" y="276"/>
                  </a:lnTo>
                  <a:lnTo>
                    <a:pt x="23" y="278"/>
                  </a:lnTo>
                  <a:lnTo>
                    <a:pt x="25" y="279"/>
                  </a:lnTo>
                  <a:lnTo>
                    <a:pt x="29" y="277"/>
                  </a:lnTo>
                  <a:lnTo>
                    <a:pt x="29" y="278"/>
                  </a:lnTo>
                  <a:lnTo>
                    <a:pt x="29" y="281"/>
                  </a:lnTo>
                  <a:lnTo>
                    <a:pt x="31" y="284"/>
                  </a:lnTo>
                  <a:lnTo>
                    <a:pt x="31" y="285"/>
                  </a:lnTo>
                  <a:lnTo>
                    <a:pt x="32" y="286"/>
                  </a:lnTo>
                  <a:lnTo>
                    <a:pt x="32" y="288"/>
                  </a:lnTo>
                  <a:lnTo>
                    <a:pt x="30" y="289"/>
                  </a:lnTo>
                  <a:lnTo>
                    <a:pt x="31" y="289"/>
                  </a:lnTo>
                  <a:lnTo>
                    <a:pt x="33" y="288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36" y="287"/>
                  </a:lnTo>
                  <a:lnTo>
                    <a:pt x="37" y="287"/>
                  </a:lnTo>
                  <a:lnTo>
                    <a:pt x="43" y="284"/>
                  </a:lnTo>
                  <a:lnTo>
                    <a:pt x="45" y="284"/>
                  </a:lnTo>
                  <a:lnTo>
                    <a:pt x="47" y="283"/>
                  </a:lnTo>
                  <a:lnTo>
                    <a:pt x="47" y="284"/>
                  </a:lnTo>
                  <a:lnTo>
                    <a:pt x="48" y="284"/>
                  </a:lnTo>
                  <a:lnTo>
                    <a:pt x="51" y="282"/>
                  </a:lnTo>
                  <a:lnTo>
                    <a:pt x="52" y="281"/>
                  </a:lnTo>
                  <a:lnTo>
                    <a:pt x="54" y="281"/>
                  </a:lnTo>
                  <a:lnTo>
                    <a:pt x="56" y="281"/>
                  </a:lnTo>
                  <a:lnTo>
                    <a:pt x="59" y="279"/>
                  </a:lnTo>
                  <a:lnTo>
                    <a:pt x="62" y="279"/>
                  </a:lnTo>
                  <a:lnTo>
                    <a:pt x="63" y="276"/>
                  </a:lnTo>
                  <a:lnTo>
                    <a:pt x="65" y="278"/>
                  </a:lnTo>
                  <a:lnTo>
                    <a:pt x="69" y="276"/>
                  </a:lnTo>
                  <a:lnTo>
                    <a:pt x="68" y="274"/>
                  </a:lnTo>
                  <a:lnTo>
                    <a:pt x="69" y="275"/>
                  </a:lnTo>
                  <a:lnTo>
                    <a:pt x="71" y="276"/>
                  </a:lnTo>
                  <a:lnTo>
                    <a:pt x="72" y="276"/>
                  </a:lnTo>
                  <a:lnTo>
                    <a:pt x="74" y="274"/>
                  </a:lnTo>
                  <a:lnTo>
                    <a:pt x="78" y="274"/>
                  </a:lnTo>
                  <a:lnTo>
                    <a:pt x="81" y="273"/>
                  </a:lnTo>
                  <a:lnTo>
                    <a:pt x="83" y="272"/>
                  </a:lnTo>
                  <a:lnTo>
                    <a:pt x="85" y="273"/>
                  </a:lnTo>
                  <a:lnTo>
                    <a:pt x="89" y="273"/>
                  </a:lnTo>
                  <a:lnTo>
                    <a:pt x="90" y="273"/>
                  </a:lnTo>
                  <a:lnTo>
                    <a:pt x="91" y="272"/>
                  </a:lnTo>
                  <a:lnTo>
                    <a:pt x="91" y="272"/>
                  </a:lnTo>
                  <a:lnTo>
                    <a:pt x="100" y="266"/>
                  </a:lnTo>
                  <a:lnTo>
                    <a:pt x="112" y="255"/>
                  </a:lnTo>
                  <a:lnTo>
                    <a:pt x="121" y="246"/>
                  </a:lnTo>
                  <a:lnTo>
                    <a:pt x="133" y="231"/>
                  </a:lnTo>
                  <a:lnTo>
                    <a:pt x="136" y="227"/>
                  </a:lnTo>
                  <a:lnTo>
                    <a:pt x="140" y="219"/>
                  </a:lnTo>
                  <a:lnTo>
                    <a:pt x="140" y="210"/>
                  </a:lnTo>
                  <a:lnTo>
                    <a:pt x="139" y="212"/>
                  </a:lnTo>
                  <a:lnTo>
                    <a:pt x="137" y="208"/>
                  </a:lnTo>
                  <a:lnTo>
                    <a:pt x="136" y="204"/>
                  </a:lnTo>
                  <a:lnTo>
                    <a:pt x="129" y="199"/>
                  </a:lnTo>
                  <a:lnTo>
                    <a:pt x="127" y="196"/>
                  </a:lnTo>
                  <a:lnTo>
                    <a:pt x="125" y="193"/>
                  </a:lnTo>
                  <a:lnTo>
                    <a:pt x="126" y="189"/>
                  </a:lnTo>
                  <a:lnTo>
                    <a:pt x="129" y="186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26" y="174"/>
                  </a:lnTo>
                  <a:lnTo>
                    <a:pt x="124" y="171"/>
                  </a:lnTo>
                  <a:lnTo>
                    <a:pt x="125" y="166"/>
                  </a:lnTo>
                  <a:lnTo>
                    <a:pt x="123" y="163"/>
                  </a:lnTo>
                  <a:lnTo>
                    <a:pt x="119" y="162"/>
                  </a:lnTo>
                  <a:lnTo>
                    <a:pt x="119" y="158"/>
                  </a:lnTo>
                  <a:lnTo>
                    <a:pt x="120" y="155"/>
                  </a:lnTo>
                  <a:lnTo>
                    <a:pt x="120" y="151"/>
                  </a:lnTo>
                  <a:lnTo>
                    <a:pt x="119" y="149"/>
                  </a:lnTo>
                  <a:lnTo>
                    <a:pt x="120" y="146"/>
                  </a:lnTo>
                  <a:lnTo>
                    <a:pt x="121" y="141"/>
                  </a:lnTo>
                  <a:lnTo>
                    <a:pt x="124" y="138"/>
                  </a:lnTo>
                  <a:lnTo>
                    <a:pt x="124" y="135"/>
                  </a:lnTo>
                  <a:lnTo>
                    <a:pt x="123" y="131"/>
                  </a:lnTo>
                  <a:lnTo>
                    <a:pt x="121" y="124"/>
                  </a:lnTo>
                  <a:lnTo>
                    <a:pt x="117" y="118"/>
                  </a:lnTo>
                  <a:lnTo>
                    <a:pt x="116" y="114"/>
                  </a:lnTo>
                  <a:lnTo>
                    <a:pt x="115" y="110"/>
                  </a:lnTo>
                  <a:lnTo>
                    <a:pt x="112" y="106"/>
                  </a:lnTo>
                  <a:lnTo>
                    <a:pt x="112" y="102"/>
                  </a:lnTo>
                  <a:lnTo>
                    <a:pt x="113" y="99"/>
                  </a:lnTo>
                  <a:lnTo>
                    <a:pt x="118" y="89"/>
                  </a:lnTo>
                  <a:lnTo>
                    <a:pt x="122" y="81"/>
                  </a:lnTo>
                  <a:lnTo>
                    <a:pt x="121" y="77"/>
                  </a:lnTo>
                  <a:lnTo>
                    <a:pt x="119" y="74"/>
                  </a:lnTo>
                  <a:lnTo>
                    <a:pt x="114" y="65"/>
                  </a:lnTo>
                  <a:lnTo>
                    <a:pt x="111" y="64"/>
                  </a:lnTo>
                  <a:lnTo>
                    <a:pt x="108" y="63"/>
                  </a:lnTo>
                  <a:lnTo>
                    <a:pt x="105" y="62"/>
                  </a:lnTo>
                  <a:lnTo>
                    <a:pt x="104" y="60"/>
                  </a:lnTo>
                  <a:lnTo>
                    <a:pt x="103" y="56"/>
                  </a:lnTo>
                  <a:lnTo>
                    <a:pt x="103" y="50"/>
                  </a:lnTo>
                  <a:lnTo>
                    <a:pt x="103" y="49"/>
                  </a:lnTo>
                  <a:lnTo>
                    <a:pt x="105" y="42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10" y="34"/>
                  </a:lnTo>
                  <a:lnTo>
                    <a:pt x="108" y="33"/>
                  </a:lnTo>
                  <a:lnTo>
                    <a:pt x="108" y="30"/>
                  </a:lnTo>
                  <a:lnTo>
                    <a:pt x="109" y="28"/>
                  </a:lnTo>
                  <a:lnTo>
                    <a:pt x="113" y="22"/>
                  </a:lnTo>
                  <a:lnTo>
                    <a:pt x="113" y="19"/>
                  </a:lnTo>
                  <a:lnTo>
                    <a:pt x="111" y="13"/>
                  </a:lnTo>
                  <a:lnTo>
                    <a:pt x="107" y="9"/>
                  </a:lnTo>
                  <a:lnTo>
                    <a:pt x="103" y="8"/>
                  </a:lnTo>
                  <a:lnTo>
                    <a:pt x="101" y="6"/>
                  </a:lnTo>
                  <a:lnTo>
                    <a:pt x="98" y="2"/>
                  </a:lnTo>
                  <a:lnTo>
                    <a:pt x="97" y="0"/>
                  </a:lnTo>
                  <a:lnTo>
                    <a:pt x="91" y="2"/>
                  </a:lnTo>
                  <a:lnTo>
                    <a:pt x="82" y="5"/>
                  </a:lnTo>
                  <a:lnTo>
                    <a:pt x="76" y="6"/>
                  </a:lnTo>
                  <a:lnTo>
                    <a:pt x="73" y="7"/>
                  </a:lnTo>
                  <a:lnTo>
                    <a:pt x="71" y="10"/>
                  </a:lnTo>
                  <a:lnTo>
                    <a:pt x="68" y="17"/>
                  </a:lnTo>
                  <a:lnTo>
                    <a:pt x="67" y="26"/>
                  </a:lnTo>
                  <a:lnTo>
                    <a:pt x="67" y="29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1" y="41"/>
                  </a:lnTo>
                  <a:lnTo>
                    <a:pt x="59" y="44"/>
                  </a:lnTo>
                  <a:lnTo>
                    <a:pt x="56" y="46"/>
                  </a:lnTo>
                  <a:lnTo>
                    <a:pt x="52" y="47"/>
                  </a:lnTo>
                  <a:lnTo>
                    <a:pt x="50" y="47"/>
                  </a:lnTo>
                  <a:lnTo>
                    <a:pt x="49" y="45"/>
                  </a:lnTo>
                  <a:lnTo>
                    <a:pt x="47" y="42"/>
                  </a:lnTo>
                  <a:lnTo>
                    <a:pt x="45" y="41"/>
                  </a:lnTo>
                  <a:lnTo>
                    <a:pt x="41" y="45"/>
                  </a:lnTo>
                  <a:lnTo>
                    <a:pt x="37" y="47"/>
                  </a:lnTo>
                  <a:lnTo>
                    <a:pt x="34" y="47"/>
                  </a:lnTo>
                  <a:lnTo>
                    <a:pt x="31" y="45"/>
                  </a:lnTo>
                  <a:lnTo>
                    <a:pt x="25" y="44"/>
                  </a:lnTo>
                  <a:lnTo>
                    <a:pt x="23" y="43"/>
                  </a:lnTo>
                  <a:lnTo>
                    <a:pt x="22" y="3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1" y="33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A7BCB5"/>
            </a:solidFill>
            <a:ln w="6350">
              <a:solidFill>
                <a:schemeClr val="accent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1" name="Freeform 555"/>
            <p:cNvSpPr>
              <a:spLocks/>
            </p:cNvSpPr>
            <p:nvPr/>
          </p:nvSpPr>
          <p:spPr bwMode="auto">
            <a:xfrm>
              <a:off x="3844925" y="744538"/>
              <a:ext cx="222250" cy="458788"/>
            </a:xfrm>
            <a:custGeom>
              <a:avLst/>
              <a:gdLst>
                <a:gd name="T0" fmla="*/ 11 w 140"/>
                <a:gd name="T1" fmla="*/ 45 h 289"/>
                <a:gd name="T2" fmla="*/ 39 w 140"/>
                <a:gd name="T3" fmla="*/ 70 h 289"/>
                <a:gd name="T4" fmla="*/ 38 w 140"/>
                <a:gd name="T5" fmla="*/ 82 h 289"/>
                <a:gd name="T6" fmla="*/ 38 w 140"/>
                <a:gd name="T7" fmla="*/ 94 h 289"/>
                <a:gd name="T8" fmla="*/ 43 w 140"/>
                <a:gd name="T9" fmla="*/ 113 h 289"/>
                <a:gd name="T10" fmla="*/ 45 w 140"/>
                <a:gd name="T11" fmla="*/ 131 h 289"/>
                <a:gd name="T12" fmla="*/ 50 w 140"/>
                <a:gd name="T13" fmla="*/ 135 h 289"/>
                <a:gd name="T14" fmla="*/ 57 w 140"/>
                <a:gd name="T15" fmla="*/ 140 h 289"/>
                <a:gd name="T16" fmla="*/ 64 w 140"/>
                <a:gd name="T17" fmla="*/ 159 h 289"/>
                <a:gd name="T18" fmla="*/ 59 w 140"/>
                <a:gd name="T19" fmla="*/ 161 h 289"/>
                <a:gd name="T20" fmla="*/ 47 w 140"/>
                <a:gd name="T21" fmla="*/ 173 h 289"/>
                <a:gd name="T22" fmla="*/ 28 w 140"/>
                <a:gd name="T23" fmla="*/ 198 h 289"/>
                <a:gd name="T24" fmla="*/ 22 w 140"/>
                <a:gd name="T25" fmla="*/ 205 h 289"/>
                <a:gd name="T26" fmla="*/ 15 w 140"/>
                <a:gd name="T27" fmla="*/ 210 h 289"/>
                <a:gd name="T28" fmla="*/ 10 w 140"/>
                <a:gd name="T29" fmla="*/ 214 h 289"/>
                <a:gd name="T30" fmla="*/ 5 w 140"/>
                <a:gd name="T31" fmla="*/ 220 h 289"/>
                <a:gd name="T32" fmla="*/ 8 w 140"/>
                <a:gd name="T33" fmla="*/ 230 h 289"/>
                <a:gd name="T34" fmla="*/ 11 w 140"/>
                <a:gd name="T35" fmla="*/ 242 h 289"/>
                <a:gd name="T36" fmla="*/ 14 w 140"/>
                <a:gd name="T37" fmla="*/ 249 h 289"/>
                <a:gd name="T38" fmla="*/ 11 w 140"/>
                <a:gd name="T39" fmla="*/ 250 h 289"/>
                <a:gd name="T40" fmla="*/ 10 w 140"/>
                <a:gd name="T41" fmla="*/ 260 h 289"/>
                <a:gd name="T42" fmla="*/ 9 w 140"/>
                <a:gd name="T43" fmla="*/ 264 h 289"/>
                <a:gd name="T44" fmla="*/ 11 w 140"/>
                <a:gd name="T45" fmla="*/ 268 h 289"/>
                <a:gd name="T46" fmla="*/ 15 w 140"/>
                <a:gd name="T47" fmla="*/ 272 h 289"/>
                <a:gd name="T48" fmla="*/ 24 w 140"/>
                <a:gd name="T49" fmla="*/ 276 h 289"/>
                <a:gd name="T50" fmla="*/ 29 w 140"/>
                <a:gd name="T51" fmla="*/ 278 h 289"/>
                <a:gd name="T52" fmla="*/ 32 w 140"/>
                <a:gd name="T53" fmla="*/ 286 h 289"/>
                <a:gd name="T54" fmla="*/ 33 w 140"/>
                <a:gd name="T55" fmla="*/ 288 h 289"/>
                <a:gd name="T56" fmla="*/ 37 w 140"/>
                <a:gd name="T57" fmla="*/ 287 h 289"/>
                <a:gd name="T58" fmla="*/ 47 w 140"/>
                <a:gd name="T59" fmla="*/ 284 h 289"/>
                <a:gd name="T60" fmla="*/ 54 w 140"/>
                <a:gd name="T61" fmla="*/ 281 h 289"/>
                <a:gd name="T62" fmla="*/ 63 w 140"/>
                <a:gd name="T63" fmla="*/ 276 h 289"/>
                <a:gd name="T64" fmla="*/ 69 w 140"/>
                <a:gd name="T65" fmla="*/ 275 h 289"/>
                <a:gd name="T66" fmla="*/ 78 w 140"/>
                <a:gd name="T67" fmla="*/ 274 h 289"/>
                <a:gd name="T68" fmla="*/ 89 w 140"/>
                <a:gd name="T69" fmla="*/ 273 h 289"/>
                <a:gd name="T70" fmla="*/ 100 w 140"/>
                <a:gd name="T71" fmla="*/ 266 h 289"/>
                <a:gd name="T72" fmla="*/ 136 w 140"/>
                <a:gd name="T73" fmla="*/ 227 h 289"/>
                <a:gd name="T74" fmla="*/ 137 w 140"/>
                <a:gd name="T75" fmla="*/ 208 h 289"/>
                <a:gd name="T76" fmla="*/ 125 w 140"/>
                <a:gd name="T77" fmla="*/ 193 h 289"/>
                <a:gd name="T78" fmla="*/ 130 w 140"/>
                <a:gd name="T79" fmla="*/ 178 h 289"/>
                <a:gd name="T80" fmla="*/ 123 w 140"/>
                <a:gd name="T81" fmla="*/ 163 h 289"/>
                <a:gd name="T82" fmla="*/ 120 w 140"/>
                <a:gd name="T83" fmla="*/ 151 h 289"/>
                <a:gd name="T84" fmla="*/ 124 w 140"/>
                <a:gd name="T85" fmla="*/ 138 h 289"/>
                <a:gd name="T86" fmla="*/ 117 w 140"/>
                <a:gd name="T87" fmla="*/ 118 h 289"/>
                <a:gd name="T88" fmla="*/ 112 w 140"/>
                <a:gd name="T89" fmla="*/ 102 h 289"/>
                <a:gd name="T90" fmla="*/ 121 w 140"/>
                <a:gd name="T91" fmla="*/ 77 h 289"/>
                <a:gd name="T92" fmla="*/ 108 w 140"/>
                <a:gd name="T93" fmla="*/ 63 h 289"/>
                <a:gd name="T94" fmla="*/ 103 w 140"/>
                <a:gd name="T95" fmla="*/ 50 h 289"/>
                <a:gd name="T96" fmla="*/ 103 w 140"/>
                <a:gd name="T97" fmla="*/ 40 h 289"/>
                <a:gd name="T98" fmla="*/ 109 w 140"/>
                <a:gd name="T99" fmla="*/ 28 h 289"/>
                <a:gd name="T100" fmla="*/ 107 w 140"/>
                <a:gd name="T101" fmla="*/ 9 h 289"/>
                <a:gd name="T102" fmla="*/ 97 w 140"/>
                <a:gd name="T103" fmla="*/ 0 h 289"/>
                <a:gd name="T104" fmla="*/ 73 w 140"/>
                <a:gd name="T105" fmla="*/ 7 h 289"/>
                <a:gd name="T106" fmla="*/ 67 w 140"/>
                <a:gd name="T107" fmla="*/ 29 h 289"/>
                <a:gd name="T108" fmla="*/ 59 w 140"/>
                <a:gd name="T109" fmla="*/ 44 h 289"/>
                <a:gd name="T110" fmla="*/ 49 w 140"/>
                <a:gd name="T111" fmla="*/ 45 h 289"/>
                <a:gd name="T112" fmla="*/ 37 w 140"/>
                <a:gd name="T113" fmla="*/ 47 h 289"/>
                <a:gd name="T114" fmla="*/ 23 w 140"/>
                <a:gd name="T115" fmla="*/ 43 h 289"/>
                <a:gd name="T116" fmla="*/ 9 w 140"/>
                <a:gd name="T117" fmla="*/ 25 h 289"/>
                <a:gd name="T118" fmla="*/ 5 w 140"/>
                <a:gd name="T119" fmla="*/ 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289">
                  <a:moveTo>
                    <a:pt x="0" y="34"/>
                  </a:moveTo>
                  <a:lnTo>
                    <a:pt x="1" y="34"/>
                  </a:lnTo>
                  <a:lnTo>
                    <a:pt x="2" y="35"/>
                  </a:lnTo>
                  <a:lnTo>
                    <a:pt x="11" y="45"/>
                  </a:lnTo>
                  <a:lnTo>
                    <a:pt x="18" y="52"/>
                  </a:lnTo>
                  <a:lnTo>
                    <a:pt x="27" y="54"/>
                  </a:lnTo>
                  <a:lnTo>
                    <a:pt x="31" y="58"/>
                  </a:lnTo>
                  <a:lnTo>
                    <a:pt x="39" y="70"/>
                  </a:lnTo>
                  <a:lnTo>
                    <a:pt x="39" y="71"/>
                  </a:lnTo>
                  <a:lnTo>
                    <a:pt x="38" y="74"/>
                  </a:lnTo>
                  <a:lnTo>
                    <a:pt x="38" y="78"/>
                  </a:lnTo>
                  <a:lnTo>
                    <a:pt x="38" y="82"/>
                  </a:lnTo>
                  <a:lnTo>
                    <a:pt x="38" y="85"/>
                  </a:lnTo>
                  <a:lnTo>
                    <a:pt x="39" y="87"/>
                  </a:lnTo>
                  <a:lnTo>
                    <a:pt x="40" y="90"/>
                  </a:lnTo>
                  <a:lnTo>
                    <a:pt x="38" y="94"/>
                  </a:lnTo>
                  <a:lnTo>
                    <a:pt x="39" y="98"/>
                  </a:lnTo>
                  <a:lnTo>
                    <a:pt x="44" y="108"/>
                  </a:lnTo>
                  <a:lnTo>
                    <a:pt x="44" y="110"/>
                  </a:lnTo>
                  <a:lnTo>
                    <a:pt x="43" y="113"/>
                  </a:lnTo>
                  <a:lnTo>
                    <a:pt x="42" y="115"/>
                  </a:lnTo>
                  <a:lnTo>
                    <a:pt x="41" y="119"/>
                  </a:lnTo>
                  <a:lnTo>
                    <a:pt x="42" y="124"/>
                  </a:lnTo>
                  <a:lnTo>
                    <a:pt x="45" y="131"/>
                  </a:lnTo>
                  <a:lnTo>
                    <a:pt x="47" y="133"/>
                  </a:lnTo>
                  <a:lnTo>
                    <a:pt x="48" y="133"/>
                  </a:lnTo>
                  <a:lnTo>
                    <a:pt x="49" y="135"/>
                  </a:lnTo>
                  <a:lnTo>
                    <a:pt x="50" y="135"/>
                  </a:lnTo>
                  <a:lnTo>
                    <a:pt x="51" y="134"/>
                  </a:lnTo>
                  <a:lnTo>
                    <a:pt x="52" y="135"/>
                  </a:lnTo>
                  <a:lnTo>
                    <a:pt x="53" y="138"/>
                  </a:lnTo>
                  <a:lnTo>
                    <a:pt x="57" y="140"/>
                  </a:lnTo>
                  <a:lnTo>
                    <a:pt x="61" y="145"/>
                  </a:lnTo>
                  <a:lnTo>
                    <a:pt x="62" y="148"/>
                  </a:lnTo>
                  <a:lnTo>
                    <a:pt x="61" y="154"/>
                  </a:lnTo>
                  <a:lnTo>
                    <a:pt x="64" y="159"/>
                  </a:lnTo>
                  <a:lnTo>
                    <a:pt x="62" y="158"/>
                  </a:lnTo>
                  <a:lnTo>
                    <a:pt x="61" y="160"/>
                  </a:lnTo>
                  <a:lnTo>
                    <a:pt x="62" y="162"/>
                  </a:lnTo>
                  <a:lnTo>
                    <a:pt x="59" y="161"/>
                  </a:lnTo>
                  <a:lnTo>
                    <a:pt x="57" y="161"/>
                  </a:lnTo>
                  <a:lnTo>
                    <a:pt x="53" y="163"/>
                  </a:lnTo>
                  <a:lnTo>
                    <a:pt x="51" y="170"/>
                  </a:lnTo>
                  <a:lnTo>
                    <a:pt x="47" y="173"/>
                  </a:lnTo>
                  <a:lnTo>
                    <a:pt x="43" y="179"/>
                  </a:lnTo>
                  <a:lnTo>
                    <a:pt x="37" y="185"/>
                  </a:lnTo>
                  <a:lnTo>
                    <a:pt x="33" y="190"/>
                  </a:lnTo>
                  <a:lnTo>
                    <a:pt x="28" y="198"/>
                  </a:lnTo>
                  <a:lnTo>
                    <a:pt x="26" y="200"/>
                  </a:lnTo>
                  <a:lnTo>
                    <a:pt x="24" y="202"/>
                  </a:lnTo>
                  <a:lnTo>
                    <a:pt x="23" y="203"/>
                  </a:lnTo>
                  <a:lnTo>
                    <a:pt x="22" y="205"/>
                  </a:lnTo>
                  <a:lnTo>
                    <a:pt x="17" y="206"/>
                  </a:lnTo>
                  <a:lnTo>
                    <a:pt x="15" y="205"/>
                  </a:lnTo>
                  <a:lnTo>
                    <a:pt x="13" y="208"/>
                  </a:lnTo>
                  <a:lnTo>
                    <a:pt x="15" y="210"/>
                  </a:lnTo>
                  <a:lnTo>
                    <a:pt x="14" y="211"/>
                  </a:lnTo>
                  <a:lnTo>
                    <a:pt x="10" y="211"/>
                  </a:lnTo>
                  <a:lnTo>
                    <a:pt x="11" y="212"/>
                  </a:lnTo>
                  <a:lnTo>
                    <a:pt x="10" y="214"/>
                  </a:lnTo>
                  <a:lnTo>
                    <a:pt x="8" y="214"/>
                  </a:lnTo>
                  <a:lnTo>
                    <a:pt x="7" y="215"/>
                  </a:lnTo>
                  <a:lnTo>
                    <a:pt x="7" y="216"/>
                  </a:lnTo>
                  <a:lnTo>
                    <a:pt x="5" y="220"/>
                  </a:lnTo>
                  <a:lnTo>
                    <a:pt x="6" y="225"/>
                  </a:lnTo>
                  <a:lnTo>
                    <a:pt x="7" y="226"/>
                  </a:lnTo>
                  <a:lnTo>
                    <a:pt x="7" y="228"/>
                  </a:lnTo>
                  <a:lnTo>
                    <a:pt x="8" y="230"/>
                  </a:lnTo>
                  <a:lnTo>
                    <a:pt x="7" y="236"/>
                  </a:lnTo>
                  <a:lnTo>
                    <a:pt x="9" y="238"/>
                  </a:lnTo>
                  <a:lnTo>
                    <a:pt x="10" y="240"/>
                  </a:lnTo>
                  <a:lnTo>
                    <a:pt x="11" y="242"/>
                  </a:lnTo>
                  <a:lnTo>
                    <a:pt x="11" y="245"/>
                  </a:lnTo>
                  <a:lnTo>
                    <a:pt x="12" y="247"/>
                  </a:lnTo>
                  <a:lnTo>
                    <a:pt x="13" y="249"/>
                  </a:lnTo>
                  <a:lnTo>
                    <a:pt x="14" y="249"/>
                  </a:lnTo>
                  <a:lnTo>
                    <a:pt x="13" y="248"/>
                  </a:lnTo>
                  <a:lnTo>
                    <a:pt x="11" y="248"/>
                  </a:lnTo>
                  <a:lnTo>
                    <a:pt x="11" y="249"/>
                  </a:lnTo>
                  <a:lnTo>
                    <a:pt x="11" y="250"/>
                  </a:lnTo>
                  <a:lnTo>
                    <a:pt x="11" y="252"/>
                  </a:lnTo>
                  <a:lnTo>
                    <a:pt x="11" y="253"/>
                  </a:lnTo>
                  <a:lnTo>
                    <a:pt x="11" y="257"/>
                  </a:lnTo>
                  <a:lnTo>
                    <a:pt x="10" y="260"/>
                  </a:lnTo>
                  <a:lnTo>
                    <a:pt x="9" y="260"/>
                  </a:lnTo>
                  <a:lnTo>
                    <a:pt x="8" y="262"/>
                  </a:lnTo>
                  <a:lnTo>
                    <a:pt x="9" y="263"/>
                  </a:lnTo>
                  <a:lnTo>
                    <a:pt x="9" y="264"/>
                  </a:lnTo>
                  <a:lnTo>
                    <a:pt x="9" y="266"/>
                  </a:lnTo>
                  <a:lnTo>
                    <a:pt x="9" y="267"/>
                  </a:lnTo>
                  <a:lnTo>
                    <a:pt x="11" y="267"/>
                  </a:lnTo>
                  <a:lnTo>
                    <a:pt x="11" y="268"/>
                  </a:lnTo>
                  <a:lnTo>
                    <a:pt x="9" y="268"/>
                  </a:lnTo>
                  <a:lnTo>
                    <a:pt x="10" y="270"/>
                  </a:lnTo>
                  <a:lnTo>
                    <a:pt x="13" y="270"/>
                  </a:lnTo>
                  <a:lnTo>
                    <a:pt x="15" y="272"/>
                  </a:lnTo>
                  <a:lnTo>
                    <a:pt x="17" y="273"/>
                  </a:lnTo>
                  <a:lnTo>
                    <a:pt x="19" y="274"/>
                  </a:lnTo>
                  <a:lnTo>
                    <a:pt x="23" y="275"/>
                  </a:lnTo>
                  <a:lnTo>
                    <a:pt x="24" y="276"/>
                  </a:lnTo>
                  <a:lnTo>
                    <a:pt x="23" y="278"/>
                  </a:lnTo>
                  <a:lnTo>
                    <a:pt x="25" y="279"/>
                  </a:lnTo>
                  <a:lnTo>
                    <a:pt x="29" y="277"/>
                  </a:lnTo>
                  <a:lnTo>
                    <a:pt x="29" y="278"/>
                  </a:lnTo>
                  <a:lnTo>
                    <a:pt x="29" y="281"/>
                  </a:lnTo>
                  <a:lnTo>
                    <a:pt x="31" y="284"/>
                  </a:lnTo>
                  <a:lnTo>
                    <a:pt x="31" y="285"/>
                  </a:lnTo>
                  <a:lnTo>
                    <a:pt x="32" y="286"/>
                  </a:lnTo>
                  <a:lnTo>
                    <a:pt x="32" y="288"/>
                  </a:lnTo>
                  <a:lnTo>
                    <a:pt x="30" y="289"/>
                  </a:lnTo>
                  <a:lnTo>
                    <a:pt x="31" y="289"/>
                  </a:lnTo>
                  <a:lnTo>
                    <a:pt x="33" y="288"/>
                  </a:lnTo>
                  <a:lnTo>
                    <a:pt x="36" y="284"/>
                  </a:lnTo>
                  <a:lnTo>
                    <a:pt x="36" y="284"/>
                  </a:lnTo>
                  <a:lnTo>
                    <a:pt x="36" y="287"/>
                  </a:lnTo>
                  <a:lnTo>
                    <a:pt x="37" y="287"/>
                  </a:lnTo>
                  <a:lnTo>
                    <a:pt x="43" y="284"/>
                  </a:lnTo>
                  <a:lnTo>
                    <a:pt x="45" y="284"/>
                  </a:lnTo>
                  <a:lnTo>
                    <a:pt x="47" y="283"/>
                  </a:lnTo>
                  <a:lnTo>
                    <a:pt x="47" y="284"/>
                  </a:lnTo>
                  <a:lnTo>
                    <a:pt x="48" y="284"/>
                  </a:lnTo>
                  <a:lnTo>
                    <a:pt x="51" y="282"/>
                  </a:lnTo>
                  <a:lnTo>
                    <a:pt x="52" y="281"/>
                  </a:lnTo>
                  <a:lnTo>
                    <a:pt x="54" y="281"/>
                  </a:lnTo>
                  <a:lnTo>
                    <a:pt x="56" y="281"/>
                  </a:lnTo>
                  <a:lnTo>
                    <a:pt x="59" y="279"/>
                  </a:lnTo>
                  <a:lnTo>
                    <a:pt x="62" y="279"/>
                  </a:lnTo>
                  <a:lnTo>
                    <a:pt x="63" y="276"/>
                  </a:lnTo>
                  <a:lnTo>
                    <a:pt x="65" y="278"/>
                  </a:lnTo>
                  <a:lnTo>
                    <a:pt x="69" y="276"/>
                  </a:lnTo>
                  <a:lnTo>
                    <a:pt x="68" y="274"/>
                  </a:lnTo>
                  <a:lnTo>
                    <a:pt x="69" y="275"/>
                  </a:lnTo>
                  <a:lnTo>
                    <a:pt x="71" y="276"/>
                  </a:lnTo>
                  <a:lnTo>
                    <a:pt x="72" y="276"/>
                  </a:lnTo>
                  <a:lnTo>
                    <a:pt x="74" y="274"/>
                  </a:lnTo>
                  <a:lnTo>
                    <a:pt x="78" y="274"/>
                  </a:lnTo>
                  <a:lnTo>
                    <a:pt x="81" y="273"/>
                  </a:lnTo>
                  <a:lnTo>
                    <a:pt x="83" y="272"/>
                  </a:lnTo>
                  <a:lnTo>
                    <a:pt x="85" y="273"/>
                  </a:lnTo>
                  <a:lnTo>
                    <a:pt x="89" y="273"/>
                  </a:lnTo>
                  <a:lnTo>
                    <a:pt x="90" y="273"/>
                  </a:lnTo>
                  <a:lnTo>
                    <a:pt x="91" y="272"/>
                  </a:lnTo>
                  <a:lnTo>
                    <a:pt x="91" y="272"/>
                  </a:lnTo>
                  <a:lnTo>
                    <a:pt x="100" y="266"/>
                  </a:lnTo>
                  <a:lnTo>
                    <a:pt x="112" y="255"/>
                  </a:lnTo>
                  <a:lnTo>
                    <a:pt x="121" y="246"/>
                  </a:lnTo>
                  <a:lnTo>
                    <a:pt x="133" y="231"/>
                  </a:lnTo>
                  <a:lnTo>
                    <a:pt x="136" y="227"/>
                  </a:lnTo>
                  <a:lnTo>
                    <a:pt x="140" y="219"/>
                  </a:lnTo>
                  <a:lnTo>
                    <a:pt x="140" y="210"/>
                  </a:lnTo>
                  <a:lnTo>
                    <a:pt x="139" y="212"/>
                  </a:lnTo>
                  <a:lnTo>
                    <a:pt x="137" y="208"/>
                  </a:lnTo>
                  <a:lnTo>
                    <a:pt x="136" y="204"/>
                  </a:lnTo>
                  <a:lnTo>
                    <a:pt x="129" y="199"/>
                  </a:lnTo>
                  <a:lnTo>
                    <a:pt x="127" y="196"/>
                  </a:lnTo>
                  <a:lnTo>
                    <a:pt x="125" y="193"/>
                  </a:lnTo>
                  <a:lnTo>
                    <a:pt x="126" y="189"/>
                  </a:lnTo>
                  <a:lnTo>
                    <a:pt x="129" y="186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26" y="174"/>
                  </a:lnTo>
                  <a:lnTo>
                    <a:pt x="124" y="171"/>
                  </a:lnTo>
                  <a:lnTo>
                    <a:pt x="125" y="166"/>
                  </a:lnTo>
                  <a:lnTo>
                    <a:pt x="123" y="163"/>
                  </a:lnTo>
                  <a:lnTo>
                    <a:pt x="119" y="162"/>
                  </a:lnTo>
                  <a:lnTo>
                    <a:pt x="119" y="158"/>
                  </a:lnTo>
                  <a:lnTo>
                    <a:pt x="120" y="155"/>
                  </a:lnTo>
                  <a:lnTo>
                    <a:pt x="120" y="151"/>
                  </a:lnTo>
                  <a:lnTo>
                    <a:pt x="119" y="149"/>
                  </a:lnTo>
                  <a:lnTo>
                    <a:pt x="120" y="146"/>
                  </a:lnTo>
                  <a:lnTo>
                    <a:pt x="121" y="141"/>
                  </a:lnTo>
                  <a:lnTo>
                    <a:pt x="124" y="138"/>
                  </a:lnTo>
                  <a:lnTo>
                    <a:pt x="124" y="135"/>
                  </a:lnTo>
                  <a:lnTo>
                    <a:pt x="123" y="131"/>
                  </a:lnTo>
                  <a:lnTo>
                    <a:pt x="121" y="124"/>
                  </a:lnTo>
                  <a:lnTo>
                    <a:pt x="117" y="118"/>
                  </a:lnTo>
                  <a:lnTo>
                    <a:pt x="116" y="114"/>
                  </a:lnTo>
                  <a:lnTo>
                    <a:pt x="115" y="110"/>
                  </a:lnTo>
                  <a:lnTo>
                    <a:pt x="112" y="106"/>
                  </a:lnTo>
                  <a:lnTo>
                    <a:pt x="112" y="102"/>
                  </a:lnTo>
                  <a:lnTo>
                    <a:pt x="113" y="99"/>
                  </a:lnTo>
                  <a:lnTo>
                    <a:pt x="118" y="89"/>
                  </a:lnTo>
                  <a:lnTo>
                    <a:pt x="122" y="81"/>
                  </a:lnTo>
                  <a:lnTo>
                    <a:pt x="121" y="77"/>
                  </a:lnTo>
                  <a:lnTo>
                    <a:pt x="119" y="74"/>
                  </a:lnTo>
                  <a:lnTo>
                    <a:pt x="114" y="65"/>
                  </a:lnTo>
                  <a:lnTo>
                    <a:pt x="111" y="64"/>
                  </a:lnTo>
                  <a:lnTo>
                    <a:pt x="108" y="63"/>
                  </a:lnTo>
                  <a:lnTo>
                    <a:pt x="105" y="62"/>
                  </a:lnTo>
                  <a:lnTo>
                    <a:pt x="104" y="60"/>
                  </a:lnTo>
                  <a:lnTo>
                    <a:pt x="103" y="56"/>
                  </a:lnTo>
                  <a:lnTo>
                    <a:pt x="103" y="50"/>
                  </a:lnTo>
                  <a:lnTo>
                    <a:pt x="103" y="49"/>
                  </a:lnTo>
                  <a:lnTo>
                    <a:pt x="105" y="42"/>
                  </a:lnTo>
                  <a:lnTo>
                    <a:pt x="105" y="41"/>
                  </a:lnTo>
                  <a:lnTo>
                    <a:pt x="103" y="40"/>
                  </a:lnTo>
                  <a:lnTo>
                    <a:pt x="110" y="34"/>
                  </a:lnTo>
                  <a:lnTo>
                    <a:pt x="108" y="33"/>
                  </a:lnTo>
                  <a:lnTo>
                    <a:pt x="108" y="30"/>
                  </a:lnTo>
                  <a:lnTo>
                    <a:pt x="109" y="28"/>
                  </a:lnTo>
                  <a:lnTo>
                    <a:pt x="113" y="22"/>
                  </a:lnTo>
                  <a:lnTo>
                    <a:pt x="113" y="19"/>
                  </a:lnTo>
                  <a:lnTo>
                    <a:pt x="111" y="13"/>
                  </a:lnTo>
                  <a:lnTo>
                    <a:pt x="107" y="9"/>
                  </a:lnTo>
                  <a:lnTo>
                    <a:pt x="103" y="8"/>
                  </a:lnTo>
                  <a:lnTo>
                    <a:pt x="101" y="6"/>
                  </a:lnTo>
                  <a:lnTo>
                    <a:pt x="98" y="2"/>
                  </a:lnTo>
                  <a:lnTo>
                    <a:pt x="97" y="0"/>
                  </a:lnTo>
                  <a:lnTo>
                    <a:pt x="91" y="2"/>
                  </a:lnTo>
                  <a:lnTo>
                    <a:pt x="82" y="5"/>
                  </a:lnTo>
                  <a:lnTo>
                    <a:pt x="76" y="6"/>
                  </a:lnTo>
                  <a:lnTo>
                    <a:pt x="73" y="7"/>
                  </a:lnTo>
                  <a:lnTo>
                    <a:pt x="71" y="10"/>
                  </a:lnTo>
                  <a:lnTo>
                    <a:pt x="68" y="17"/>
                  </a:lnTo>
                  <a:lnTo>
                    <a:pt x="67" y="26"/>
                  </a:lnTo>
                  <a:lnTo>
                    <a:pt x="67" y="29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1" y="41"/>
                  </a:lnTo>
                  <a:lnTo>
                    <a:pt x="59" y="44"/>
                  </a:lnTo>
                  <a:lnTo>
                    <a:pt x="56" y="46"/>
                  </a:lnTo>
                  <a:lnTo>
                    <a:pt x="52" y="47"/>
                  </a:lnTo>
                  <a:lnTo>
                    <a:pt x="50" y="47"/>
                  </a:lnTo>
                  <a:lnTo>
                    <a:pt x="49" y="45"/>
                  </a:lnTo>
                  <a:lnTo>
                    <a:pt x="47" y="42"/>
                  </a:lnTo>
                  <a:lnTo>
                    <a:pt x="45" y="41"/>
                  </a:lnTo>
                  <a:lnTo>
                    <a:pt x="41" y="45"/>
                  </a:lnTo>
                  <a:lnTo>
                    <a:pt x="37" y="47"/>
                  </a:lnTo>
                  <a:lnTo>
                    <a:pt x="34" y="47"/>
                  </a:lnTo>
                  <a:lnTo>
                    <a:pt x="31" y="45"/>
                  </a:lnTo>
                  <a:lnTo>
                    <a:pt x="25" y="44"/>
                  </a:lnTo>
                  <a:lnTo>
                    <a:pt x="23" y="43"/>
                  </a:lnTo>
                  <a:lnTo>
                    <a:pt x="22" y="3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9" y="25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1" y="33"/>
                  </a:lnTo>
                  <a:lnTo>
                    <a:pt x="0" y="34"/>
                  </a:lnTo>
                  <a:close/>
                </a:path>
              </a:pathLst>
            </a:custGeom>
            <a:noFill/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2" name="Freeform 558"/>
            <p:cNvSpPr>
              <a:spLocks/>
            </p:cNvSpPr>
            <p:nvPr/>
          </p:nvSpPr>
          <p:spPr bwMode="auto">
            <a:xfrm>
              <a:off x="3530600" y="688975"/>
              <a:ext cx="527050" cy="581025"/>
            </a:xfrm>
            <a:custGeom>
              <a:avLst/>
              <a:gdLst>
                <a:gd name="T0" fmla="*/ 316 w 332"/>
                <a:gd name="T1" fmla="*/ 46 h 366"/>
                <a:gd name="T2" fmla="*/ 308 w 332"/>
                <a:gd name="T3" fmla="*/ 34 h 366"/>
                <a:gd name="T4" fmla="*/ 316 w 332"/>
                <a:gd name="T5" fmla="*/ 16 h 366"/>
                <a:gd name="T6" fmla="*/ 300 w 332"/>
                <a:gd name="T7" fmla="*/ 15 h 366"/>
                <a:gd name="T8" fmla="*/ 293 w 332"/>
                <a:gd name="T9" fmla="*/ 10 h 366"/>
                <a:gd name="T10" fmla="*/ 284 w 332"/>
                <a:gd name="T11" fmla="*/ 14 h 366"/>
                <a:gd name="T12" fmla="*/ 274 w 332"/>
                <a:gd name="T13" fmla="*/ 6 h 366"/>
                <a:gd name="T14" fmla="*/ 258 w 332"/>
                <a:gd name="T15" fmla="*/ 24 h 366"/>
                <a:gd name="T16" fmla="*/ 250 w 332"/>
                <a:gd name="T17" fmla="*/ 5 h 366"/>
                <a:gd name="T18" fmla="*/ 234 w 332"/>
                <a:gd name="T19" fmla="*/ 34 h 366"/>
                <a:gd name="T20" fmla="*/ 220 w 332"/>
                <a:gd name="T21" fmla="*/ 32 h 366"/>
                <a:gd name="T22" fmla="*/ 216 w 332"/>
                <a:gd name="T23" fmla="*/ 38 h 366"/>
                <a:gd name="T24" fmla="*/ 203 w 332"/>
                <a:gd name="T25" fmla="*/ 43 h 366"/>
                <a:gd name="T26" fmla="*/ 196 w 332"/>
                <a:gd name="T27" fmla="*/ 45 h 366"/>
                <a:gd name="T28" fmla="*/ 185 w 332"/>
                <a:gd name="T29" fmla="*/ 63 h 366"/>
                <a:gd name="T30" fmla="*/ 169 w 332"/>
                <a:gd name="T31" fmla="*/ 61 h 366"/>
                <a:gd name="T32" fmla="*/ 164 w 332"/>
                <a:gd name="T33" fmla="*/ 76 h 366"/>
                <a:gd name="T34" fmla="*/ 147 w 332"/>
                <a:gd name="T35" fmla="*/ 88 h 366"/>
                <a:gd name="T36" fmla="*/ 147 w 332"/>
                <a:gd name="T37" fmla="*/ 91 h 366"/>
                <a:gd name="T38" fmla="*/ 136 w 332"/>
                <a:gd name="T39" fmla="*/ 101 h 366"/>
                <a:gd name="T40" fmla="*/ 130 w 332"/>
                <a:gd name="T41" fmla="*/ 117 h 366"/>
                <a:gd name="T42" fmla="*/ 121 w 332"/>
                <a:gd name="T43" fmla="*/ 127 h 366"/>
                <a:gd name="T44" fmla="*/ 107 w 332"/>
                <a:gd name="T45" fmla="*/ 145 h 366"/>
                <a:gd name="T46" fmla="*/ 101 w 332"/>
                <a:gd name="T47" fmla="*/ 158 h 366"/>
                <a:gd name="T48" fmla="*/ 98 w 332"/>
                <a:gd name="T49" fmla="*/ 171 h 366"/>
                <a:gd name="T50" fmla="*/ 90 w 332"/>
                <a:gd name="T51" fmla="*/ 184 h 366"/>
                <a:gd name="T52" fmla="*/ 84 w 332"/>
                <a:gd name="T53" fmla="*/ 194 h 366"/>
                <a:gd name="T54" fmla="*/ 71 w 332"/>
                <a:gd name="T55" fmla="*/ 209 h 366"/>
                <a:gd name="T56" fmla="*/ 74 w 332"/>
                <a:gd name="T57" fmla="*/ 227 h 366"/>
                <a:gd name="T58" fmla="*/ 66 w 332"/>
                <a:gd name="T59" fmla="*/ 236 h 366"/>
                <a:gd name="T60" fmla="*/ 53 w 332"/>
                <a:gd name="T61" fmla="*/ 236 h 366"/>
                <a:gd name="T62" fmla="*/ 39 w 332"/>
                <a:gd name="T63" fmla="*/ 242 h 366"/>
                <a:gd name="T64" fmla="*/ 32 w 332"/>
                <a:gd name="T65" fmla="*/ 255 h 366"/>
                <a:gd name="T66" fmla="*/ 17 w 332"/>
                <a:gd name="T67" fmla="*/ 262 h 366"/>
                <a:gd name="T68" fmla="*/ 12 w 332"/>
                <a:gd name="T69" fmla="*/ 270 h 366"/>
                <a:gd name="T70" fmla="*/ 12 w 332"/>
                <a:gd name="T71" fmla="*/ 275 h 366"/>
                <a:gd name="T72" fmla="*/ 3 w 332"/>
                <a:gd name="T73" fmla="*/ 282 h 366"/>
                <a:gd name="T74" fmla="*/ 17 w 332"/>
                <a:gd name="T75" fmla="*/ 291 h 366"/>
                <a:gd name="T76" fmla="*/ 29 w 332"/>
                <a:gd name="T77" fmla="*/ 292 h 366"/>
                <a:gd name="T78" fmla="*/ 13 w 332"/>
                <a:gd name="T79" fmla="*/ 295 h 366"/>
                <a:gd name="T80" fmla="*/ 0 w 332"/>
                <a:gd name="T81" fmla="*/ 303 h 366"/>
                <a:gd name="T82" fmla="*/ 7 w 332"/>
                <a:gd name="T83" fmla="*/ 315 h 366"/>
                <a:gd name="T84" fmla="*/ 20 w 332"/>
                <a:gd name="T85" fmla="*/ 308 h 366"/>
                <a:gd name="T86" fmla="*/ 9 w 332"/>
                <a:gd name="T87" fmla="*/ 324 h 366"/>
                <a:gd name="T88" fmla="*/ 3 w 332"/>
                <a:gd name="T89" fmla="*/ 336 h 366"/>
                <a:gd name="T90" fmla="*/ 15 w 332"/>
                <a:gd name="T91" fmla="*/ 338 h 366"/>
                <a:gd name="T92" fmla="*/ 20 w 332"/>
                <a:gd name="T93" fmla="*/ 361 h 366"/>
                <a:gd name="T94" fmla="*/ 44 w 332"/>
                <a:gd name="T95" fmla="*/ 360 h 366"/>
                <a:gd name="T96" fmla="*/ 68 w 332"/>
                <a:gd name="T97" fmla="*/ 335 h 366"/>
                <a:gd name="T98" fmla="*/ 69 w 332"/>
                <a:gd name="T99" fmla="*/ 324 h 366"/>
                <a:gd name="T100" fmla="*/ 79 w 332"/>
                <a:gd name="T101" fmla="*/ 348 h 366"/>
                <a:gd name="T102" fmla="*/ 93 w 332"/>
                <a:gd name="T103" fmla="*/ 300 h 366"/>
                <a:gd name="T104" fmla="*/ 90 w 332"/>
                <a:gd name="T105" fmla="*/ 255 h 366"/>
                <a:gd name="T106" fmla="*/ 114 w 332"/>
                <a:gd name="T107" fmla="*/ 220 h 366"/>
                <a:gd name="T108" fmla="*/ 126 w 332"/>
                <a:gd name="T109" fmla="*/ 162 h 366"/>
                <a:gd name="T110" fmla="*/ 147 w 332"/>
                <a:gd name="T111" fmla="*/ 114 h 366"/>
                <a:gd name="T112" fmla="*/ 170 w 332"/>
                <a:gd name="T113" fmla="*/ 87 h 366"/>
                <a:gd name="T114" fmla="*/ 192 w 332"/>
                <a:gd name="T115" fmla="*/ 70 h 366"/>
                <a:gd name="T116" fmla="*/ 223 w 332"/>
                <a:gd name="T117" fmla="*/ 80 h 366"/>
                <a:gd name="T118" fmla="*/ 265 w 332"/>
                <a:gd name="T119" fmla="*/ 69 h 366"/>
                <a:gd name="T120" fmla="*/ 309 w 332"/>
                <a:gd name="T121" fmla="*/ 48 h 366"/>
                <a:gd name="T122" fmla="*/ 322 w 332"/>
                <a:gd name="T123" fmla="*/ 5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2" h="366">
                  <a:moveTo>
                    <a:pt x="331" y="46"/>
                  </a:moveTo>
                  <a:lnTo>
                    <a:pt x="325" y="45"/>
                  </a:lnTo>
                  <a:lnTo>
                    <a:pt x="325" y="50"/>
                  </a:lnTo>
                  <a:lnTo>
                    <a:pt x="323" y="50"/>
                  </a:lnTo>
                  <a:lnTo>
                    <a:pt x="324" y="49"/>
                  </a:lnTo>
                  <a:lnTo>
                    <a:pt x="321" y="48"/>
                  </a:lnTo>
                  <a:lnTo>
                    <a:pt x="321" y="47"/>
                  </a:lnTo>
                  <a:lnTo>
                    <a:pt x="321" y="50"/>
                  </a:lnTo>
                  <a:lnTo>
                    <a:pt x="320" y="50"/>
                  </a:lnTo>
                  <a:lnTo>
                    <a:pt x="319" y="48"/>
                  </a:lnTo>
                  <a:lnTo>
                    <a:pt x="316" y="48"/>
                  </a:lnTo>
                  <a:lnTo>
                    <a:pt x="314" y="50"/>
                  </a:lnTo>
                  <a:lnTo>
                    <a:pt x="314" y="47"/>
                  </a:lnTo>
                  <a:lnTo>
                    <a:pt x="316" y="46"/>
                  </a:lnTo>
                  <a:lnTo>
                    <a:pt x="318" y="45"/>
                  </a:lnTo>
                  <a:lnTo>
                    <a:pt x="319" y="44"/>
                  </a:lnTo>
                  <a:lnTo>
                    <a:pt x="318" y="43"/>
                  </a:lnTo>
                  <a:lnTo>
                    <a:pt x="317" y="41"/>
                  </a:lnTo>
                  <a:lnTo>
                    <a:pt x="312" y="42"/>
                  </a:lnTo>
                  <a:lnTo>
                    <a:pt x="313" y="41"/>
                  </a:lnTo>
                  <a:lnTo>
                    <a:pt x="312" y="39"/>
                  </a:lnTo>
                  <a:lnTo>
                    <a:pt x="309" y="38"/>
                  </a:lnTo>
                  <a:lnTo>
                    <a:pt x="306" y="36"/>
                  </a:lnTo>
                  <a:lnTo>
                    <a:pt x="303" y="35"/>
                  </a:lnTo>
                  <a:lnTo>
                    <a:pt x="302" y="33"/>
                  </a:lnTo>
                  <a:lnTo>
                    <a:pt x="303" y="33"/>
                  </a:lnTo>
                  <a:lnTo>
                    <a:pt x="303" y="32"/>
                  </a:lnTo>
                  <a:lnTo>
                    <a:pt x="308" y="34"/>
                  </a:lnTo>
                  <a:lnTo>
                    <a:pt x="319" y="36"/>
                  </a:lnTo>
                  <a:lnTo>
                    <a:pt x="328" y="29"/>
                  </a:lnTo>
                  <a:lnTo>
                    <a:pt x="331" y="28"/>
                  </a:lnTo>
                  <a:lnTo>
                    <a:pt x="332" y="27"/>
                  </a:lnTo>
                  <a:lnTo>
                    <a:pt x="332" y="24"/>
                  </a:lnTo>
                  <a:lnTo>
                    <a:pt x="329" y="23"/>
                  </a:lnTo>
                  <a:lnTo>
                    <a:pt x="327" y="20"/>
                  </a:lnTo>
                  <a:lnTo>
                    <a:pt x="323" y="19"/>
                  </a:lnTo>
                  <a:lnTo>
                    <a:pt x="321" y="18"/>
                  </a:lnTo>
                  <a:lnTo>
                    <a:pt x="323" y="17"/>
                  </a:lnTo>
                  <a:lnTo>
                    <a:pt x="320" y="16"/>
                  </a:lnTo>
                  <a:lnTo>
                    <a:pt x="319" y="13"/>
                  </a:lnTo>
                  <a:lnTo>
                    <a:pt x="317" y="15"/>
                  </a:lnTo>
                  <a:lnTo>
                    <a:pt x="316" y="16"/>
                  </a:lnTo>
                  <a:lnTo>
                    <a:pt x="316" y="14"/>
                  </a:lnTo>
                  <a:lnTo>
                    <a:pt x="315" y="13"/>
                  </a:lnTo>
                  <a:lnTo>
                    <a:pt x="310" y="15"/>
                  </a:lnTo>
                  <a:lnTo>
                    <a:pt x="310" y="14"/>
                  </a:lnTo>
                  <a:lnTo>
                    <a:pt x="310" y="13"/>
                  </a:lnTo>
                  <a:lnTo>
                    <a:pt x="310" y="12"/>
                  </a:lnTo>
                  <a:lnTo>
                    <a:pt x="310" y="10"/>
                  </a:lnTo>
                  <a:lnTo>
                    <a:pt x="309" y="10"/>
                  </a:lnTo>
                  <a:lnTo>
                    <a:pt x="309" y="8"/>
                  </a:lnTo>
                  <a:lnTo>
                    <a:pt x="307" y="9"/>
                  </a:lnTo>
                  <a:lnTo>
                    <a:pt x="305" y="8"/>
                  </a:lnTo>
                  <a:lnTo>
                    <a:pt x="303" y="9"/>
                  </a:lnTo>
                  <a:lnTo>
                    <a:pt x="301" y="12"/>
                  </a:lnTo>
                  <a:lnTo>
                    <a:pt x="300" y="15"/>
                  </a:lnTo>
                  <a:lnTo>
                    <a:pt x="300" y="19"/>
                  </a:lnTo>
                  <a:lnTo>
                    <a:pt x="301" y="22"/>
                  </a:lnTo>
                  <a:lnTo>
                    <a:pt x="298" y="24"/>
                  </a:lnTo>
                  <a:lnTo>
                    <a:pt x="296" y="22"/>
                  </a:lnTo>
                  <a:lnTo>
                    <a:pt x="293" y="22"/>
                  </a:lnTo>
                  <a:lnTo>
                    <a:pt x="293" y="22"/>
                  </a:lnTo>
                  <a:lnTo>
                    <a:pt x="295" y="19"/>
                  </a:lnTo>
                  <a:lnTo>
                    <a:pt x="297" y="16"/>
                  </a:lnTo>
                  <a:lnTo>
                    <a:pt x="296" y="14"/>
                  </a:lnTo>
                  <a:lnTo>
                    <a:pt x="293" y="17"/>
                  </a:lnTo>
                  <a:lnTo>
                    <a:pt x="290" y="17"/>
                  </a:lnTo>
                  <a:lnTo>
                    <a:pt x="294" y="14"/>
                  </a:lnTo>
                  <a:lnTo>
                    <a:pt x="292" y="12"/>
                  </a:lnTo>
                  <a:lnTo>
                    <a:pt x="293" y="10"/>
                  </a:lnTo>
                  <a:lnTo>
                    <a:pt x="297" y="10"/>
                  </a:lnTo>
                  <a:lnTo>
                    <a:pt x="299" y="7"/>
                  </a:lnTo>
                  <a:lnTo>
                    <a:pt x="299" y="4"/>
                  </a:lnTo>
                  <a:lnTo>
                    <a:pt x="297" y="4"/>
                  </a:lnTo>
                  <a:lnTo>
                    <a:pt x="297" y="2"/>
                  </a:lnTo>
                  <a:lnTo>
                    <a:pt x="295" y="0"/>
                  </a:lnTo>
                  <a:lnTo>
                    <a:pt x="294" y="0"/>
                  </a:lnTo>
                  <a:lnTo>
                    <a:pt x="291" y="3"/>
                  </a:lnTo>
                  <a:lnTo>
                    <a:pt x="289" y="0"/>
                  </a:lnTo>
                  <a:lnTo>
                    <a:pt x="288" y="3"/>
                  </a:lnTo>
                  <a:lnTo>
                    <a:pt x="287" y="8"/>
                  </a:lnTo>
                  <a:lnTo>
                    <a:pt x="285" y="10"/>
                  </a:lnTo>
                  <a:lnTo>
                    <a:pt x="284" y="12"/>
                  </a:lnTo>
                  <a:lnTo>
                    <a:pt x="284" y="14"/>
                  </a:lnTo>
                  <a:lnTo>
                    <a:pt x="284" y="17"/>
                  </a:lnTo>
                  <a:lnTo>
                    <a:pt x="282" y="17"/>
                  </a:lnTo>
                  <a:lnTo>
                    <a:pt x="281" y="19"/>
                  </a:lnTo>
                  <a:lnTo>
                    <a:pt x="281" y="22"/>
                  </a:lnTo>
                  <a:lnTo>
                    <a:pt x="279" y="22"/>
                  </a:lnTo>
                  <a:lnTo>
                    <a:pt x="275" y="25"/>
                  </a:lnTo>
                  <a:lnTo>
                    <a:pt x="276" y="22"/>
                  </a:lnTo>
                  <a:lnTo>
                    <a:pt x="277" y="18"/>
                  </a:lnTo>
                  <a:lnTo>
                    <a:pt x="274" y="15"/>
                  </a:lnTo>
                  <a:lnTo>
                    <a:pt x="277" y="13"/>
                  </a:lnTo>
                  <a:lnTo>
                    <a:pt x="277" y="9"/>
                  </a:lnTo>
                  <a:lnTo>
                    <a:pt x="276" y="6"/>
                  </a:lnTo>
                  <a:lnTo>
                    <a:pt x="275" y="6"/>
                  </a:lnTo>
                  <a:lnTo>
                    <a:pt x="274" y="6"/>
                  </a:lnTo>
                  <a:lnTo>
                    <a:pt x="266" y="19"/>
                  </a:lnTo>
                  <a:lnTo>
                    <a:pt x="264" y="20"/>
                  </a:lnTo>
                  <a:lnTo>
                    <a:pt x="263" y="24"/>
                  </a:lnTo>
                  <a:lnTo>
                    <a:pt x="261" y="26"/>
                  </a:lnTo>
                  <a:lnTo>
                    <a:pt x="260" y="30"/>
                  </a:lnTo>
                  <a:lnTo>
                    <a:pt x="261" y="28"/>
                  </a:lnTo>
                  <a:lnTo>
                    <a:pt x="256" y="36"/>
                  </a:lnTo>
                  <a:lnTo>
                    <a:pt x="254" y="37"/>
                  </a:lnTo>
                  <a:lnTo>
                    <a:pt x="254" y="34"/>
                  </a:lnTo>
                  <a:lnTo>
                    <a:pt x="254" y="32"/>
                  </a:lnTo>
                  <a:lnTo>
                    <a:pt x="256" y="30"/>
                  </a:lnTo>
                  <a:lnTo>
                    <a:pt x="257" y="29"/>
                  </a:lnTo>
                  <a:lnTo>
                    <a:pt x="257" y="28"/>
                  </a:lnTo>
                  <a:lnTo>
                    <a:pt x="258" y="24"/>
                  </a:lnTo>
                  <a:lnTo>
                    <a:pt x="257" y="22"/>
                  </a:lnTo>
                  <a:lnTo>
                    <a:pt x="259" y="18"/>
                  </a:lnTo>
                  <a:lnTo>
                    <a:pt x="264" y="12"/>
                  </a:lnTo>
                  <a:lnTo>
                    <a:pt x="265" y="9"/>
                  </a:lnTo>
                  <a:lnTo>
                    <a:pt x="263" y="8"/>
                  </a:lnTo>
                  <a:lnTo>
                    <a:pt x="260" y="10"/>
                  </a:lnTo>
                  <a:lnTo>
                    <a:pt x="258" y="11"/>
                  </a:lnTo>
                  <a:lnTo>
                    <a:pt x="258" y="8"/>
                  </a:lnTo>
                  <a:lnTo>
                    <a:pt x="256" y="7"/>
                  </a:lnTo>
                  <a:lnTo>
                    <a:pt x="255" y="6"/>
                  </a:lnTo>
                  <a:lnTo>
                    <a:pt x="255" y="4"/>
                  </a:lnTo>
                  <a:lnTo>
                    <a:pt x="253" y="7"/>
                  </a:lnTo>
                  <a:lnTo>
                    <a:pt x="252" y="5"/>
                  </a:lnTo>
                  <a:lnTo>
                    <a:pt x="250" y="5"/>
                  </a:lnTo>
                  <a:lnTo>
                    <a:pt x="250" y="11"/>
                  </a:lnTo>
                  <a:lnTo>
                    <a:pt x="247" y="10"/>
                  </a:lnTo>
                  <a:lnTo>
                    <a:pt x="248" y="12"/>
                  </a:lnTo>
                  <a:lnTo>
                    <a:pt x="250" y="14"/>
                  </a:lnTo>
                  <a:lnTo>
                    <a:pt x="250" y="15"/>
                  </a:lnTo>
                  <a:lnTo>
                    <a:pt x="247" y="17"/>
                  </a:lnTo>
                  <a:lnTo>
                    <a:pt x="245" y="19"/>
                  </a:lnTo>
                  <a:lnTo>
                    <a:pt x="246" y="22"/>
                  </a:lnTo>
                  <a:lnTo>
                    <a:pt x="240" y="22"/>
                  </a:lnTo>
                  <a:lnTo>
                    <a:pt x="237" y="25"/>
                  </a:lnTo>
                  <a:lnTo>
                    <a:pt x="236" y="28"/>
                  </a:lnTo>
                  <a:lnTo>
                    <a:pt x="233" y="31"/>
                  </a:lnTo>
                  <a:lnTo>
                    <a:pt x="233" y="32"/>
                  </a:lnTo>
                  <a:lnTo>
                    <a:pt x="234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39"/>
                  </a:lnTo>
                  <a:lnTo>
                    <a:pt x="230" y="38"/>
                  </a:lnTo>
                  <a:lnTo>
                    <a:pt x="230" y="36"/>
                  </a:lnTo>
                  <a:lnTo>
                    <a:pt x="231" y="36"/>
                  </a:lnTo>
                  <a:lnTo>
                    <a:pt x="228" y="35"/>
                  </a:lnTo>
                  <a:lnTo>
                    <a:pt x="230" y="32"/>
                  </a:lnTo>
                  <a:lnTo>
                    <a:pt x="229" y="32"/>
                  </a:lnTo>
                  <a:lnTo>
                    <a:pt x="222" y="31"/>
                  </a:lnTo>
                  <a:lnTo>
                    <a:pt x="223" y="34"/>
                  </a:lnTo>
                  <a:lnTo>
                    <a:pt x="222" y="34"/>
                  </a:lnTo>
                  <a:lnTo>
                    <a:pt x="220" y="33"/>
                  </a:lnTo>
                  <a:lnTo>
                    <a:pt x="220" y="32"/>
                  </a:lnTo>
                  <a:lnTo>
                    <a:pt x="219" y="30"/>
                  </a:lnTo>
                  <a:lnTo>
                    <a:pt x="218" y="31"/>
                  </a:lnTo>
                  <a:lnTo>
                    <a:pt x="218" y="28"/>
                  </a:lnTo>
                  <a:lnTo>
                    <a:pt x="216" y="29"/>
                  </a:lnTo>
                  <a:lnTo>
                    <a:pt x="216" y="28"/>
                  </a:lnTo>
                  <a:lnTo>
                    <a:pt x="215" y="29"/>
                  </a:lnTo>
                  <a:lnTo>
                    <a:pt x="214" y="33"/>
                  </a:lnTo>
                  <a:lnTo>
                    <a:pt x="213" y="31"/>
                  </a:lnTo>
                  <a:lnTo>
                    <a:pt x="212" y="29"/>
                  </a:lnTo>
                  <a:lnTo>
                    <a:pt x="211" y="28"/>
                  </a:lnTo>
                  <a:lnTo>
                    <a:pt x="211" y="34"/>
                  </a:lnTo>
                  <a:lnTo>
                    <a:pt x="215" y="36"/>
                  </a:lnTo>
                  <a:lnTo>
                    <a:pt x="216" y="36"/>
                  </a:lnTo>
                  <a:lnTo>
                    <a:pt x="216" y="38"/>
                  </a:lnTo>
                  <a:lnTo>
                    <a:pt x="216" y="40"/>
                  </a:lnTo>
                  <a:lnTo>
                    <a:pt x="216" y="43"/>
                  </a:lnTo>
                  <a:lnTo>
                    <a:pt x="217" y="45"/>
                  </a:lnTo>
                  <a:lnTo>
                    <a:pt x="217" y="48"/>
                  </a:lnTo>
                  <a:lnTo>
                    <a:pt x="215" y="47"/>
                  </a:lnTo>
                  <a:lnTo>
                    <a:pt x="211" y="41"/>
                  </a:lnTo>
                  <a:lnTo>
                    <a:pt x="207" y="37"/>
                  </a:lnTo>
                  <a:lnTo>
                    <a:pt x="208" y="42"/>
                  </a:lnTo>
                  <a:lnTo>
                    <a:pt x="207" y="42"/>
                  </a:lnTo>
                  <a:lnTo>
                    <a:pt x="206" y="44"/>
                  </a:lnTo>
                  <a:lnTo>
                    <a:pt x="205" y="44"/>
                  </a:lnTo>
                  <a:lnTo>
                    <a:pt x="204" y="45"/>
                  </a:lnTo>
                  <a:lnTo>
                    <a:pt x="203" y="45"/>
                  </a:lnTo>
                  <a:lnTo>
                    <a:pt x="203" y="43"/>
                  </a:lnTo>
                  <a:lnTo>
                    <a:pt x="204" y="41"/>
                  </a:lnTo>
                  <a:lnTo>
                    <a:pt x="203" y="42"/>
                  </a:lnTo>
                  <a:lnTo>
                    <a:pt x="201" y="44"/>
                  </a:lnTo>
                  <a:lnTo>
                    <a:pt x="200" y="47"/>
                  </a:lnTo>
                  <a:lnTo>
                    <a:pt x="199" y="47"/>
                  </a:lnTo>
                  <a:lnTo>
                    <a:pt x="199" y="50"/>
                  </a:lnTo>
                  <a:lnTo>
                    <a:pt x="200" y="52"/>
                  </a:lnTo>
                  <a:lnTo>
                    <a:pt x="196" y="55"/>
                  </a:lnTo>
                  <a:lnTo>
                    <a:pt x="194" y="59"/>
                  </a:lnTo>
                  <a:lnTo>
                    <a:pt x="192" y="61"/>
                  </a:lnTo>
                  <a:lnTo>
                    <a:pt x="195" y="57"/>
                  </a:lnTo>
                  <a:lnTo>
                    <a:pt x="195" y="54"/>
                  </a:lnTo>
                  <a:lnTo>
                    <a:pt x="195" y="49"/>
                  </a:lnTo>
                  <a:lnTo>
                    <a:pt x="196" y="45"/>
                  </a:lnTo>
                  <a:lnTo>
                    <a:pt x="195" y="41"/>
                  </a:lnTo>
                  <a:lnTo>
                    <a:pt x="193" y="42"/>
                  </a:lnTo>
                  <a:lnTo>
                    <a:pt x="191" y="45"/>
                  </a:lnTo>
                  <a:lnTo>
                    <a:pt x="189" y="48"/>
                  </a:lnTo>
                  <a:lnTo>
                    <a:pt x="188" y="53"/>
                  </a:lnTo>
                  <a:lnTo>
                    <a:pt x="187" y="57"/>
                  </a:lnTo>
                  <a:lnTo>
                    <a:pt x="187" y="46"/>
                  </a:lnTo>
                  <a:lnTo>
                    <a:pt x="181" y="47"/>
                  </a:lnTo>
                  <a:lnTo>
                    <a:pt x="179" y="50"/>
                  </a:lnTo>
                  <a:lnTo>
                    <a:pt x="179" y="52"/>
                  </a:lnTo>
                  <a:lnTo>
                    <a:pt x="179" y="56"/>
                  </a:lnTo>
                  <a:lnTo>
                    <a:pt x="181" y="59"/>
                  </a:lnTo>
                  <a:lnTo>
                    <a:pt x="183" y="60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3" y="64"/>
                  </a:lnTo>
                  <a:lnTo>
                    <a:pt x="181" y="61"/>
                  </a:lnTo>
                  <a:lnTo>
                    <a:pt x="179" y="60"/>
                  </a:lnTo>
                  <a:lnTo>
                    <a:pt x="177" y="56"/>
                  </a:lnTo>
                  <a:lnTo>
                    <a:pt x="175" y="54"/>
                  </a:lnTo>
                  <a:lnTo>
                    <a:pt x="172" y="55"/>
                  </a:lnTo>
                  <a:lnTo>
                    <a:pt x="174" y="58"/>
                  </a:lnTo>
                  <a:lnTo>
                    <a:pt x="177" y="61"/>
                  </a:lnTo>
                  <a:lnTo>
                    <a:pt x="175" y="63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1" y="60"/>
                  </a:lnTo>
                  <a:lnTo>
                    <a:pt x="169" y="61"/>
                  </a:lnTo>
                  <a:lnTo>
                    <a:pt x="169" y="60"/>
                  </a:lnTo>
                  <a:lnTo>
                    <a:pt x="170" y="57"/>
                  </a:lnTo>
                  <a:lnTo>
                    <a:pt x="168" y="56"/>
                  </a:lnTo>
                  <a:lnTo>
                    <a:pt x="168" y="57"/>
                  </a:lnTo>
                  <a:lnTo>
                    <a:pt x="166" y="62"/>
                  </a:lnTo>
                  <a:lnTo>
                    <a:pt x="166" y="64"/>
                  </a:lnTo>
                  <a:lnTo>
                    <a:pt x="168" y="66"/>
                  </a:lnTo>
                  <a:lnTo>
                    <a:pt x="162" y="68"/>
                  </a:lnTo>
                  <a:lnTo>
                    <a:pt x="161" y="70"/>
                  </a:lnTo>
                  <a:lnTo>
                    <a:pt x="160" y="71"/>
                  </a:lnTo>
                  <a:lnTo>
                    <a:pt x="160" y="74"/>
                  </a:lnTo>
                  <a:lnTo>
                    <a:pt x="161" y="75"/>
                  </a:lnTo>
                  <a:lnTo>
                    <a:pt x="162" y="75"/>
                  </a:lnTo>
                  <a:lnTo>
                    <a:pt x="164" y="76"/>
                  </a:lnTo>
                  <a:lnTo>
                    <a:pt x="161" y="76"/>
                  </a:lnTo>
                  <a:lnTo>
                    <a:pt x="162" y="79"/>
                  </a:lnTo>
                  <a:lnTo>
                    <a:pt x="162" y="80"/>
                  </a:lnTo>
                  <a:lnTo>
                    <a:pt x="159" y="79"/>
                  </a:lnTo>
                  <a:lnTo>
                    <a:pt x="158" y="80"/>
                  </a:lnTo>
                  <a:lnTo>
                    <a:pt x="160" y="81"/>
                  </a:lnTo>
                  <a:lnTo>
                    <a:pt x="158" y="82"/>
                  </a:lnTo>
                  <a:lnTo>
                    <a:pt x="156" y="82"/>
                  </a:lnTo>
                  <a:lnTo>
                    <a:pt x="155" y="83"/>
                  </a:lnTo>
                  <a:lnTo>
                    <a:pt x="153" y="82"/>
                  </a:lnTo>
                  <a:lnTo>
                    <a:pt x="150" y="84"/>
                  </a:lnTo>
                  <a:lnTo>
                    <a:pt x="149" y="86"/>
                  </a:lnTo>
                  <a:lnTo>
                    <a:pt x="147" y="87"/>
                  </a:lnTo>
                  <a:lnTo>
                    <a:pt x="147" y="88"/>
                  </a:lnTo>
                  <a:lnTo>
                    <a:pt x="149" y="89"/>
                  </a:lnTo>
                  <a:lnTo>
                    <a:pt x="151" y="88"/>
                  </a:lnTo>
                  <a:lnTo>
                    <a:pt x="153" y="87"/>
                  </a:lnTo>
                  <a:lnTo>
                    <a:pt x="156" y="89"/>
                  </a:lnTo>
                  <a:lnTo>
                    <a:pt x="159" y="87"/>
                  </a:lnTo>
                  <a:lnTo>
                    <a:pt x="160" y="88"/>
                  </a:lnTo>
                  <a:lnTo>
                    <a:pt x="161" y="90"/>
                  </a:lnTo>
                  <a:lnTo>
                    <a:pt x="158" y="90"/>
                  </a:lnTo>
                  <a:lnTo>
                    <a:pt x="157" y="91"/>
                  </a:lnTo>
                  <a:lnTo>
                    <a:pt x="157" y="94"/>
                  </a:lnTo>
                  <a:lnTo>
                    <a:pt x="153" y="92"/>
                  </a:lnTo>
                  <a:lnTo>
                    <a:pt x="151" y="92"/>
                  </a:lnTo>
                  <a:lnTo>
                    <a:pt x="150" y="91"/>
                  </a:lnTo>
                  <a:lnTo>
                    <a:pt x="147" y="91"/>
                  </a:lnTo>
                  <a:lnTo>
                    <a:pt x="144" y="92"/>
                  </a:lnTo>
                  <a:lnTo>
                    <a:pt x="143" y="94"/>
                  </a:lnTo>
                  <a:lnTo>
                    <a:pt x="146" y="97"/>
                  </a:lnTo>
                  <a:lnTo>
                    <a:pt x="146" y="99"/>
                  </a:lnTo>
                  <a:lnTo>
                    <a:pt x="144" y="99"/>
                  </a:lnTo>
                  <a:lnTo>
                    <a:pt x="145" y="102"/>
                  </a:lnTo>
                  <a:lnTo>
                    <a:pt x="146" y="105"/>
                  </a:lnTo>
                  <a:lnTo>
                    <a:pt x="144" y="104"/>
                  </a:lnTo>
                  <a:lnTo>
                    <a:pt x="144" y="106"/>
                  </a:lnTo>
                  <a:lnTo>
                    <a:pt x="142" y="107"/>
                  </a:lnTo>
                  <a:lnTo>
                    <a:pt x="141" y="98"/>
                  </a:lnTo>
                  <a:lnTo>
                    <a:pt x="139" y="99"/>
                  </a:lnTo>
                  <a:lnTo>
                    <a:pt x="138" y="102"/>
                  </a:lnTo>
                  <a:lnTo>
                    <a:pt x="136" y="101"/>
                  </a:lnTo>
                  <a:lnTo>
                    <a:pt x="136" y="102"/>
                  </a:lnTo>
                  <a:lnTo>
                    <a:pt x="138" y="103"/>
                  </a:lnTo>
                  <a:lnTo>
                    <a:pt x="138" y="104"/>
                  </a:lnTo>
                  <a:lnTo>
                    <a:pt x="136" y="104"/>
                  </a:lnTo>
                  <a:lnTo>
                    <a:pt x="134" y="105"/>
                  </a:lnTo>
                  <a:lnTo>
                    <a:pt x="133" y="107"/>
                  </a:lnTo>
                  <a:lnTo>
                    <a:pt x="134" y="109"/>
                  </a:lnTo>
                  <a:lnTo>
                    <a:pt x="136" y="111"/>
                  </a:lnTo>
                  <a:lnTo>
                    <a:pt x="134" y="112"/>
                  </a:lnTo>
                  <a:lnTo>
                    <a:pt x="135" y="113"/>
                  </a:lnTo>
                  <a:lnTo>
                    <a:pt x="134" y="113"/>
                  </a:lnTo>
                  <a:lnTo>
                    <a:pt x="133" y="116"/>
                  </a:lnTo>
                  <a:lnTo>
                    <a:pt x="132" y="117"/>
                  </a:lnTo>
                  <a:lnTo>
                    <a:pt x="130" y="117"/>
                  </a:lnTo>
                  <a:lnTo>
                    <a:pt x="131" y="118"/>
                  </a:lnTo>
                  <a:lnTo>
                    <a:pt x="133" y="118"/>
                  </a:lnTo>
                  <a:lnTo>
                    <a:pt x="138" y="117"/>
                  </a:lnTo>
                  <a:lnTo>
                    <a:pt x="134" y="120"/>
                  </a:lnTo>
                  <a:lnTo>
                    <a:pt x="133" y="121"/>
                  </a:lnTo>
                  <a:lnTo>
                    <a:pt x="129" y="120"/>
                  </a:lnTo>
                  <a:lnTo>
                    <a:pt x="127" y="119"/>
                  </a:lnTo>
                  <a:lnTo>
                    <a:pt x="127" y="118"/>
                  </a:lnTo>
                  <a:lnTo>
                    <a:pt x="126" y="118"/>
                  </a:lnTo>
                  <a:lnTo>
                    <a:pt x="123" y="120"/>
                  </a:lnTo>
                  <a:lnTo>
                    <a:pt x="122" y="124"/>
                  </a:lnTo>
                  <a:lnTo>
                    <a:pt x="119" y="125"/>
                  </a:lnTo>
                  <a:lnTo>
                    <a:pt x="119" y="127"/>
                  </a:lnTo>
                  <a:lnTo>
                    <a:pt x="121" y="127"/>
                  </a:lnTo>
                  <a:lnTo>
                    <a:pt x="121" y="129"/>
                  </a:lnTo>
                  <a:lnTo>
                    <a:pt x="120" y="130"/>
                  </a:lnTo>
                  <a:lnTo>
                    <a:pt x="118" y="131"/>
                  </a:lnTo>
                  <a:lnTo>
                    <a:pt x="117" y="135"/>
                  </a:lnTo>
                  <a:lnTo>
                    <a:pt x="116" y="134"/>
                  </a:lnTo>
                  <a:lnTo>
                    <a:pt x="114" y="135"/>
                  </a:lnTo>
                  <a:lnTo>
                    <a:pt x="113" y="135"/>
                  </a:lnTo>
                  <a:lnTo>
                    <a:pt x="111" y="138"/>
                  </a:lnTo>
                  <a:lnTo>
                    <a:pt x="112" y="140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3"/>
                  </a:lnTo>
                  <a:lnTo>
                    <a:pt x="106" y="144"/>
                  </a:lnTo>
                  <a:lnTo>
                    <a:pt x="107" y="145"/>
                  </a:lnTo>
                  <a:lnTo>
                    <a:pt x="106" y="146"/>
                  </a:lnTo>
                  <a:lnTo>
                    <a:pt x="105" y="148"/>
                  </a:lnTo>
                  <a:lnTo>
                    <a:pt x="108" y="148"/>
                  </a:lnTo>
                  <a:lnTo>
                    <a:pt x="107" y="149"/>
                  </a:lnTo>
                  <a:lnTo>
                    <a:pt x="106" y="150"/>
                  </a:lnTo>
                  <a:lnTo>
                    <a:pt x="104" y="149"/>
                  </a:lnTo>
                  <a:lnTo>
                    <a:pt x="104" y="150"/>
                  </a:lnTo>
                  <a:lnTo>
                    <a:pt x="104" y="153"/>
                  </a:lnTo>
                  <a:lnTo>
                    <a:pt x="106" y="155"/>
                  </a:lnTo>
                  <a:lnTo>
                    <a:pt x="107" y="154"/>
                  </a:lnTo>
                  <a:lnTo>
                    <a:pt x="108" y="154"/>
                  </a:lnTo>
                  <a:lnTo>
                    <a:pt x="107" y="156"/>
                  </a:lnTo>
                  <a:lnTo>
                    <a:pt x="102" y="157"/>
                  </a:lnTo>
                  <a:lnTo>
                    <a:pt x="101" y="158"/>
                  </a:lnTo>
                  <a:lnTo>
                    <a:pt x="101" y="161"/>
                  </a:lnTo>
                  <a:lnTo>
                    <a:pt x="99" y="162"/>
                  </a:lnTo>
                  <a:lnTo>
                    <a:pt x="97" y="163"/>
                  </a:lnTo>
                  <a:lnTo>
                    <a:pt x="96" y="166"/>
                  </a:lnTo>
                  <a:lnTo>
                    <a:pt x="98" y="166"/>
                  </a:lnTo>
                  <a:lnTo>
                    <a:pt x="100" y="164"/>
                  </a:lnTo>
                  <a:lnTo>
                    <a:pt x="102" y="163"/>
                  </a:lnTo>
                  <a:lnTo>
                    <a:pt x="102" y="165"/>
                  </a:lnTo>
                  <a:lnTo>
                    <a:pt x="104" y="168"/>
                  </a:lnTo>
                  <a:lnTo>
                    <a:pt x="99" y="166"/>
                  </a:lnTo>
                  <a:lnTo>
                    <a:pt x="99" y="168"/>
                  </a:lnTo>
                  <a:lnTo>
                    <a:pt x="100" y="169"/>
                  </a:lnTo>
                  <a:lnTo>
                    <a:pt x="98" y="170"/>
                  </a:lnTo>
                  <a:lnTo>
                    <a:pt x="98" y="171"/>
                  </a:lnTo>
                  <a:lnTo>
                    <a:pt x="98" y="174"/>
                  </a:lnTo>
                  <a:lnTo>
                    <a:pt x="97" y="174"/>
                  </a:lnTo>
                  <a:lnTo>
                    <a:pt x="96" y="173"/>
                  </a:lnTo>
                  <a:lnTo>
                    <a:pt x="95" y="175"/>
                  </a:lnTo>
                  <a:lnTo>
                    <a:pt x="96" y="177"/>
                  </a:lnTo>
                  <a:lnTo>
                    <a:pt x="97" y="178"/>
                  </a:lnTo>
                  <a:lnTo>
                    <a:pt x="98" y="182"/>
                  </a:lnTo>
                  <a:lnTo>
                    <a:pt x="96" y="180"/>
                  </a:lnTo>
                  <a:lnTo>
                    <a:pt x="94" y="180"/>
                  </a:lnTo>
                  <a:lnTo>
                    <a:pt x="93" y="177"/>
                  </a:lnTo>
                  <a:lnTo>
                    <a:pt x="93" y="180"/>
                  </a:lnTo>
                  <a:lnTo>
                    <a:pt x="92" y="182"/>
                  </a:lnTo>
                  <a:lnTo>
                    <a:pt x="91" y="182"/>
                  </a:lnTo>
                  <a:lnTo>
                    <a:pt x="90" y="184"/>
                  </a:lnTo>
                  <a:lnTo>
                    <a:pt x="91" y="185"/>
                  </a:lnTo>
                  <a:lnTo>
                    <a:pt x="93" y="184"/>
                  </a:lnTo>
                  <a:lnTo>
                    <a:pt x="94" y="183"/>
                  </a:lnTo>
                  <a:lnTo>
                    <a:pt x="94" y="183"/>
                  </a:lnTo>
                  <a:lnTo>
                    <a:pt x="94" y="184"/>
                  </a:lnTo>
                  <a:lnTo>
                    <a:pt x="94" y="186"/>
                  </a:lnTo>
                  <a:lnTo>
                    <a:pt x="94" y="188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89" y="190"/>
                  </a:lnTo>
                  <a:lnTo>
                    <a:pt x="87" y="189"/>
                  </a:lnTo>
                  <a:lnTo>
                    <a:pt x="86" y="191"/>
                  </a:lnTo>
                  <a:lnTo>
                    <a:pt x="86" y="193"/>
                  </a:lnTo>
                  <a:lnTo>
                    <a:pt x="84" y="194"/>
                  </a:lnTo>
                  <a:lnTo>
                    <a:pt x="82" y="195"/>
                  </a:lnTo>
                  <a:lnTo>
                    <a:pt x="81" y="199"/>
                  </a:lnTo>
                  <a:lnTo>
                    <a:pt x="83" y="198"/>
                  </a:lnTo>
                  <a:lnTo>
                    <a:pt x="85" y="197"/>
                  </a:lnTo>
                  <a:lnTo>
                    <a:pt x="86" y="198"/>
                  </a:lnTo>
                  <a:lnTo>
                    <a:pt x="82" y="199"/>
                  </a:lnTo>
                  <a:lnTo>
                    <a:pt x="82" y="202"/>
                  </a:lnTo>
                  <a:lnTo>
                    <a:pt x="82" y="204"/>
                  </a:lnTo>
                  <a:lnTo>
                    <a:pt x="82" y="206"/>
                  </a:lnTo>
                  <a:lnTo>
                    <a:pt x="79" y="206"/>
                  </a:lnTo>
                  <a:lnTo>
                    <a:pt x="76" y="204"/>
                  </a:lnTo>
                  <a:lnTo>
                    <a:pt x="75" y="204"/>
                  </a:lnTo>
                  <a:lnTo>
                    <a:pt x="73" y="207"/>
                  </a:lnTo>
                  <a:lnTo>
                    <a:pt x="71" y="209"/>
                  </a:lnTo>
                  <a:lnTo>
                    <a:pt x="71" y="210"/>
                  </a:lnTo>
                  <a:lnTo>
                    <a:pt x="69" y="211"/>
                  </a:lnTo>
                  <a:lnTo>
                    <a:pt x="65" y="217"/>
                  </a:lnTo>
                  <a:lnTo>
                    <a:pt x="64" y="218"/>
                  </a:lnTo>
                  <a:lnTo>
                    <a:pt x="65" y="220"/>
                  </a:lnTo>
                  <a:lnTo>
                    <a:pt x="65" y="221"/>
                  </a:lnTo>
                  <a:lnTo>
                    <a:pt x="60" y="224"/>
                  </a:lnTo>
                  <a:lnTo>
                    <a:pt x="60" y="226"/>
                  </a:lnTo>
                  <a:lnTo>
                    <a:pt x="61" y="227"/>
                  </a:lnTo>
                  <a:lnTo>
                    <a:pt x="64" y="226"/>
                  </a:lnTo>
                  <a:lnTo>
                    <a:pt x="62" y="229"/>
                  </a:lnTo>
                  <a:lnTo>
                    <a:pt x="64" y="231"/>
                  </a:lnTo>
                  <a:lnTo>
                    <a:pt x="66" y="232"/>
                  </a:lnTo>
                  <a:lnTo>
                    <a:pt x="74" y="227"/>
                  </a:lnTo>
                  <a:lnTo>
                    <a:pt x="79" y="224"/>
                  </a:lnTo>
                  <a:lnTo>
                    <a:pt x="81" y="223"/>
                  </a:lnTo>
                  <a:lnTo>
                    <a:pt x="82" y="224"/>
                  </a:lnTo>
                  <a:lnTo>
                    <a:pt x="81" y="225"/>
                  </a:lnTo>
                  <a:lnTo>
                    <a:pt x="78" y="227"/>
                  </a:lnTo>
                  <a:lnTo>
                    <a:pt x="76" y="227"/>
                  </a:lnTo>
                  <a:lnTo>
                    <a:pt x="73" y="228"/>
                  </a:lnTo>
                  <a:lnTo>
                    <a:pt x="71" y="230"/>
                  </a:lnTo>
                  <a:lnTo>
                    <a:pt x="73" y="231"/>
                  </a:lnTo>
                  <a:lnTo>
                    <a:pt x="72" y="232"/>
                  </a:lnTo>
                  <a:lnTo>
                    <a:pt x="69" y="234"/>
                  </a:lnTo>
                  <a:lnTo>
                    <a:pt x="66" y="234"/>
                  </a:lnTo>
                  <a:lnTo>
                    <a:pt x="65" y="235"/>
                  </a:lnTo>
                  <a:lnTo>
                    <a:pt x="66" y="236"/>
                  </a:lnTo>
                  <a:lnTo>
                    <a:pt x="65" y="236"/>
                  </a:lnTo>
                  <a:lnTo>
                    <a:pt x="63" y="236"/>
                  </a:lnTo>
                  <a:lnTo>
                    <a:pt x="63" y="234"/>
                  </a:lnTo>
                  <a:lnTo>
                    <a:pt x="61" y="231"/>
                  </a:lnTo>
                  <a:lnTo>
                    <a:pt x="60" y="230"/>
                  </a:lnTo>
                  <a:lnTo>
                    <a:pt x="59" y="230"/>
                  </a:lnTo>
                  <a:lnTo>
                    <a:pt x="58" y="231"/>
                  </a:lnTo>
                  <a:lnTo>
                    <a:pt x="56" y="231"/>
                  </a:lnTo>
                  <a:lnTo>
                    <a:pt x="55" y="233"/>
                  </a:lnTo>
                  <a:lnTo>
                    <a:pt x="54" y="234"/>
                  </a:lnTo>
                  <a:lnTo>
                    <a:pt x="56" y="235"/>
                  </a:lnTo>
                  <a:lnTo>
                    <a:pt x="56" y="236"/>
                  </a:lnTo>
                  <a:lnTo>
                    <a:pt x="54" y="238"/>
                  </a:lnTo>
                  <a:lnTo>
                    <a:pt x="53" y="236"/>
                  </a:lnTo>
                  <a:lnTo>
                    <a:pt x="53" y="235"/>
                  </a:lnTo>
                  <a:lnTo>
                    <a:pt x="52" y="233"/>
                  </a:lnTo>
                  <a:lnTo>
                    <a:pt x="46" y="235"/>
                  </a:lnTo>
                  <a:lnTo>
                    <a:pt x="45" y="237"/>
                  </a:lnTo>
                  <a:lnTo>
                    <a:pt x="44" y="239"/>
                  </a:lnTo>
                  <a:lnTo>
                    <a:pt x="42" y="239"/>
                  </a:lnTo>
                  <a:lnTo>
                    <a:pt x="43" y="240"/>
                  </a:lnTo>
                  <a:lnTo>
                    <a:pt x="42" y="241"/>
                  </a:lnTo>
                  <a:lnTo>
                    <a:pt x="41" y="241"/>
                  </a:lnTo>
                  <a:lnTo>
                    <a:pt x="41" y="241"/>
                  </a:lnTo>
                  <a:lnTo>
                    <a:pt x="40" y="239"/>
                  </a:lnTo>
                  <a:lnTo>
                    <a:pt x="39" y="240"/>
                  </a:lnTo>
                  <a:lnTo>
                    <a:pt x="38" y="241"/>
                  </a:lnTo>
                  <a:lnTo>
                    <a:pt x="39" y="242"/>
                  </a:lnTo>
                  <a:lnTo>
                    <a:pt x="38" y="242"/>
                  </a:lnTo>
                  <a:lnTo>
                    <a:pt x="36" y="242"/>
                  </a:lnTo>
                  <a:lnTo>
                    <a:pt x="33" y="244"/>
                  </a:lnTo>
                  <a:lnTo>
                    <a:pt x="32" y="247"/>
                  </a:lnTo>
                  <a:lnTo>
                    <a:pt x="31" y="249"/>
                  </a:lnTo>
                  <a:lnTo>
                    <a:pt x="30" y="248"/>
                  </a:lnTo>
                  <a:lnTo>
                    <a:pt x="27" y="248"/>
                  </a:lnTo>
                  <a:lnTo>
                    <a:pt x="25" y="249"/>
                  </a:lnTo>
                  <a:lnTo>
                    <a:pt x="25" y="250"/>
                  </a:lnTo>
                  <a:lnTo>
                    <a:pt x="27" y="252"/>
                  </a:lnTo>
                  <a:lnTo>
                    <a:pt x="26" y="254"/>
                  </a:lnTo>
                  <a:lnTo>
                    <a:pt x="28" y="254"/>
                  </a:lnTo>
                  <a:lnTo>
                    <a:pt x="30" y="253"/>
                  </a:lnTo>
                  <a:lnTo>
                    <a:pt x="32" y="255"/>
                  </a:lnTo>
                  <a:lnTo>
                    <a:pt x="33" y="255"/>
                  </a:lnTo>
                  <a:lnTo>
                    <a:pt x="31" y="257"/>
                  </a:lnTo>
                  <a:lnTo>
                    <a:pt x="32" y="258"/>
                  </a:lnTo>
                  <a:lnTo>
                    <a:pt x="30" y="257"/>
                  </a:lnTo>
                  <a:lnTo>
                    <a:pt x="28" y="257"/>
                  </a:lnTo>
                  <a:lnTo>
                    <a:pt x="23" y="257"/>
                  </a:lnTo>
                  <a:lnTo>
                    <a:pt x="21" y="257"/>
                  </a:lnTo>
                  <a:lnTo>
                    <a:pt x="20" y="258"/>
                  </a:lnTo>
                  <a:lnTo>
                    <a:pt x="18" y="257"/>
                  </a:lnTo>
                  <a:lnTo>
                    <a:pt x="17" y="258"/>
                  </a:lnTo>
                  <a:lnTo>
                    <a:pt x="17" y="259"/>
                  </a:lnTo>
                  <a:lnTo>
                    <a:pt x="19" y="260"/>
                  </a:lnTo>
                  <a:lnTo>
                    <a:pt x="17" y="260"/>
                  </a:lnTo>
                  <a:lnTo>
                    <a:pt x="17" y="262"/>
                  </a:lnTo>
                  <a:lnTo>
                    <a:pt x="19" y="261"/>
                  </a:lnTo>
                  <a:lnTo>
                    <a:pt x="20" y="261"/>
                  </a:lnTo>
                  <a:lnTo>
                    <a:pt x="19" y="263"/>
                  </a:lnTo>
                  <a:lnTo>
                    <a:pt x="19" y="264"/>
                  </a:lnTo>
                  <a:lnTo>
                    <a:pt x="20" y="268"/>
                  </a:lnTo>
                  <a:lnTo>
                    <a:pt x="19" y="268"/>
                  </a:lnTo>
                  <a:lnTo>
                    <a:pt x="18" y="265"/>
                  </a:lnTo>
                  <a:lnTo>
                    <a:pt x="17" y="264"/>
                  </a:lnTo>
                  <a:lnTo>
                    <a:pt x="15" y="265"/>
                  </a:lnTo>
                  <a:lnTo>
                    <a:pt x="13" y="267"/>
                  </a:lnTo>
                  <a:lnTo>
                    <a:pt x="13" y="269"/>
                  </a:lnTo>
                  <a:lnTo>
                    <a:pt x="14" y="270"/>
                  </a:lnTo>
                  <a:lnTo>
                    <a:pt x="14" y="271"/>
                  </a:lnTo>
                  <a:lnTo>
                    <a:pt x="12" y="270"/>
                  </a:lnTo>
                  <a:lnTo>
                    <a:pt x="11" y="268"/>
                  </a:lnTo>
                  <a:lnTo>
                    <a:pt x="9" y="269"/>
                  </a:lnTo>
                  <a:lnTo>
                    <a:pt x="6" y="269"/>
                  </a:lnTo>
                  <a:lnTo>
                    <a:pt x="6" y="270"/>
                  </a:lnTo>
                  <a:lnTo>
                    <a:pt x="6" y="271"/>
                  </a:lnTo>
                  <a:lnTo>
                    <a:pt x="3" y="269"/>
                  </a:lnTo>
                  <a:lnTo>
                    <a:pt x="2" y="269"/>
                  </a:lnTo>
                  <a:lnTo>
                    <a:pt x="3" y="273"/>
                  </a:lnTo>
                  <a:lnTo>
                    <a:pt x="2" y="274"/>
                  </a:lnTo>
                  <a:lnTo>
                    <a:pt x="3" y="274"/>
                  </a:lnTo>
                  <a:lnTo>
                    <a:pt x="9" y="274"/>
                  </a:lnTo>
                  <a:lnTo>
                    <a:pt x="15" y="273"/>
                  </a:lnTo>
                  <a:lnTo>
                    <a:pt x="12" y="275"/>
                  </a:lnTo>
                  <a:lnTo>
                    <a:pt x="12" y="275"/>
                  </a:lnTo>
                  <a:lnTo>
                    <a:pt x="15" y="275"/>
                  </a:lnTo>
                  <a:lnTo>
                    <a:pt x="17" y="275"/>
                  </a:lnTo>
                  <a:lnTo>
                    <a:pt x="18" y="275"/>
                  </a:lnTo>
                  <a:lnTo>
                    <a:pt x="15" y="277"/>
                  </a:lnTo>
                  <a:lnTo>
                    <a:pt x="12" y="277"/>
                  </a:lnTo>
                  <a:lnTo>
                    <a:pt x="8" y="277"/>
                  </a:lnTo>
                  <a:lnTo>
                    <a:pt x="7" y="276"/>
                  </a:lnTo>
                  <a:lnTo>
                    <a:pt x="5" y="276"/>
                  </a:lnTo>
                  <a:lnTo>
                    <a:pt x="3" y="278"/>
                  </a:lnTo>
                  <a:lnTo>
                    <a:pt x="2" y="279"/>
                  </a:lnTo>
                  <a:lnTo>
                    <a:pt x="1" y="279"/>
                  </a:lnTo>
                  <a:lnTo>
                    <a:pt x="0" y="279"/>
                  </a:lnTo>
                  <a:lnTo>
                    <a:pt x="0" y="281"/>
                  </a:lnTo>
                  <a:lnTo>
                    <a:pt x="3" y="282"/>
                  </a:lnTo>
                  <a:lnTo>
                    <a:pt x="3" y="283"/>
                  </a:lnTo>
                  <a:lnTo>
                    <a:pt x="3" y="285"/>
                  </a:lnTo>
                  <a:lnTo>
                    <a:pt x="2" y="286"/>
                  </a:lnTo>
                  <a:lnTo>
                    <a:pt x="0" y="288"/>
                  </a:lnTo>
                  <a:lnTo>
                    <a:pt x="1" y="289"/>
                  </a:lnTo>
                  <a:lnTo>
                    <a:pt x="0" y="290"/>
                  </a:lnTo>
                  <a:lnTo>
                    <a:pt x="0" y="292"/>
                  </a:lnTo>
                  <a:lnTo>
                    <a:pt x="1" y="293"/>
                  </a:lnTo>
                  <a:lnTo>
                    <a:pt x="1" y="294"/>
                  </a:lnTo>
                  <a:lnTo>
                    <a:pt x="5" y="294"/>
                  </a:lnTo>
                  <a:lnTo>
                    <a:pt x="12" y="292"/>
                  </a:lnTo>
                  <a:lnTo>
                    <a:pt x="13" y="293"/>
                  </a:lnTo>
                  <a:lnTo>
                    <a:pt x="16" y="293"/>
                  </a:lnTo>
                  <a:lnTo>
                    <a:pt x="17" y="291"/>
                  </a:lnTo>
                  <a:lnTo>
                    <a:pt x="19" y="287"/>
                  </a:lnTo>
                  <a:lnTo>
                    <a:pt x="20" y="289"/>
                  </a:lnTo>
                  <a:lnTo>
                    <a:pt x="19" y="292"/>
                  </a:lnTo>
                  <a:lnTo>
                    <a:pt x="20" y="293"/>
                  </a:lnTo>
                  <a:lnTo>
                    <a:pt x="23" y="293"/>
                  </a:lnTo>
                  <a:lnTo>
                    <a:pt x="24" y="292"/>
                  </a:lnTo>
                  <a:lnTo>
                    <a:pt x="26" y="293"/>
                  </a:lnTo>
                  <a:lnTo>
                    <a:pt x="28" y="290"/>
                  </a:lnTo>
                  <a:lnTo>
                    <a:pt x="29" y="285"/>
                  </a:lnTo>
                  <a:lnTo>
                    <a:pt x="32" y="284"/>
                  </a:lnTo>
                  <a:lnTo>
                    <a:pt x="32" y="285"/>
                  </a:lnTo>
                  <a:lnTo>
                    <a:pt x="30" y="288"/>
                  </a:lnTo>
                  <a:lnTo>
                    <a:pt x="30" y="291"/>
                  </a:lnTo>
                  <a:lnTo>
                    <a:pt x="29" y="292"/>
                  </a:lnTo>
                  <a:lnTo>
                    <a:pt x="31" y="292"/>
                  </a:lnTo>
                  <a:lnTo>
                    <a:pt x="32" y="291"/>
                  </a:lnTo>
                  <a:lnTo>
                    <a:pt x="33" y="291"/>
                  </a:lnTo>
                  <a:lnTo>
                    <a:pt x="30" y="293"/>
                  </a:lnTo>
                  <a:lnTo>
                    <a:pt x="26" y="295"/>
                  </a:lnTo>
                  <a:lnTo>
                    <a:pt x="26" y="297"/>
                  </a:lnTo>
                  <a:lnTo>
                    <a:pt x="27" y="298"/>
                  </a:lnTo>
                  <a:lnTo>
                    <a:pt x="24" y="300"/>
                  </a:lnTo>
                  <a:lnTo>
                    <a:pt x="24" y="298"/>
                  </a:lnTo>
                  <a:lnTo>
                    <a:pt x="23" y="296"/>
                  </a:lnTo>
                  <a:lnTo>
                    <a:pt x="21" y="295"/>
                  </a:lnTo>
                  <a:lnTo>
                    <a:pt x="19" y="295"/>
                  </a:lnTo>
                  <a:lnTo>
                    <a:pt x="16" y="296"/>
                  </a:lnTo>
                  <a:lnTo>
                    <a:pt x="13" y="295"/>
                  </a:lnTo>
                  <a:lnTo>
                    <a:pt x="11" y="295"/>
                  </a:lnTo>
                  <a:lnTo>
                    <a:pt x="8" y="295"/>
                  </a:lnTo>
                  <a:lnTo>
                    <a:pt x="6" y="297"/>
                  </a:lnTo>
                  <a:lnTo>
                    <a:pt x="2" y="296"/>
                  </a:lnTo>
                  <a:lnTo>
                    <a:pt x="1" y="299"/>
                  </a:lnTo>
                  <a:lnTo>
                    <a:pt x="1" y="301"/>
                  </a:lnTo>
                  <a:lnTo>
                    <a:pt x="3" y="301"/>
                  </a:lnTo>
                  <a:lnTo>
                    <a:pt x="4" y="301"/>
                  </a:lnTo>
                  <a:lnTo>
                    <a:pt x="4" y="304"/>
                  </a:lnTo>
                  <a:lnTo>
                    <a:pt x="2" y="303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3"/>
                  </a:lnTo>
                  <a:lnTo>
                    <a:pt x="2" y="307"/>
                  </a:lnTo>
                  <a:lnTo>
                    <a:pt x="3" y="307"/>
                  </a:lnTo>
                  <a:lnTo>
                    <a:pt x="7" y="305"/>
                  </a:lnTo>
                  <a:lnTo>
                    <a:pt x="9" y="305"/>
                  </a:lnTo>
                  <a:lnTo>
                    <a:pt x="5" y="308"/>
                  </a:lnTo>
                  <a:lnTo>
                    <a:pt x="4" y="309"/>
                  </a:lnTo>
                  <a:lnTo>
                    <a:pt x="5" y="310"/>
                  </a:lnTo>
                  <a:lnTo>
                    <a:pt x="3" y="312"/>
                  </a:lnTo>
                  <a:lnTo>
                    <a:pt x="2" y="313"/>
                  </a:lnTo>
                  <a:lnTo>
                    <a:pt x="2" y="315"/>
                  </a:lnTo>
                  <a:lnTo>
                    <a:pt x="3" y="316"/>
                  </a:lnTo>
                  <a:lnTo>
                    <a:pt x="4" y="317"/>
                  </a:lnTo>
                  <a:lnTo>
                    <a:pt x="5" y="316"/>
                  </a:lnTo>
                  <a:lnTo>
                    <a:pt x="7" y="315"/>
                  </a:lnTo>
                  <a:lnTo>
                    <a:pt x="7" y="316"/>
                  </a:lnTo>
                  <a:lnTo>
                    <a:pt x="9" y="320"/>
                  </a:lnTo>
                  <a:lnTo>
                    <a:pt x="7" y="320"/>
                  </a:lnTo>
                  <a:lnTo>
                    <a:pt x="5" y="321"/>
                  </a:lnTo>
                  <a:lnTo>
                    <a:pt x="5" y="322"/>
                  </a:lnTo>
                  <a:lnTo>
                    <a:pt x="6" y="323"/>
                  </a:lnTo>
                  <a:lnTo>
                    <a:pt x="8" y="322"/>
                  </a:lnTo>
                  <a:lnTo>
                    <a:pt x="10" y="319"/>
                  </a:lnTo>
                  <a:lnTo>
                    <a:pt x="10" y="316"/>
                  </a:lnTo>
                  <a:lnTo>
                    <a:pt x="12" y="315"/>
                  </a:lnTo>
                  <a:lnTo>
                    <a:pt x="14" y="313"/>
                  </a:lnTo>
                  <a:lnTo>
                    <a:pt x="17" y="308"/>
                  </a:lnTo>
                  <a:lnTo>
                    <a:pt x="19" y="307"/>
                  </a:lnTo>
                  <a:lnTo>
                    <a:pt x="20" y="308"/>
                  </a:lnTo>
                  <a:lnTo>
                    <a:pt x="20" y="308"/>
                  </a:lnTo>
                  <a:lnTo>
                    <a:pt x="23" y="308"/>
                  </a:lnTo>
                  <a:lnTo>
                    <a:pt x="25" y="308"/>
                  </a:lnTo>
                  <a:lnTo>
                    <a:pt x="22" y="310"/>
                  </a:lnTo>
                  <a:lnTo>
                    <a:pt x="21" y="312"/>
                  </a:lnTo>
                  <a:lnTo>
                    <a:pt x="20" y="313"/>
                  </a:lnTo>
                  <a:lnTo>
                    <a:pt x="20" y="311"/>
                  </a:lnTo>
                  <a:lnTo>
                    <a:pt x="19" y="311"/>
                  </a:lnTo>
                  <a:lnTo>
                    <a:pt x="17" y="314"/>
                  </a:lnTo>
                  <a:lnTo>
                    <a:pt x="15" y="316"/>
                  </a:lnTo>
                  <a:lnTo>
                    <a:pt x="16" y="317"/>
                  </a:lnTo>
                  <a:lnTo>
                    <a:pt x="16" y="318"/>
                  </a:lnTo>
                  <a:lnTo>
                    <a:pt x="13" y="319"/>
                  </a:lnTo>
                  <a:lnTo>
                    <a:pt x="9" y="324"/>
                  </a:lnTo>
                  <a:lnTo>
                    <a:pt x="11" y="326"/>
                  </a:lnTo>
                  <a:lnTo>
                    <a:pt x="15" y="326"/>
                  </a:lnTo>
                  <a:lnTo>
                    <a:pt x="16" y="324"/>
                  </a:lnTo>
                  <a:lnTo>
                    <a:pt x="17" y="325"/>
                  </a:lnTo>
                  <a:lnTo>
                    <a:pt x="12" y="327"/>
                  </a:lnTo>
                  <a:lnTo>
                    <a:pt x="11" y="329"/>
                  </a:lnTo>
                  <a:lnTo>
                    <a:pt x="11" y="329"/>
                  </a:lnTo>
                  <a:lnTo>
                    <a:pt x="8" y="329"/>
                  </a:lnTo>
                  <a:lnTo>
                    <a:pt x="7" y="330"/>
                  </a:lnTo>
                  <a:lnTo>
                    <a:pt x="6" y="329"/>
                  </a:lnTo>
                  <a:lnTo>
                    <a:pt x="4" y="332"/>
                  </a:lnTo>
                  <a:lnTo>
                    <a:pt x="3" y="334"/>
                  </a:lnTo>
                  <a:lnTo>
                    <a:pt x="3" y="336"/>
                  </a:lnTo>
                  <a:lnTo>
                    <a:pt x="3" y="336"/>
                  </a:lnTo>
                  <a:lnTo>
                    <a:pt x="4" y="337"/>
                  </a:lnTo>
                  <a:lnTo>
                    <a:pt x="6" y="337"/>
                  </a:lnTo>
                  <a:lnTo>
                    <a:pt x="7" y="335"/>
                  </a:lnTo>
                  <a:lnTo>
                    <a:pt x="7" y="337"/>
                  </a:lnTo>
                  <a:lnTo>
                    <a:pt x="9" y="337"/>
                  </a:lnTo>
                  <a:lnTo>
                    <a:pt x="9" y="335"/>
                  </a:lnTo>
                  <a:lnTo>
                    <a:pt x="9" y="334"/>
                  </a:lnTo>
                  <a:lnTo>
                    <a:pt x="11" y="335"/>
                  </a:lnTo>
                  <a:lnTo>
                    <a:pt x="14" y="333"/>
                  </a:lnTo>
                  <a:lnTo>
                    <a:pt x="16" y="332"/>
                  </a:lnTo>
                  <a:lnTo>
                    <a:pt x="17" y="333"/>
                  </a:lnTo>
                  <a:lnTo>
                    <a:pt x="13" y="336"/>
                  </a:lnTo>
                  <a:lnTo>
                    <a:pt x="15" y="336"/>
                  </a:lnTo>
                  <a:lnTo>
                    <a:pt x="15" y="338"/>
                  </a:lnTo>
                  <a:lnTo>
                    <a:pt x="13" y="340"/>
                  </a:lnTo>
                  <a:lnTo>
                    <a:pt x="13" y="342"/>
                  </a:lnTo>
                  <a:lnTo>
                    <a:pt x="11" y="343"/>
                  </a:lnTo>
                  <a:lnTo>
                    <a:pt x="12" y="345"/>
                  </a:lnTo>
                  <a:lnTo>
                    <a:pt x="12" y="346"/>
                  </a:lnTo>
                  <a:lnTo>
                    <a:pt x="10" y="345"/>
                  </a:lnTo>
                  <a:lnTo>
                    <a:pt x="9" y="346"/>
                  </a:lnTo>
                  <a:lnTo>
                    <a:pt x="8" y="344"/>
                  </a:lnTo>
                  <a:lnTo>
                    <a:pt x="7" y="344"/>
                  </a:lnTo>
                  <a:lnTo>
                    <a:pt x="5" y="351"/>
                  </a:lnTo>
                  <a:lnTo>
                    <a:pt x="9" y="355"/>
                  </a:lnTo>
                  <a:lnTo>
                    <a:pt x="13" y="359"/>
                  </a:lnTo>
                  <a:lnTo>
                    <a:pt x="17" y="361"/>
                  </a:lnTo>
                  <a:lnTo>
                    <a:pt x="20" y="361"/>
                  </a:lnTo>
                  <a:lnTo>
                    <a:pt x="21" y="359"/>
                  </a:lnTo>
                  <a:lnTo>
                    <a:pt x="21" y="362"/>
                  </a:lnTo>
                  <a:lnTo>
                    <a:pt x="21" y="365"/>
                  </a:lnTo>
                  <a:lnTo>
                    <a:pt x="22" y="364"/>
                  </a:lnTo>
                  <a:lnTo>
                    <a:pt x="24" y="365"/>
                  </a:lnTo>
                  <a:lnTo>
                    <a:pt x="25" y="363"/>
                  </a:lnTo>
                  <a:lnTo>
                    <a:pt x="29" y="364"/>
                  </a:lnTo>
                  <a:lnTo>
                    <a:pt x="27" y="365"/>
                  </a:lnTo>
                  <a:lnTo>
                    <a:pt x="31" y="366"/>
                  </a:lnTo>
                  <a:lnTo>
                    <a:pt x="33" y="366"/>
                  </a:lnTo>
                  <a:lnTo>
                    <a:pt x="37" y="364"/>
                  </a:lnTo>
                  <a:lnTo>
                    <a:pt x="38" y="360"/>
                  </a:lnTo>
                  <a:lnTo>
                    <a:pt x="39" y="363"/>
                  </a:lnTo>
                  <a:lnTo>
                    <a:pt x="44" y="360"/>
                  </a:lnTo>
                  <a:lnTo>
                    <a:pt x="49" y="354"/>
                  </a:lnTo>
                  <a:lnTo>
                    <a:pt x="51" y="353"/>
                  </a:lnTo>
                  <a:lnTo>
                    <a:pt x="52" y="350"/>
                  </a:lnTo>
                  <a:lnTo>
                    <a:pt x="54" y="349"/>
                  </a:lnTo>
                  <a:lnTo>
                    <a:pt x="54" y="348"/>
                  </a:lnTo>
                  <a:lnTo>
                    <a:pt x="58" y="344"/>
                  </a:lnTo>
                  <a:lnTo>
                    <a:pt x="58" y="343"/>
                  </a:lnTo>
                  <a:lnTo>
                    <a:pt x="61" y="344"/>
                  </a:lnTo>
                  <a:lnTo>
                    <a:pt x="64" y="344"/>
                  </a:lnTo>
                  <a:lnTo>
                    <a:pt x="65" y="343"/>
                  </a:lnTo>
                  <a:lnTo>
                    <a:pt x="66" y="341"/>
                  </a:lnTo>
                  <a:lnTo>
                    <a:pt x="67" y="339"/>
                  </a:lnTo>
                  <a:lnTo>
                    <a:pt x="68" y="337"/>
                  </a:lnTo>
                  <a:lnTo>
                    <a:pt x="68" y="335"/>
                  </a:lnTo>
                  <a:lnTo>
                    <a:pt x="67" y="334"/>
                  </a:lnTo>
                  <a:lnTo>
                    <a:pt x="66" y="332"/>
                  </a:lnTo>
                  <a:lnTo>
                    <a:pt x="66" y="331"/>
                  </a:lnTo>
                  <a:lnTo>
                    <a:pt x="67" y="330"/>
                  </a:lnTo>
                  <a:lnTo>
                    <a:pt x="66" y="328"/>
                  </a:lnTo>
                  <a:lnTo>
                    <a:pt x="67" y="329"/>
                  </a:lnTo>
                  <a:lnTo>
                    <a:pt x="68" y="330"/>
                  </a:lnTo>
                  <a:lnTo>
                    <a:pt x="68" y="332"/>
                  </a:lnTo>
                  <a:lnTo>
                    <a:pt x="69" y="332"/>
                  </a:lnTo>
                  <a:lnTo>
                    <a:pt x="70" y="330"/>
                  </a:lnTo>
                  <a:lnTo>
                    <a:pt x="69" y="329"/>
                  </a:lnTo>
                  <a:lnTo>
                    <a:pt x="68" y="325"/>
                  </a:lnTo>
                  <a:lnTo>
                    <a:pt x="69" y="324"/>
                  </a:lnTo>
                  <a:lnTo>
                    <a:pt x="69" y="324"/>
                  </a:lnTo>
                  <a:lnTo>
                    <a:pt x="71" y="324"/>
                  </a:lnTo>
                  <a:lnTo>
                    <a:pt x="72" y="324"/>
                  </a:lnTo>
                  <a:lnTo>
                    <a:pt x="72" y="326"/>
                  </a:lnTo>
                  <a:lnTo>
                    <a:pt x="70" y="327"/>
                  </a:lnTo>
                  <a:lnTo>
                    <a:pt x="70" y="328"/>
                  </a:lnTo>
                  <a:lnTo>
                    <a:pt x="71" y="330"/>
                  </a:lnTo>
                  <a:lnTo>
                    <a:pt x="71" y="337"/>
                  </a:lnTo>
                  <a:lnTo>
                    <a:pt x="72" y="339"/>
                  </a:lnTo>
                  <a:lnTo>
                    <a:pt x="74" y="339"/>
                  </a:lnTo>
                  <a:lnTo>
                    <a:pt x="76" y="341"/>
                  </a:lnTo>
                  <a:lnTo>
                    <a:pt x="77" y="340"/>
                  </a:lnTo>
                  <a:lnTo>
                    <a:pt x="78" y="342"/>
                  </a:lnTo>
                  <a:lnTo>
                    <a:pt x="79" y="343"/>
                  </a:lnTo>
                  <a:lnTo>
                    <a:pt x="79" y="348"/>
                  </a:lnTo>
                  <a:lnTo>
                    <a:pt x="80" y="345"/>
                  </a:lnTo>
                  <a:lnTo>
                    <a:pt x="81" y="347"/>
                  </a:lnTo>
                  <a:lnTo>
                    <a:pt x="82" y="345"/>
                  </a:lnTo>
                  <a:lnTo>
                    <a:pt x="84" y="337"/>
                  </a:lnTo>
                  <a:lnTo>
                    <a:pt x="83" y="335"/>
                  </a:lnTo>
                  <a:lnTo>
                    <a:pt x="83" y="331"/>
                  </a:lnTo>
                  <a:lnTo>
                    <a:pt x="86" y="327"/>
                  </a:lnTo>
                  <a:lnTo>
                    <a:pt x="86" y="324"/>
                  </a:lnTo>
                  <a:lnTo>
                    <a:pt x="92" y="321"/>
                  </a:lnTo>
                  <a:lnTo>
                    <a:pt x="94" y="319"/>
                  </a:lnTo>
                  <a:lnTo>
                    <a:pt x="94" y="316"/>
                  </a:lnTo>
                  <a:lnTo>
                    <a:pt x="93" y="314"/>
                  </a:lnTo>
                  <a:lnTo>
                    <a:pt x="95" y="308"/>
                  </a:lnTo>
                  <a:lnTo>
                    <a:pt x="93" y="300"/>
                  </a:lnTo>
                  <a:lnTo>
                    <a:pt x="91" y="298"/>
                  </a:lnTo>
                  <a:lnTo>
                    <a:pt x="91" y="296"/>
                  </a:lnTo>
                  <a:lnTo>
                    <a:pt x="95" y="295"/>
                  </a:lnTo>
                  <a:lnTo>
                    <a:pt x="97" y="293"/>
                  </a:lnTo>
                  <a:lnTo>
                    <a:pt x="98" y="288"/>
                  </a:lnTo>
                  <a:lnTo>
                    <a:pt x="98" y="284"/>
                  </a:lnTo>
                  <a:lnTo>
                    <a:pt x="93" y="281"/>
                  </a:lnTo>
                  <a:lnTo>
                    <a:pt x="91" y="277"/>
                  </a:lnTo>
                  <a:lnTo>
                    <a:pt x="91" y="273"/>
                  </a:lnTo>
                  <a:lnTo>
                    <a:pt x="91" y="264"/>
                  </a:lnTo>
                  <a:lnTo>
                    <a:pt x="90" y="261"/>
                  </a:lnTo>
                  <a:lnTo>
                    <a:pt x="89" y="260"/>
                  </a:lnTo>
                  <a:lnTo>
                    <a:pt x="89" y="257"/>
                  </a:lnTo>
                  <a:lnTo>
                    <a:pt x="90" y="255"/>
                  </a:lnTo>
                  <a:lnTo>
                    <a:pt x="90" y="251"/>
                  </a:lnTo>
                  <a:lnTo>
                    <a:pt x="91" y="249"/>
                  </a:lnTo>
                  <a:lnTo>
                    <a:pt x="91" y="246"/>
                  </a:lnTo>
                  <a:lnTo>
                    <a:pt x="92" y="244"/>
                  </a:lnTo>
                  <a:lnTo>
                    <a:pt x="91" y="243"/>
                  </a:lnTo>
                  <a:lnTo>
                    <a:pt x="90" y="240"/>
                  </a:lnTo>
                  <a:lnTo>
                    <a:pt x="89" y="236"/>
                  </a:lnTo>
                  <a:lnTo>
                    <a:pt x="90" y="232"/>
                  </a:lnTo>
                  <a:lnTo>
                    <a:pt x="91" y="229"/>
                  </a:lnTo>
                  <a:lnTo>
                    <a:pt x="97" y="222"/>
                  </a:lnTo>
                  <a:lnTo>
                    <a:pt x="101" y="220"/>
                  </a:lnTo>
                  <a:lnTo>
                    <a:pt x="106" y="219"/>
                  </a:lnTo>
                  <a:lnTo>
                    <a:pt x="110" y="219"/>
                  </a:lnTo>
                  <a:lnTo>
                    <a:pt x="114" y="220"/>
                  </a:lnTo>
                  <a:lnTo>
                    <a:pt x="116" y="217"/>
                  </a:lnTo>
                  <a:lnTo>
                    <a:pt x="116" y="214"/>
                  </a:lnTo>
                  <a:lnTo>
                    <a:pt x="116" y="210"/>
                  </a:lnTo>
                  <a:lnTo>
                    <a:pt x="115" y="208"/>
                  </a:lnTo>
                  <a:lnTo>
                    <a:pt x="111" y="204"/>
                  </a:lnTo>
                  <a:lnTo>
                    <a:pt x="111" y="202"/>
                  </a:lnTo>
                  <a:lnTo>
                    <a:pt x="116" y="195"/>
                  </a:lnTo>
                  <a:lnTo>
                    <a:pt x="120" y="187"/>
                  </a:lnTo>
                  <a:lnTo>
                    <a:pt x="122" y="177"/>
                  </a:lnTo>
                  <a:lnTo>
                    <a:pt x="122" y="170"/>
                  </a:lnTo>
                  <a:lnTo>
                    <a:pt x="122" y="166"/>
                  </a:lnTo>
                  <a:lnTo>
                    <a:pt x="122" y="162"/>
                  </a:lnTo>
                  <a:lnTo>
                    <a:pt x="123" y="162"/>
                  </a:lnTo>
                  <a:lnTo>
                    <a:pt x="126" y="162"/>
                  </a:lnTo>
                  <a:lnTo>
                    <a:pt x="130" y="158"/>
                  </a:lnTo>
                  <a:lnTo>
                    <a:pt x="131" y="156"/>
                  </a:lnTo>
                  <a:lnTo>
                    <a:pt x="132" y="152"/>
                  </a:lnTo>
                  <a:lnTo>
                    <a:pt x="133" y="148"/>
                  </a:lnTo>
                  <a:lnTo>
                    <a:pt x="139" y="141"/>
                  </a:lnTo>
                  <a:lnTo>
                    <a:pt x="141" y="139"/>
                  </a:lnTo>
                  <a:lnTo>
                    <a:pt x="143" y="135"/>
                  </a:lnTo>
                  <a:lnTo>
                    <a:pt x="145" y="133"/>
                  </a:lnTo>
                  <a:lnTo>
                    <a:pt x="145" y="131"/>
                  </a:lnTo>
                  <a:lnTo>
                    <a:pt x="145" y="128"/>
                  </a:lnTo>
                  <a:lnTo>
                    <a:pt x="142" y="124"/>
                  </a:lnTo>
                  <a:lnTo>
                    <a:pt x="143" y="120"/>
                  </a:lnTo>
                  <a:lnTo>
                    <a:pt x="146" y="117"/>
                  </a:lnTo>
                  <a:lnTo>
                    <a:pt x="147" y="114"/>
                  </a:lnTo>
                  <a:lnTo>
                    <a:pt x="148" y="112"/>
                  </a:lnTo>
                  <a:lnTo>
                    <a:pt x="149" y="108"/>
                  </a:lnTo>
                  <a:lnTo>
                    <a:pt x="151" y="106"/>
                  </a:lnTo>
                  <a:lnTo>
                    <a:pt x="155" y="101"/>
                  </a:lnTo>
                  <a:lnTo>
                    <a:pt x="158" y="101"/>
                  </a:lnTo>
                  <a:lnTo>
                    <a:pt x="161" y="102"/>
                  </a:lnTo>
                  <a:lnTo>
                    <a:pt x="163" y="105"/>
                  </a:lnTo>
                  <a:lnTo>
                    <a:pt x="164" y="105"/>
                  </a:lnTo>
                  <a:lnTo>
                    <a:pt x="166" y="102"/>
                  </a:lnTo>
                  <a:lnTo>
                    <a:pt x="167" y="97"/>
                  </a:lnTo>
                  <a:lnTo>
                    <a:pt x="168" y="95"/>
                  </a:lnTo>
                  <a:lnTo>
                    <a:pt x="167" y="90"/>
                  </a:lnTo>
                  <a:lnTo>
                    <a:pt x="168" y="88"/>
                  </a:lnTo>
                  <a:lnTo>
                    <a:pt x="170" y="87"/>
                  </a:lnTo>
                  <a:lnTo>
                    <a:pt x="172" y="87"/>
                  </a:lnTo>
                  <a:lnTo>
                    <a:pt x="179" y="88"/>
                  </a:lnTo>
                  <a:lnTo>
                    <a:pt x="189" y="91"/>
                  </a:lnTo>
                  <a:lnTo>
                    <a:pt x="191" y="90"/>
                  </a:lnTo>
                  <a:lnTo>
                    <a:pt x="193" y="89"/>
                  </a:lnTo>
                  <a:lnTo>
                    <a:pt x="191" y="87"/>
                  </a:lnTo>
                  <a:lnTo>
                    <a:pt x="190" y="84"/>
                  </a:lnTo>
                  <a:lnTo>
                    <a:pt x="192" y="82"/>
                  </a:lnTo>
                  <a:lnTo>
                    <a:pt x="192" y="79"/>
                  </a:lnTo>
                  <a:lnTo>
                    <a:pt x="193" y="78"/>
                  </a:lnTo>
                  <a:lnTo>
                    <a:pt x="194" y="76"/>
                  </a:lnTo>
                  <a:lnTo>
                    <a:pt x="194" y="73"/>
                  </a:lnTo>
                  <a:lnTo>
                    <a:pt x="192" y="72"/>
                  </a:lnTo>
                  <a:lnTo>
                    <a:pt x="192" y="70"/>
                  </a:lnTo>
                  <a:lnTo>
                    <a:pt x="193" y="69"/>
                  </a:lnTo>
                  <a:lnTo>
                    <a:pt x="199" y="69"/>
                  </a:lnTo>
                  <a:lnTo>
                    <a:pt x="200" y="68"/>
                  </a:lnTo>
                  <a:lnTo>
                    <a:pt x="201" y="67"/>
                  </a:lnTo>
                  <a:lnTo>
                    <a:pt x="203" y="68"/>
                  </a:lnTo>
                  <a:lnTo>
                    <a:pt x="205" y="67"/>
                  </a:lnTo>
                  <a:lnTo>
                    <a:pt x="205" y="65"/>
                  </a:lnTo>
                  <a:lnTo>
                    <a:pt x="205" y="62"/>
                  </a:lnTo>
                  <a:lnTo>
                    <a:pt x="207" y="61"/>
                  </a:lnTo>
                  <a:lnTo>
                    <a:pt x="211" y="62"/>
                  </a:lnTo>
                  <a:lnTo>
                    <a:pt x="213" y="64"/>
                  </a:lnTo>
                  <a:lnTo>
                    <a:pt x="220" y="74"/>
                  </a:lnTo>
                  <a:lnTo>
                    <a:pt x="222" y="78"/>
                  </a:lnTo>
                  <a:lnTo>
                    <a:pt x="223" y="80"/>
                  </a:lnTo>
                  <a:lnTo>
                    <a:pt x="229" y="81"/>
                  </a:lnTo>
                  <a:lnTo>
                    <a:pt x="232" y="82"/>
                  </a:lnTo>
                  <a:lnTo>
                    <a:pt x="235" y="82"/>
                  </a:lnTo>
                  <a:lnTo>
                    <a:pt x="239" y="80"/>
                  </a:lnTo>
                  <a:lnTo>
                    <a:pt x="243" y="76"/>
                  </a:lnTo>
                  <a:lnTo>
                    <a:pt x="245" y="77"/>
                  </a:lnTo>
                  <a:lnTo>
                    <a:pt x="247" y="80"/>
                  </a:lnTo>
                  <a:lnTo>
                    <a:pt x="248" y="82"/>
                  </a:lnTo>
                  <a:lnTo>
                    <a:pt x="250" y="83"/>
                  </a:lnTo>
                  <a:lnTo>
                    <a:pt x="254" y="81"/>
                  </a:lnTo>
                  <a:lnTo>
                    <a:pt x="257" y="79"/>
                  </a:lnTo>
                  <a:lnTo>
                    <a:pt x="259" y="76"/>
                  </a:lnTo>
                  <a:lnTo>
                    <a:pt x="265" y="72"/>
                  </a:lnTo>
                  <a:lnTo>
                    <a:pt x="265" y="69"/>
                  </a:lnTo>
                  <a:lnTo>
                    <a:pt x="265" y="64"/>
                  </a:lnTo>
                  <a:lnTo>
                    <a:pt x="265" y="61"/>
                  </a:lnTo>
                  <a:lnTo>
                    <a:pt x="265" y="52"/>
                  </a:lnTo>
                  <a:lnTo>
                    <a:pt x="269" y="45"/>
                  </a:lnTo>
                  <a:lnTo>
                    <a:pt x="271" y="43"/>
                  </a:lnTo>
                  <a:lnTo>
                    <a:pt x="274" y="41"/>
                  </a:lnTo>
                  <a:lnTo>
                    <a:pt x="280" y="41"/>
                  </a:lnTo>
                  <a:lnTo>
                    <a:pt x="289" y="37"/>
                  </a:lnTo>
                  <a:lnTo>
                    <a:pt x="294" y="36"/>
                  </a:lnTo>
                  <a:lnTo>
                    <a:pt x="295" y="37"/>
                  </a:lnTo>
                  <a:lnTo>
                    <a:pt x="298" y="41"/>
                  </a:lnTo>
                  <a:lnTo>
                    <a:pt x="300" y="43"/>
                  </a:lnTo>
                  <a:lnTo>
                    <a:pt x="304" y="45"/>
                  </a:lnTo>
                  <a:lnTo>
                    <a:pt x="309" y="48"/>
                  </a:lnTo>
                  <a:lnTo>
                    <a:pt x="310" y="54"/>
                  </a:lnTo>
                  <a:lnTo>
                    <a:pt x="310" y="58"/>
                  </a:lnTo>
                  <a:lnTo>
                    <a:pt x="306" y="63"/>
                  </a:lnTo>
                  <a:lnTo>
                    <a:pt x="305" y="66"/>
                  </a:lnTo>
                  <a:lnTo>
                    <a:pt x="305" y="68"/>
                  </a:lnTo>
                  <a:lnTo>
                    <a:pt x="308" y="70"/>
                  </a:lnTo>
                  <a:lnTo>
                    <a:pt x="308" y="69"/>
                  </a:lnTo>
                  <a:lnTo>
                    <a:pt x="310" y="68"/>
                  </a:lnTo>
                  <a:lnTo>
                    <a:pt x="310" y="67"/>
                  </a:lnTo>
                  <a:lnTo>
                    <a:pt x="311" y="64"/>
                  </a:lnTo>
                  <a:lnTo>
                    <a:pt x="311" y="63"/>
                  </a:lnTo>
                  <a:lnTo>
                    <a:pt x="319" y="59"/>
                  </a:lnTo>
                  <a:lnTo>
                    <a:pt x="320" y="58"/>
                  </a:lnTo>
                  <a:lnTo>
                    <a:pt x="322" y="51"/>
                  </a:lnTo>
                  <a:lnTo>
                    <a:pt x="327" y="54"/>
                  </a:lnTo>
                  <a:lnTo>
                    <a:pt x="330" y="54"/>
                  </a:lnTo>
                  <a:lnTo>
                    <a:pt x="330" y="52"/>
                  </a:lnTo>
                  <a:lnTo>
                    <a:pt x="331" y="50"/>
                  </a:lnTo>
                  <a:lnTo>
                    <a:pt x="331" y="47"/>
                  </a:lnTo>
                  <a:lnTo>
                    <a:pt x="331" y="46"/>
                  </a:lnTo>
                  <a:close/>
                </a:path>
              </a:pathLst>
            </a:custGeom>
            <a:solidFill>
              <a:srgbClr val="789185"/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3" name="Freeform 560"/>
            <p:cNvSpPr>
              <a:spLocks/>
            </p:cNvSpPr>
            <p:nvPr/>
          </p:nvSpPr>
          <p:spPr bwMode="auto">
            <a:xfrm>
              <a:off x="3651250" y="800100"/>
              <a:ext cx="268288" cy="558800"/>
            </a:xfrm>
            <a:custGeom>
              <a:avLst/>
              <a:gdLst>
                <a:gd name="T0" fmla="*/ 4 w 169"/>
                <a:gd name="T1" fmla="*/ 287 h 352"/>
                <a:gd name="T2" fmla="*/ 7 w 169"/>
                <a:gd name="T3" fmla="*/ 289 h 352"/>
                <a:gd name="T4" fmla="*/ 11 w 169"/>
                <a:gd name="T5" fmla="*/ 299 h 352"/>
                <a:gd name="T6" fmla="*/ 14 w 169"/>
                <a:gd name="T7" fmla="*/ 315 h 352"/>
                <a:gd name="T8" fmla="*/ 22 w 169"/>
                <a:gd name="T9" fmla="*/ 330 h 352"/>
                <a:gd name="T10" fmla="*/ 22 w 169"/>
                <a:gd name="T11" fmla="*/ 342 h 352"/>
                <a:gd name="T12" fmla="*/ 26 w 169"/>
                <a:gd name="T13" fmla="*/ 351 h 352"/>
                <a:gd name="T14" fmla="*/ 40 w 169"/>
                <a:gd name="T15" fmla="*/ 343 h 352"/>
                <a:gd name="T16" fmla="*/ 54 w 169"/>
                <a:gd name="T17" fmla="*/ 335 h 352"/>
                <a:gd name="T18" fmla="*/ 68 w 169"/>
                <a:gd name="T19" fmla="*/ 318 h 352"/>
                <a:gd name="T20" fmla="*/ 71 w 169"/>
                <a:gd name="T21" fmla="*/ 302 h 352"/>
                <a:gd name="T22" fmla="*/ 72 w 169"/>
                <a:gd name="T23" fmla="*/ 296 h 352"/>
                <a:gd name="T24" fmla="*/ 68 w 169"/>
                <a:gd name="T25" fmla="*/ 285 h 352"/>
                <a:gd name="T26" fmla="*/ 66 w 169"/>
                <a:gd name="T27" fmla="*/ 281 h 352"/>
                <a:gd name="T28" fmla="*/ 83 w 169"/>
                <a:gd name="T29" fmla="*/ 274 h 352"/>
                <a:gd name="T30" fmla="*/ 92 w 169"/>
                <a:gd name="T31" fmla="*/ 267 h 352"/>
                <a:gd name="T32" fmla="*/ 81 w 169"/>
                <a:gd name="T33" fmla="*/ 266 h 352"/>
                <a:gd name="T34" fmla="*/ 69 w 169"/>
                <a:gd name="T35" fmla="*/ 262 h 352"/>
                <a:gd name="T36" fmla="*/ 80 w 169"/>
                <a:gd name="T37" fmla="*/ 261 h 352"/>
                <a:gd name="T38" fmla="*/ 88 w 169"/>
                <a:gd name="T39" fmla="*/ 264 h 352"/>
                <a:gd name="T40" fmla="*/ 94 w 169"/>
                <a:gd name="T41" fmla="*/ 244 h 352"/>
                <a:gd name="T42" fmla="*/ 84 w 169"/>
                <a:gd name="T43" fmla="*/ 236 h 352"/>
                <a:gd name="T44" fmla="*/ 73 w 169"/>
                <a:gd name="T45" fmla="*/ 246 h 352"/>
                <a:gd name="T46" fmla="*/ 76 w 169"/>
                <a:gd name="T47" fmla="*/ 242 h 352"/>
                <a:gd name="T48" fmla="*/ 79 w 169"/>
                <a:gd name="T49" fmla="*/ 227 h 352"/>
                <a:gd name="T50" fmla="*/ 82 w 169"/>
                <a:gd name="T51" fmla="*/ 210 h 352"/>
                <a:gd name="T52" fmla="*/ 81 w 169"/>
                <a:gd name="T53" fmla="*/ 189 h 352"/>
                <a:gd name="T54" fmla="*/ 88 w 169"/>
                <a:gd name="T55" fmla="*/ 182 h 352"/>
                <a:gd name="T56" fmla="*/ 93 w 169"/>
                <a:gd name="T57" fmla="*/ 180 h 352"/>
                <a:gd name="T58" fmla="*/ 97 w 169"/>
                <a:gd name="T59" fmla="*/ 174 h 352"/>
                <a:gd name="T60" fmla="*/ 107 w 169"/>
                <a:gd name="T61" fmla="*/ 164 h 352"/>
                <a:gd name="T62" fmla="*/ 119 w 169"/>
                <a:gd name="T63" fmla="*/ 158 h 352"/>
                <a:gd name="T64" fmla="*/ 131 w 169"/>
                <a:gd name="T65" fmla="*/ 143 h 352"/>
                <a:gd name="T66" fmla="*/ 135 w 169"/>
                <a:gd name="T67" fmla="*/ 137 h 352"/>
                <a:gd name="T68" fmla="*/ 131 w 169"/>
                <a:gd name="T69" fmla="*/ 127 h 352"/>
                <a:gd name="T70" fmla="*/ 135 w 169"/>
                <a:gd name="T71" fmla="*/ 113 h 352"/>
                <a:gd name="T72" fmla="*/ 140 w 169"/>
                <a:gd name="T73" fmla="*/ 108 h 352"/>
                <a:gd name="T74" fmla="*/ 145 w 169"/>
                <a:gd name="T75" fmla="*/ 106 h 352"/>
                <a:gd name="T76" fmla="*/ 149 w 169"/>
                <a:gd name="T77" fmla="*/ 99 h 352"/>
                <a:gd name="T78" fmla="*/ 157 w 169"/>
                <a:gd name="T79" fmla="*/ 102 h 352"/>
                <a:gd name="T80" fmla="*/ 168 w 169"/>
                <a:gd name="T81" fmla="*/ 96 h 352"/>
                <a:gd name="T82" fmla="*/ 163 w 169"/>
                <a:gd name="T83" fmla="*/ 64 h 352"/>
                <a:gd name="T84" fmla="*/ 162 w 169"/>
                <a:gd name="T85" fmla="*/ 40 h 352"/>
                <a:gd name="T86" fmla="*/ 125 w 169"/>
                <a:gd name="T87" fmla="*/ 1 h 352"/>
                <a:gd name="T88" fmla="*/ 119 w 169"/>
                <a:gd name="T89" fmla="*/ 6 h 352"/>
                <a:gd name="T90" fmla="*/ 116 w 169"/>
                <a:gd name="T91" fmla="*/ 21 h 352"/>
                <a:gd name="T92" fmla="*/ 93 w 169"/>
                <a:gd name="T93" fmla="*/ 26 h 352"/>
                <a:gd name="T94" fmla="*/ 80 w 169"/>
                <a:gd name="T95" fmla="*/ 32 h 352"/>
                <a:gd name="T96" fmla="*/ 66 w 169"/>
                <a:gd name="T97" fmla="*/ 54 h 352"/>
                <a:gd name="T98" fmla="*/ 58 w 169"/>
                <a:gd name="T99" fmla="*/ 78 h 352"/>
                <a:gd name="T100" fmla="*/ 46 w 169"/>
                <a:gd name="T101" fmla="*/ 96 h 352"/>
                <a:gd name="T102" fmla="*/ 39 w 169"/>
                <a:gd name="T103" fmla="*/ 138 h 352"/>
                <a:gd name="T104" fmla="*/ 25 w 169"/>
                <a:gd name="T105" fmla="*/ 150 h 352"/>
                <a:gd name="T106" fmla="*/ 16 w 169"/>
                <a:gd name="T107" fmla="*/ 174 h 352"/>
                <a:gd name="T108" fmla="*/ 13 w 169"/>
                <a:gd name="T109" fmla="*/ 190 h 352"/>
                <a:gd name="T110" fmla="*/ 21 w 169"/>
                <a:gd name="T111" fmla="*/ 222 h 352"/>
                <a:gd name="T112" fmla="*/ 18 w 169"/>
                <a:gd name="T113" fmla="*/ 245 h 352"/>
                <a:gd name="T114" fmla="*/ 8 w 169"/>
                <a:gd name="T115" fmla="*/ 26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9" h="352">
                  <a:moveTo>
                    <a:pt x="2" y="271"/>
                  </a:moveTo>
                  <a:lnTo>
                    <a:pt x="0" y="274"/>
                  </a:lnTo>
                  <a:lnTo>
                    <a:pt x="0" y="276"/>
                  </a:lnTo>
                  <a:lnTo>
                    <a:pt x="2" y="285"/>
                  </a:lnTo>
                  <a:lnTo>
                    <a:pt x="2" y="286"/>
                  </a:lnTo>
                  <a:lnTo>
                    <a:pt x="3" y="286"/>
                  </a:lnTo>
                  <a:lnTo>
                    <a:pt x="4" y="287"/>
                  </a:lnTo>
                  <a:lnTo>
                    <a:pt x="4" y="289"/>
                  </a:lnTo>
                  <a:lnTo>
                    <a:pt x="4" y="290"/>
                  </a:lnTo>
                  <a:lnTo>
                    <a:pt x="5" y="288"/>
                  </a:lnTo>
                  <a:lnTo>
                    <a:pt x="6" y="286"/>
                  </a:lnTo>
                  <a:lnTo>
                    <a:pt x="7" y="288"/>
                  </a:lnTo>
                  <a:lnTo>
                    <a:pt x="6" y="290"/>
                  </a:lnTo>
                  <a:lnTo>
                    <a:pt x="7" y="289"/>
                  </a:lnTo>
                  <a:lnTo>
                    <a:pt x="7" y="290"/>
                  </a:lnTo>
                  <a:lnTo>
                    <a:pt x="6" y="291"/>
                  </a:lnTo>
                  <a:lnTo>
                    <a:pt x="5" y="293"/>
                  </a:lnTo>
                  <a:lnTo>
                    <a:pt x="8" y="294"/>
                  </a:lnTo>
                  <a:lnTo>
                    <a:pt x="9" y="296"/>
                  </a:lnTo>
                  <a:lnTo>
                    <a:pt x="8" y="300"/>
                  </a:lnTo>
                  <a:lnTo>
                    <a:pt x="11" y="299"/>
                  </a:lnTo>
                  <a:lnTo>
                    <a:pt x="11" y="302"/>
                  </a:lnTo>
                  <a:lnTo>
                    <a:pt x="10" y="304"/>
                  </a:lnTo>
                  <a:lnTo>
                    <a:pt x="10" y="307"/>
                  </a:lnTo>
                  <a:lnTo>
                    <a:pt x="10" y="309"/>
                  </a:lnTo>
                  <a:lnTo>
                    <a:pt x="12" y="309"/>
                  </a:lnTo>
                  <a:lnTo>
                    <a:pt x="13" y="312"/>
                  </a:lnTo>
                  <a:lnTo>
                    <a:pt x="14" y="315"/>
                  </a:lnTo>
                  <a:lnTo>
                    <a:pt x="15" y="319"/>
                  </a:lnTo>
                  <a:lnTo>
                    <a:pt x="18" y="321"/>
                  </a:lnTo>
                  <a:lnTo>
                    <a:pt x="19" y="324"/>
                  </a:lnTo>
                  <a:lnTo>
                    <a:pt x="22" y="325"/>
                  </a:lnTo>
                  <a:lnTo>
                    <a:pt x="24" y="327"/>
                  </a:lnTo>
                  <a:lnTo>
                    <a:pt x="24" y="329"/>
                  </a:lnTo>
                  <a:lnTo>
                    <a:pt x="22" y="330"/>
                  </a:lnTo>
                  <a:lnTo>
                    <a:pt x="21" y="330"/>
                  </a:lnTo>
                  <a:lnTo>
                    <a:pt x="20" y="331"/>
                  </a:lnTo>
                  <a:lnTo>
                    <a:pt x="22" y="334"/>
                  </a:lnTo>
                  <a:lnTo>
                    <a:pt x="20" y="334"/>
                  </a:lnTo>
                  <a:lnTo>
                    <a:pt x="18" y="333"/>
                  </a:lnTo>
                  <a:lnTo>
                    <a:pt x="18" y="334"/>
                  </a:lnTo>
                  <a:lnTo>
                    <a:pt x="22" y="342"/>
                  </a:lnTo>
                  <a:lnTo>
                    <a:pt x="24" y="344"/>
                  </a:lnTo>
                  <a:lnTo>
                    <a:pt x="25" y="346"/>
                  </a:lnTo>
                  <a:lnTo>
                    <a:pt x="24" y="348"/>
                  </a:lnTo>
                  <a:lnTo>
                    <a:pt x="24" y="350"/>
                  </a:lnTo>
                  <a:lnTo>
                    <a:pt x="23" y="350"/>
                  </a:lnTo>
                  <a:lnTo>
                    <a:pt x="23" y="351"/>
                  </a:lnTo>
                  <a:lnTo>
                    <a:pt x="26" y="351"/>
                  </a:lnTo>
                  <a:lnTo>
                    <a:pt x="28" y="352"/>
                  </a:lnTo>
                  <a:lnTo>
                    <a:pt x="33" y="350"/>
                  </a:lnTo>
                  <a:lnTo>
                    <a:pt x="36" y="350"/>
                  </a:lnTo>
                  <a:lnTo>
                    <a:pt x="39" y="351"/>
                  </a:lnTo>
                  <a:lnTo>
                    <a:pt x="40" y="350"/>
                  </a:lnTo>
                  <a:lnTo>
                    <a:pt x="41" y="348"/>
                  </a:lnTo>
                  <a:lnTo>
                    <a:pt x="40" y="343"/>
                  </a:lnTo>
                  <a:lnTo>
                    <a:pt x="42" y="340"/>
                  </a:lnTo>
                  <a:lnTo>
                    <a:pt x="43" y="338"/>
                  </a:lnTo>
                  <a:lnTo>
                    <a:pt x="45" y="338"/>
                  </a:lnTo>
                  <a:lnTo>
                    <a:pt x="46" y="336"/>
                  </a:lnTo>
                  <a:lnTo>
                    <a:pt x="49" y="334"/>
                  </a:lnTo>
                  <a:lnTo>
                    <a:pt x="52" y="335"/>
                  </a:lnTo>
                  <a:lnTo>
                    <a:pt x="54" y="335"/>
                  </a:lnTo>
                  <a:lnTo>
                    <a:pt x="57" y="335"/>
                  </a:lnTo>
                  <a:lnTo>
                    <a:pt x="60" y="335"/>
                  </a:lnTo>
                  <a:lnTo>
                    <a:pt x="62" y="335"/>
                  </a:lnTo>
                  <a:lnTo>
                    <a:pt x="63" y="331"/>
                  </a:lnTo>
                  <a:lnTo>
                    <a:pt x="66" y="327"/>
                  </a:lnTo>
                  <a:lnTo>
                    <a:pt x="68" y="323"/>
                  </a:lnTo>
                  <a:lnTo>
                    <a:pt x="68" y="318"/>
                  </a:lnTo>
                  <a:lnTo>
                    <a:pt x="69" y="316"/>
                  </a:lnTo>
                  <a:lnTo>
                    <a:pt x="69" y="313"/>
                  </a:lnTo>
                  <a:lnTo>
                    <a:pt x="70" y="310"/>
                  </a:lnTo>
                  <a:lnTo>
                    <a:pt x="71" y="308"/>
                  </a:lnTo>
                  <a:lnTo>
                    <a:pt x="71" y="305"/>
                  </a:lnTo>
                  <a:lnTo>
                    <a:pt x="70" y="304"/>
                  </a:lnTo>
                  <a:lnTo>
                    <a:pt x="71" y="302"/>
                  </a:lnTo>
                  <a:lnTo>
                    <a:pt x="71" y="300"/>
                  </a:lnTo>
                  <a:lnTo>
                    <a:pt x="70" y="299"/>
                  </a:lnTo>
                  <a:lnTo>
                    <a:pt x="69" y="297"/>
                  </a:lnTo>
                  <a:lnTo>
                    <a:pt x="70" y="297"/>
                  </a:lnTo>
                  <a:lnTo>
                    <a:pt x="71" y="297"/>
                  </a:lnTo>
                  <a:lnTo>
                    <a:pt x="72" y="297"/>
                  </a:lnTo>
                  <a:lnTo>
                    <a:pt x="72" y="296"/>
                  </a:lnTo>
                  <a:lnTo>
                    <a:pt x="72" y="295"/>
                  </a:lnTo>
                  <a:lnTo>
                    <a:pt x="72" y="293"/>
                  </a:lnTo>
                  <a:lnTo>
                    <a:pt x="72" y="292"/>
                  </a:lnTo>
                  <a:lnTo>
                    <a:pt x="73" y="289"/>
                  </a:lnTo>
                  <a:lnTo>
                    <a:pt x="73" y="288"/>
                  </a:lnTo>
                  <a:lnTo>
                    <a:pt x="71" y="286"/>
                  </a:lnTo>
                  <a:lnTo>
                    <a:pt x="68" y="285"/>
                  </a:lnTo>
                  <a:lnTo>
                    <a:pt x="69" y="285"/>
                  </a:lnTo>
                  <a:lnTo>
                    <a:pt x="71" y="286"/>
                  </a:lnTo>
                  <a:lnTo>
                    <a:pt x="73" y="285"/>
                  </a:lnTo>
                  <a:lnTo>
                    <a:pt x="74" y="284"/>
                  </a:lnTo>
                  <a:lnTo>
                    <a:pt x="72" y="283"/>
                  </a:lnTo>
                  <a:lnTo>
                    <a:pt x="65" y="281"/>
                  </a:lnTo>
                  <a:lnTo>
                    <a:pt x="66" y="281"/>
                  </a:lnTo>
                  <a:lnTo>
                    <a:pt x="71" y="280"/>
                  </a:lnTo>
                  <a:lnTo>
                    <a:pt x="74" y="281"/>
                  </a:lnTo>
                  <a:lnTo>
                    <a:pt x="76" y="280"/>
                  </a:lnTo>
                  <a:lnTo>
                    <a:pt x="76" y="279"/>
                  </a:lnTo>
                  <a:lnTo>
                    <a:pt x="79" y="278"/>
                  </a:lnTo>
                  <a:lnTo>
                    <a:pt x="82" y="276"/>
                  </a:lnTo>
                  <a:lnTo>
                    <a:pt x="83" y="274"/>
                  </a:lnTo>
                  <a:lnTo>
                    <a:pt x="83" y="272"/>
                  </a:lnTo>
                  <a:lnTo>
                    <a:pt x="85" y="273"/>
                  </a:lnTo>
                  <a:lnTo>
                    <a:pt x="85" y="275"/>
                  </a:lnTo>
                  <a:lnTo>
                    <a:pt x="88" y="275"/>
                  </a:lnTo>
                  <a:lnTo>
                    <a:pt x="90" y="272"/>
                  </a:lnTo>
                  <a:lnTo>
                    <a:pt x="93" y="269"/>
                  </a:lnTo>
                  <a:lnTo>
                    <a:pt x="92" y="267"/>
                  </a:lnTo>
                  <a:lnTo>
                    <a:pt x="94" y="268"/>
                  </a:lnTo>
                  <a:lnTo>
                    <a:pt x="95" y="268"/>
                  </a:lnTo>
                  <a:lnTo>
                    <a:pt x="95" y="266"/>
                  </a:lnTo>
                  <a:lnTo>
                    <a:pt x="96" y="265"/>
                  </a:lnTo>
                  <a:lnTo>
                    <a:pt x="96" y="264"/>
                  </a:lnTo>
                  <a:lnTo>
                    <a:pt x="84" y="267"/>
                  </a:lnTo>
                  <a:lnTo>
                    <a:pt x="81" y="266"/>
                  </a:lnTo>
                  <a:lnTo>
                    <a:pt x="80" y="267"/>
                  </a:lnTo>
                  <a:lnTo>
                    <a:pt x="79" y="266"/>
                  </a:lnTo>
                  <a:lnTo>
                    <a:pt x="78" y="264"/>
                  </a:lnTo>
                  <a:lnTo>
                    <a:pt x="72" y="262"/>
                  </a:lnTo>
                  <a:lnTo>
                    <a:pt x="69" y="263"/>
                  </a:lnTo>
                  <a:lnTo>
                    <a:pt x="68" y="262"/>
                  </a:lnTo>
                  <a:lnTo>
                    <a:pt x="69" y="262"/>
                  </a:lnTo>
                  <a:lnTo>
                    <a:pt x="70" y="260"/>
                  </a:lnTo>
                  <a:lnTo>
                    <a:pt x="71" y="260"/>
                  </a:lnTo>
                  <a:lnTo>
                    <a:pt x="73" y="260"/>
                  </a:lnTo>
                  <a:lnTo>
                    <a:pt x="76" y="260"/>
                  </a:lnTo>
                  <a:lnTo>
                    <a:pt x="77" y="260"/>
                  </a:lnTo>
                  <a:lnTo>
                    <a:pt x="79" y="262"/>
                  </a:lnTo>
                  <a:lnTo>
                    <a:pt x="80" y="261"/>
                  </a:lnTo>
                  <a:lnTo>
                    <a:pt x="81" y="260"/>
                  </a:lnTo>
                  <a:lnTo>
                    <a:pt x="82" y="262"/>
                  </a:lnTo>
                  <a:lnTo>
                    <a:pt x="84" y="262"/>
                  </a:lnTo>
                  <a:lnTo>
                    <a:pt x="84" y="261"/>
                  </a:lnTo>
                  <a:lnTo>
                    <a:pt x="85" y="262"/>
                  </a:lnTo>
                  <a:lnTo>
                    <a:pt x="86" y="264"/>
                  </a:lnTo>
                  <a:lnTo>
                    <a:pt x="88" y="264"/>
                  </a:lnTo>
                  <a:lnTo>
                    <a:pt x="96" y="261"/>
                  </a:lnTo>
                  <a:lnTo>
                    <a:pt x="98" y="257"/>
                  </a:lnTo>
                  <a:lnTo>
                    <a:pt x="99" y="256"/>
                  </a:lnTo>
                  <a:lnTo>
                    <a:pt x="100" y="252"/>
                  </a:lnTo>
                  <a:lnTo>
                    <a:pt x="99" y="249"/>
                  </a:lnTo>
                  <a:lnTo>
                    <a:pt x="96" y="247"/>
                  </a:lnTo>
                  <a:lnTo>
                    <a:pt x="94" y="244"/>
                  </a:lnTo>
                  <a:lnTo>
                    <a:pt x="96" y="244"/>
                  </a:lnTo>
                  <a:lnTo>
                    <a:pt x="95" y="243"/>
                  </a:lnTo>
                  <a:lnTo>
                    <a:pt x="90" y="241"/>
                  </a:lnTo>
                  <a:lnTo>
                    <a:pt x="90" y="239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4" y="236"/>
                  </a:lnTo>
                  <a:lnTo>
                    <a:pt x="83" y="235"/>
                  </a:lnTo>
                  <a:lnTo>
                    <a:pt x="82" y="235"/>
                  </a:lnTo>
                  <a:lnTo>
                    <a:pt x="82" y="236"/>
                  </a:lnTo>
                  <a:lnTo>
                    <a:pt x="81" y="240"/>
                  </a:lnTo>
                  <a:lnTo>
                    <a:pt x="79" y="242"/>
                  </a:lnTo>
                  <a:lnTo>
                    <a:pt x="75" y="245"/>
                  </a:lnTo>
                  <a:lnTo>
                    <a:pt x="73" y="246"/>
                  </a:lnTo>
                  <a:lnTo>
                    <a:pt x="71" y="246"/>
                  </a:lnTo>
                  <a:lnTo>
                    <a:pt x="68" y="247"/>
                  </a:lnTo>
                  <a:lnTo>
                    <a:pt x="67" y="246"/>
                  </a:lnTo>
                  <a:lnTo>
                    <a:pt x="68" y="245"/>
                  </a:lnTo>
                  <a:lnTo>
                    <a:pt x="71" y="245"/>
                  </a:lnTo>
                  <a:lnTo>
                    <a:pt x="73" y="243"/>
                  </a:lnTo>
                  <a:lnTo>
                    <a:pt x="76" y="242"/>
                  </a:lnTo>
                  <a:lnTo>
                    <a:pt x="80" y="239"/>
                  </a:lnTo>
                  <a:lnTo>
                    <a:pt x="81" y="236"/>
                  </a:lnTo>
                  <a:lnTo>
                    <a:pt x="81" y="234"/>
                  </a:lnTo>
                  <a:lnTo>
                    <a:pt x="78" y="233"/>
                  </a:lnTo>
                  <a:lnTo>
                    <a:pt x="79" y="232"/>
                  </a:lnTo>
                  <a:lnTo>
                    <a:pt x="80" y="229"/>
                  </a:lnTo>
                  <a:lnTo>
                    <a:pt x="79" y="227"/>
                  </a:lnTo>
                  <a:lnTo>
                    <a:pt x="78" y="221"/>
                  </a:lnTo>
                  <a:lnTo>
                    <a:pt x="78" y="218"/>
                  </a:lnTo>
                  <a:lnTo>
                    <a:pt x="77" y="213"/>
                  </a:lnTo>
                  <a:lnTo>
                    <a:pt x="78" y="211"/>
                  </a:lnTo>
                  <a:lnTo>
                    <a:pt x="78" y="210"/>
                  </a:lnTo>
                  <a:lnTo>
                    <a:pt x="78" y="208"/>
                  </a:lnTo>
                  <a:lnTo>
                    <a:pt x="82" y="210"/>
                  </a:lnTo>
                  <a:lnTo>
                    <a:pt x="82" y="208"/>
                  </a:lnTo>
                  <a:lnTo>
                    <a:pt x="81" y="204"/>
                  </a:lnTo>
                  <a:lnTo>
                    <a:pt x="82" y="199"/>
                  </a:lnTo>
                  <a:lnTo>
                    <a:pt x="83" y="195"/>
                  </a:lnTo>
                  <a:lnTo>
                    <a:pt x="81" y="193"/>
                  </a:lnTo>
                  <a:lnTo>
                    <a:pt x="81" y="191"/>
                  </a:lnTo>
                  <a:lnTo>
                    <a:pt x="81" y="189"/>
                  </a:lnTo>
                  <a:lnTo>
                    <a:pt x="84" y="190"/>
                  </a:lnTo>
                  <a:lnTo>
                    <a:pt x="85" y="190"/>
                  </a:lnTo>
                  <a:lnTo>
                    <a:pt x="86" y="189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7" y="186"/>
                  </a:lnTo>
                  <a:lnTo>
                    <a:pt x="88" y="182"/>
                  </a:lnTo>
                  <a:lnTo>
                    <a:pt x="87" y="180"/>
                  </a:lnTo>
                  <a:lnTo>
                    <a:pt x="87" y="178"/>
                  </a:lnTo>
                  <a:lnTo>
                    <a:pt x="87" y="180"/>
                  </a:lnTo>
                  <a:lnTo>
                    <a:pt x="90" y="182"/>
                  </a:lnTo>
                  <a:lnTo>
                    <a:pt x="90" y="182"/>
                  </a:lnTo>
                  <a:lnTo>
                    <a:pt x="92" y="180"/>
                  </a:lnTo>
                  <a:lnTo>
                    <a:pt x="93" y="180"/>
                  </a:lnTo>
                  <a:lnTo>
                    <a:pt x="94" y="179"/>
                  </a:lnTo>
                  <a:lnTo>
                    <a:pt x="94" y="177"/>
                  </a:lnTo>
                  <a:lnTo>
                    <a:pt x="92" y="176"/>
                  </a:lnTo>
                  <a:lnTo>
                    <a:pt x="94" y="177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7" y="174"/>
                  </a:lnTo>
                  <a:lnTo>
                    <a:pt x="97" y="171"/>
                  </a:lnTo>
                  <a:lnTo>
                    <a:pt x="99" y="171"/>
                  </a:lnTo>
                  <a:lnTo>
                    <a:pt x="99" y="168"/>
                  </a:lnTo>
                  <a:lnTo>
                    <a:pt x="101" y="168"/>
                  </a:lnTo>
                  <a:lnTo>
                    <a:pt x="103" y="168"/>
                  </a:lnTo>
                  <a:lnTo>
                    <a:pt x="106" y="166"/>
                  </a:lnTo>
                  <a:lnTo>
                    <a:pt x="107" y="164"/>
                  </a:lnTo>
                  <a:lnTo>
                    <a:pt x="110" y="162"/>
                  </a:lnTo>
                  <a:lnTo>
                    <a:pt x="111" y="163"/>
                  </a:lnTo>
                  <a:lnTo>
                    <a:pt x="114" y="162"/>
                  </a:lnTo>
                  <a:lnTo>
                    <a:pt x="115" y="160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19" y="158"/>
                  </a:lnTo>
                  <a:lnTo>
                    <a:pt x="122" y="156"/>
                  </a:lnTo>
                  <a:lnTo>
                    <a:pt x="124" y="154"/>
                  </a:lnTo>
                  <a:lnTo>
                    <a:pt x="125" y="153"/>
                  </a:lnTo>
                  <a:lnTo>
                    <a:pt x="127" y="150"/>
                  </a:lnTo>
                  <a:lnTo>
                    <a:pt x="127" y="148"/>
                  </a:lnTo>
                  <a:lnTo>
                    <a:pt x="130" y="145"/>
                  </a:lnTo>
                  <a:lnTo>
                    <a:pt x="131" y="143"/>
                  </a:lnTo>
                  <a:lnTo>
                    <a:pt x="133" y="140"/>
                  </a:lnTo>
                  <a:lnTo>
                    <a:pt x="134" y="139"/>
                  </a:lnTo>
                  <a:lnTo>
                    <a:pt x="134" y="140"/>
                  </a:lnTo>
                  <a:lnTo>
                    <a:pt x="134" y="142"/>
                  </a:lnTo>
                  <a:lnTo>
                    <a:pt x="137" y="139"/>
                  </a:lnTo>
                  <a:lnTo>
                    <a:pt x="137" y="138"/>
                  </a:lnTo>
                  <a:lnTo>
                    <a:pt x="135" y="137"/>
                  </a:lnTo>
                  <a:lnTo>
                    <a:pt x="135" y="136"/>
                  </a:lnTo>
                  <a:lnTo>
                    <a:pt x="132" y="133"/>
                  </a:lnTo>
                  <a:lnTo>
                    <a:pt x="131" y="131"/>
                  </a:lnTo>
                  <a:lnTo>
                    <a:pt x="132" y="131"/>
                  </a:lnTo>
                  <a:lnTo>
                    <a:pt x="132" y="129"/>
                  </a:lnTo>
                  <a:lnTo>
                    <a:pt x="131" y="128"/>
                  </a:lnTo>
                  <a:lnTo>
                    <a:pt x="131" y="127"/>
                  </a:lnTo>
                  <a:lnTo>
                    <a:pt x="132" y="126"/>
                  </a:lnTo>
                  <a:lnTo>
                    <a:pt x="132" y="125"/>
                  </a:lnTo>
                  <a:lnTo>
                    <a:pt x="134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4" y="114"/>
                  </a:lnTo>
                  <a:lnTo>
                    <a:pt x="135" y="113"/>
                  </a:lnTo>
                  <a:lnTo>
                    <a:pt x="137" y="112"/>
                  </a:lnTo>
                  <a:lnTo>
                    <a:pt x="137" y="110"/>
                  </a:lnTo>
                  <a:lnTo>
                    <a:pt x="139" y="110"/>
                  </a:lnTo>
                  <a:lnTo>
                    <a:pt x="140" y="111"/>
                  </a:lnTo>
                  <a:lnTo>
                    <a:pt x="141" y="110"/>
                  </a:lnTo>
                  <a:lnTo>
                    <a:pt x="141" y="109"/>
                  </a:lnTo>
                  <a:lnTo>
                    <a:pt x="140" y="108"/>
                  </a:lnTo>
                  <a:lnTo>
                    <a:pt x="143" y="108"/>
                  </a:lnTo>
                  <a:lnTo>
                    <a:pt x="143" y="106"/>
                  </a:lnTo>
                  <a:lnTo>
                    <a:pt x="140" y="103"/>
                  </a:lnTo>
                  <a:lnTo>
                    <a:pt x="140" y="102"/>
                  </a:lnTo>
                  <a:lnTo>
                    <a:pt x="143" y="104"/>
                  </a:lnTo>
                  <a:lnTo>
                    <a:pt x="144" y="106"/>
                  </a:lnTo>
                  <a:lnTo>
                    <a:pt x="145" y="106"/>
                  </a:lnTo>
                  <a:lnTo>
                    <a:pt x="145" y="102"/>
                  </a:lnTo>
                  <a:lnTo>
                    <a:pt x="145" y="103"/>
                  </a:lnTo>
                  <a:lnTo>
                    <a:pt x="146" y="102"/>
                  </a:lnTo>
                  <a:lnTo>
                    <a:pt x="147" y="98"/>
                  </a:lnTo>
                  <a:lnTo>
                    <a:pt x="148" y="97"/>
                  </a:lnTo>
                  <a:lnTo>
                    <a:pt x="149" y="97"/>
                  </a:lnTo>
                  <a:lnTo>
                    <a:pt x="149" y="99"/>
                  </a:lnTo>
                  <a:lnTo>
                    <a:pt x="149" y="100"/>
                  </a:lnTo>
                  <a:lnTo>
                    <a:pt x="150" y="100"/>
                  </a:lnTo>
                  <a:lnTo>
                    <a:pt x="152" y="97"/>
                  </a:lnTo>
                  <a:lnTo>
                    <a:pt x="153" y="98"/>
                  </a:lnTo>
                  <a:lnTo>
                    <a:pt x="154" y="101"/>
                  </a:lnTo>
                  <a:lnTo>
                    <a:pt x="155" y="101"/>
                  </a:lnTo>
                  <a:lnTo>
                    <a:pt x="157" y="102"/>
                  </a:lnTo>
                  <a:lnTo>
                    <a:pt x="158" y="99"/>
                  </a:lnTo>
                  <a:lnTo>
                    <a:pt x="164" y="98"/>
                  </a:lnTo>
                  <a:lnTo>
                    <a:pt x="166" y="100"/>
                  </a:lnTo>
                  <a:lnTo>
                    <a:pt x="167" y="101"/>
                  </a:lnTo>
                  <a:lnTo>
                    <a:pt x="168" y="100"/>
                  </a:lnTo>
                  <a:lnTo>
                    <a:pt x="169" y="99"/>
                  </a:lnTo>
                  <a:lnTo>
                    <a:pt x="168" y="96"/>
                  </a:lnTo>
                  <a:lnTo>
                    <a:pt x="165" y="89"/>
                  </a:lnTo>
                  <a:lnTo>
                    <a:pt x="164" y="85"/>
                  </a:lnTo>
                  <a:lnTo>
                    <a:pt x="165" y="81"/>
                  </a:lnTo>
                  <a:lnTo>
                    <a:pt x="167" y="78"/>
                  </a:lnTo>
                  <a:lnTo>
                    <a:pt x="167" y="76"/>
                  </a:lnTo>
                  <a:lnTo>
                    <a:pt x="167" y="73"/>
                  </a:lnTo>
                  <a:lnTo>
                    <a:pt x="163" y="64"/>
                  </a:lnTo>
                  <a:lnTo>
                    <a:pt x="162" y="60"/>
                  </a:lnTo>
                  <a:lnTo>
                    <a:pt x="163" y="55"/>
                  </a:lnTo>
                  <a:lnTo>
                    <a:pt x="163" y="52"/>
                  </a:lnTo>
                  <a:lnTo>
                    <a:pt x="162" y="51"/>
                  </a:lnTo>
                  <a:lnTo>
                    <a:pt x="161" y="48"/>
                  </a:lnTo>
                  <a:lnTo>
                    <a:pt x="161" y="43"/>
                  </a:lnTo>
                  <a:lnTo>
                    <a:pt x="162" y="40"/>
                  </a:lnTo>
                  <a:lnTo>
                    <a:pt x="163" y="37"/>
                  </a:lnTo>
                  <a:lnTo>
                    <a:pt x="162" y="36"/>
                  </a:lnTo>
                  <a:lnTo>
                    <a:pt x="155" y="24"/>
                  </a:lnTo>
                  <a:lnTo>
                    <a:pt x="150" y="20"/>
                  </a:lnTo>
                  <a:lnTo>
                    <a:pt x="142" y="18"/>
                  </a:lnTo>
                  <a:lnTo>
                    <a:pt x="135" y="1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18" y="0"/>
                  </a:lnTo>
                  <a:lnTo>
                    <a:pt x="117" y="1"/>
                  </a:lnTo>
                  <a:lnTo>
                    <a:pt x="118" y="3"/>
                  </a:lnTo>
                  <a:lnTo>
                    <a:pt x="119" y="4"/>
                  </a:lnTo>
                  <a:lnTo>
                    <a:pt x="119" y="6"/>
                  </a:lnTo>
                  <a:lnTo>
                    <a:pt x="118" y="8"/>
                  </a:lnTo>
                  <a:lnTo>
                    <a:pt x="118" y="9"/>
                  </a:lnTo>
                  <a:lnTo>
                    <a:pt x="117" y="13"/>
                  </a:lnTo>
                  <a:lnTo>
                    <a:pt x="115" y="15"/>
                  </a:lnTo>
                  <a:lnTo>
                    <a:pt x="116" y="17"/>
                  </a:lnTo>
                  <a:lnTo>
                    <a:pt x="118" y="19"/>
                  </a:lnTo>
                  <a:lnTo>
                    <a:pt x="116" y="21"/>
                  </a:lnTo>
                  <a:lnTo>
                    <a:pt x="114" y="22"/>
                  </a:lnTo>
                  <a:lnTo>
                    <a:pt x="104" y="18"/>
                  </a:lnTo>
                  <a:lnTo>
                    <a:pt x="97" y="17"/>
                  </a:lnTo>
                  <a:lnTo>
                    <a:pt x="94" y="18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3" y="26"/>
                  </a:lnTo>
                  <a:lnTo>
                    <a:pt x="92" y="28"/>
                  </a:lnTo>
                  <a:lnTo>
                    <a:pt x="91" y="32"/>
                  </a:lnTo>
                  <a:lnTo>
                    <a:pt x="89" y="36"/>
                  </a:lnTo>
                  <a:lnTo>
                    <a:pt x="88" y="35"/>
                  </a:lnTo>
                  <a:lnTo>
                    <a:pt x="86" y="33"/>
                  </a:lnTo>
                  <a:lnTo>
                    <a:pt x="82" y="31"/>
                  </a:lnTo>
                  <a:lnTo>
                    <a:pt x="80" y="32"/>
                  </a:lnTo>
                  <a:lnTo>
                    <a:pt x="75" y="36"/>
                  </a:lnTo>
                  <a:lnTo>
                    <a:pt x="73" y="39"/>
                  </a:lnTo>
                  <a:lnTo>
                    <a:pt x="72" y="42"/>
                  </a:lnTo>
                  <a:lnTo>
                    <a:pt x="72" y="45"/>
                  </a:lnTo>
                  <a:lnTo>
                    <a:pt x="70" y="47"/>
                  </a:lnTo>
                  <a:lnTo>
                    <a:pt x="67" y="51"/>
                  </a:lnTo>
                  <a:lnTo>
                    <a:pt x="66" y="54"/>
                  </a:lnTo>
                  <a:lnTo>
                    <a:pt x="69" y="59"/>
                  </a:lnTo>
                  <a:lnTo>
                    <a:pt x="70" y="61"/>
                  </a:lnTo>
                  <a:lnTo>
                    <a:pt x="69" y="63"/>
                  </a:lnTo>
                  <a:lnTo>
                    <a:pt x="68" y="66"/>
                  </a:lnTo>
                  <a:lnTo>
                    <a:pt x="65" y="69"/>
                  </a:lnTo>
                  <a:lnTo>
                    <a:pt x="63" y="72"/>
                  </a:lnTo>
                  <a:lnTo>
                    <a:pt x="58" y="78"/>
                  </a:lnTo>
                  <a:lnTo>
                    <a:pt x="56" y="82"/>
                  </a:lnTo>
                  <a:lnTo>
                    <a:pt x="56" y="86"/>
                  </a:lnTo>
                  <a:lnTo>
                    <a:pt x="54" y="89"/>
                  </a:lnTo>
                  <a:lnTo>
                    <a:pt x="50" y="92"/>
                  </a:lnTo>
                  <a:lnTo>
                    <a:pt x="48" y="92"/>
                  </a:lnTo>
                  <a:lnTo>
                    <a:pt x="46" y="93"/>
                  </a:lnTo>
                  <a:lnTo>
                    <a:pt x="46" y="96"/>
                  </a:lnTo>
                  <a:lnTo>
                    <a:pt x="46" y="100"/>
                  </a:lnTo>
                  <a:lnTo>
                    <a:pt x="46" y="107"/>
                  </a:lnTo>
                  <a:lnTo>
                    <a:pt x="44" y="117"/>
                  </a:lnTo>
                  <a:lnTo>
                    <a:pt x="40" y="125"/>
                  </a:lnTo>
                  <a:lnTo>
                    <a:pt x="35" y="132"/>
                  </a:lnTo>
                  <a:lnTo>
                    <a:pt x="36" y="134"/>
                  </a:lnTo>
                  <a:lnTo>
                    <a:pt x="39" y="138"/>
                  </a:lnTo>
                  <a:lnTo>
                    <a:pt x="40" y="140"/>
                  </a:lnTo>
                  <a:lnTo>
                    <a:pt x="40" y="144"/>
                  </a:lnTo>
                  <a:lnTo>
                    <a:pt x="40" y="147"/>
                  </a:lnTo>
                  <a:lnTo>
                    <a:pt x="38" y="149"/>
                  </a:lnTo>
                  <a:lnTo>
                    <a:pt x="34" y="149"/>
                  </a:lnTo>
                  <a:lnTo>
                    <a:pt x="30" y="148"/>
                  </a:lnTo>
                  <a:lnTo>
                    <a:pt x="25" y="150"/>
                  </a:lnTo>
                  <a:lnTo>
                    <a:pt x="21" y="152"/>
                  </a:lnTo>
                  <a:lnTo>
                    <a:pt x="15" y="158"/>
                  </a:lnTo>
                  <a:lnTo>
                    <a:pt x="14" y="162"/>
                  </a:lnTo>
                  <a:lnTo>
                    <a:pt x="13" y="166"/>
                  </a:lnTo>
                  <a:lnTo>
                    <a:pt x="13" y="170"/>
                  </a:lnTo>
                  <a:lnTo>
                    <a:pt x="15" y="173"/>
                  </a:lnTo>
                  <a:lnTo>
                    <a:pt x="16" y="174"/>
                  </a:lnTo>
                  <a:lnTo>
                    <a:pt x="15" y="176"/>
                  </a:lnTo>
                  <a:lnTo>
                    <a:pt x="14" y="179"/>
                  </a:lnTo>
                  <a:lnTo>
                    <a:pt x="13" y="181"/>
                  </a:lnTo>
                  <a:lnTo>
                    <a:pt x="13" y="185"/>
                  </a:lnTo>
                  <a:lnTo>
                    <a:pt x="13" y="187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5" y="194"/>
                  </a:lnTo>
                  <a:lnTo>
                    <a:pt x="14" y="203"/>
                  </a:lnTo>
                  <a:lnTo>
                    <a:pt x="15" y="207"/>
                  </a:lnTo>
                  <a:lnTo>
                    <a:pt x="17" y="210"/>
                  </a:lnTo>
                  <a:lnTo>
                    <a:pt x="22" y="214"/>
                  </a:lnTo>
                  <a:lnTo>
                    <a:pt x="22" y="218"/>
                  </a:lnTo>
                  <a:lnTo>
                    <a:pt x="21" y="222"/>
                  </a:lnTo>
                  <a:lnTo>
                    <a:pt x="19" y="224"/>
                  </a:lnTo>
                  <a:lnTo>
                    <a:pt x="15" y="226"/>
                  </a:lnTo>
                  <a:lnTo>
                    <a:pt x="14" y="227"/>
                  </a:lnTo>
                  <a:lnTo>
                    <a:pt x="17" y="230"/>
                  </a:lnTo>
                  <a:lnTo>
                    <a:pt x="19" y="237"/>
                  </a:lnTo>
                  <a:lnTo>
                    <a:pt x="17" y="243"/>
                  </a:lnTo>
                  <a:lnTo>
                    <a:pt x="18" y="245"/>
                  </a:lnTo>
                  <a:lnTo>
                    <a:pt x="17" y="248"/>
                  </a:lnTo>
                  <a:lnTo>
                    <a:pt x="16" y="251"/>
                  </a:lnTo>
                  <a:lnTo>
                    <a:pt x="10" y="253"/>
                  </a:lnTo>
                  <a:lnTo>
                    <a:pt x="10" y="256"/>
                  </a:lnTo>
                  <a:lnTo>
                    <a:pt x="7" y="260"/>
                  </a:lnTo>
                  <a:lnTo>
                    <a:pt x="7" y="264"/>
                  </a:lnTo>
                  <a:lnTo>
                    <a:pt x="8" y="266"/>
                  </a:lnTo>
                  <a:lnTo>
                    <a:pt x="6" y="275"/>
                  </a:lnTo>
                  <a:lnTo>
                    <a:pt x="4" y="276"/>
                  </a:lnTo>
                  <a:lnTo>
                    <a:pt x="3" y="274"/>
                  </a:lnTo>
                  <a:lnTo>
                    <a:pt x="2" y="277"/>
                  </a:lnTo>
                  <a:lnTo>
                    <a:pt x="2" y="272"/>
                  </a:lnTo>
                  <a:lnTo>
                    <a:pt x="2" y="271"/>
                  </a:lnTo>
                  <a:close/>
                </a:path>
              </a:pathLst>
            </a:custGeom>
            <a:solidFill>
              <a:srgbClr val="71828C">
                <a:alpha val="4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4" name="Freeform 561"/>
            <p:cNvSpPr>
              <a:spLocks/>
            </p:cNvSpPr>
            <p:nvPr/>
          </p:nvSpPr>
          <p:spPr bwMode="auto">
            <a:xfrm>
              <a:off x="3651250" y="800100"/>
              <a:ext cx="268288" cy="558800"/>
            </a:xfrm>
            <a:custGeom>
              <a:avLst/>
              <a:gdLst>
                <a:gd name="T0" fmla="*/ 4 w 169"/>
                <a:gd name="T1" fmla="*/ 287 h 352"/>
                <a:gd name="T2" fmla="*/ 7 w 169"/>
                <a:gd name="T3" fmla="*/ 289 h 352"/>
                <a:gd name="T4" fmla="*/ 11 w 169"/>
                <a:gd name="T5" fmla="*/ 299 h 352"/>
                <a:gd name="T6" fmla="*/ 14 w 169"/>
                <a:gd name="T7" fmla="*/ 315 h 352"/>
                <a:gd name="T8" fmla="*/ 22 w 169"/>
                <a:gd name="T9" fmla="*/ 330 h 352"/>
                <a:gd name="T10" fmla="*/ 22 w 169"/>
                <a:gd name="T11" fmla="*/ 342 h 352"/>
                <a:gd name="T12" fmla="*/ 26 w 169"/>
                <a:gd name="T13" fmla="*/ 351 h 352"/>
                <a:gd name="T14" fmla="*/ 40 w 169"/>
                <a:gd name="T15" fmla="*/ 343 h 352"/>
                <a:gd name="T16" fmla="*/ 54 w 169"/>
                <a:gd name="T17" fmla="*/ 335 h 352"/>
                <a:gd name="T18" fmla="*/ 68 w 169"/>
                <a:gd name="T19" fmla="*/ 318 h 352"/>
                <a:gd name="T20" fmla="*/ 71 w 169"/>
                <a:gd name="T21" fmla="*/ 302 h 352"/>
                <a:gd name="T22" fmla="*/ 72 w 169"/>
                <a:gd name="T23" fmla="*/ 296 h 352"/>
                <a:gd name="T24" fmla="*/ 68 w 169"/>
                <a:gd name="T25" fmla="*/ 285 h 352"/>
                <a:gd name="T26" fmla="*/ 66 w 169"/>
                <a:gd name="T27" fmla="*/ 281 h 352"/>
                <a:gd name="T28" fmla="*/ 83 w 169"/>
                <a:gd name="T29" fmla="*/ 274 h 352"/>
                <a:gd name="T30" fmla="*/ 92 w 169"/>
                <a:gd name="T31" fmla="*/ 267 h 352"/>
                <a:gd name="T32" fmla="*/ 81 w 169"/>
                <a:gd name="T33" fmla="*/ 266 h 352"/>
                <a:gd name="T34" fmla="*/ 69 w 169"/>
                <a:gd name="T35" fmla="*/ 262 h 352"/>
                <a:gd name="T36" fmla="*/ 80 w 169"/>
                <a:gd name="T37" fmla="*/ 261 h 352"/>
                <a:gd name="T38" fmla="*/ 88 w 169"/>
                <a:gd name="T39" fmla="*/ 264 h 352"/>
                <a:gd name="T40" fmla="*/ 94 w 169"/>
                <a:gd name="T41" fmla="*/ 244 h 352"/>
                <a:gd name="T42" fmla="*/ 84 w 169"/>
                <a:gd name="T43" fmla="*/ 236 h 352"/>
                <a:gd name="T44" fmla="*/ 73 w 169"/>
                <a:gd name="T45" fmla="*/ 246 h 352"/>
                <a:gd name="T46" fmla="*/ 76 w 169"/>
                <a:gd name="T47" fmla="*/ 242 h 352"/>
                <a:gd name="T48" fmla="*/ 79 w 169"/>
                <a:gd name="T49" fmla="*/ 227 h 352"/>
                <a:gd name="T50" fmla="*/ 82 w 169"/>
                <a:gd name="T51" fmla="*/ 210 h 352"/>
                <a:gd name="T52" fmla="*/ 81 w 169"/>
                <a:gd name="T53" fmla="*/ 189 h 352"/>
                <a:gd name="T54" fmla="*/ 88 w 169"/>
                <a:gd name="T55" fmla="*/ 182 h 352"/>
                <a:gd name="T56" fmla="*/ 93 w 169"/>
                <a:gd name="T57" fmla="*/ 180 h 352"/>
                <a:gd name="T58" fmla="*/ 97 w 169"/>
                <a:gd name="T59" fmla="*/ 174 h 352"/>
                <a:gd name="T60" fmla="*/ 107 w 169"/>
                <a:gd name="T61" fmla="*/ 164 h 352"/>
                <a:gd name="T62" fmla="*/ 119 w 169"/>
                <a:gd name="T63" fmla="*/ 158 h 352"/>
                <a:gd name="T64" fmla="*/ 131 w 169"/>
                <a:gd name="T65" fmla="*/ 143 h 352"/>
                <a:gd name="T66" fmla="*/ 135 w 169"/>
                <a:gd name="T67" fmla="*/ 137 h 352"/>
                <a:gd name="T68" fmla="*/ 131 w 169"/>
                <a:gd name="T69" fmla="*/ 127 h 352"/>
                <a:gd name="T70" fmla="*/ 135 w 169"/>
                <a:gd name="T71" fmla="*/ 113 h 352"/>
                <a:gd name="T72" fmla="*/ 140 w 169"/>
                <a:gd name="T73" fmla="*/ 108 h 352"/>
                <a:gd name="T74" fmla="*/ 145 w 169"/>
                <a:gd name="T75" fmla="*/ 106 h 352"/>
                <a:gd name="T76" fmla="*/ 149 w 169"/>
                <a:gd name="T77" fmla="*/ 99 h 352"/>
                <a:gd name="T78" fmla="*/ 157 w 169"/>
                <a:gd name="T79" fmla="*/ 102 h 352"/>
                <a:gd name="T80" fmla="*/ 168 w 169"/>
                <a:gd name="T81" fmla="*/ 96 h 352"/>
                <a:gd name="T82" fmla="*/ 163 w 169"/>
                <a:gd name="T83" fmla="*/ 64 h 352"/>
                <a:gd name="T84" fmla="*/ 162 w 169"/>
                <a:gd name="T85" fmla="*/ 40 h 352"/>
                <a:gd name="T86" fmla="*/ 125 w 169"/>
                <a:gd name="T87" fmla="*/ 1 h 352"/>
                <a:gd name="T88" fmla="*/ 119 w 169"/>
                <a:gd name="T89" fmla="*/ 6 h 352"/>
                <a:gd name="T90" fmla="*/ 116 w 169"/>
                <a:gd name="T91" fmla="*/ 21 h 352"/>
                <a:gd name="T92" fmla="*/ 93 w 169"/>
                <a:gd name="T93" fmla="*/ 26 h 352"/>
                <a:gd name="T94" fmla="*/ 80 w 169"/>
                <a:gd name="T95" fmla="*/ 32 h 352"/>
                <a:gd name="T96" fmla="*/ 66 w 169"/>
                <a:gd name="T97" fmla="*/ 54 h 352"/>
                <a:gd name="T98" fmla="*/ 58 w 169"/>
                <a:gd name="T99" fmla="*/ 78 h 352"/>
                <a:gd name="T100" fmla="*/ 46 w 169"/>
                <a:gd name="T101" fmla="*/ 96 h 352"/>
                <a:gd name="T102" fmla="*/ 39 w 169"/>
                <a:gd name="T103" fmla="*/ 138 h 352"/>
                <a:gd name="T104" fmla="*/ 25 w 169"/>
                <a:gd name="T105" fmla="*/ 150 h 352"/>
                <a:gd name="T106" fmla="*/ 16 w 169"/>
                <a:gd name="T107" fmla="*/ 174 h 352"/>
                <a:gd name="T108" fmla="*/ 13 w 169"/>
                <a:gd name="T109" fmla="*/ 190 h 352"/>
                <a:gd name="T110" fmla="*/ 21 w 169"/>
                <a:gd name="T111" fmla="*/ 222 h 352"/>
                <a:gd name="T112" fmla="*/ 18 w 169"/>
                <a:gd name="T113" fmla="*/ 245 h 352"/>
                <a:gd name="T114" fmla="*/ 8 w 169"/>
                <a:gd name="T115" fmla="*/ 266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9" h="352">
                  <a:moveTo>
                    <a:pt x="2" y="271"/>
                  </a:moveTo>
                  <a:lnTo>
                    <a:pt x="0" y="274"/>
                  </a:lnTo>
                  <a:lnTo>
                    <a:pt x="0" y="276"/>
                  </a:lnTo>
                  <a:lnTo>
                    <a:pt x="2" y="285"/>
                  </a:lnTo>
                  <a:lnTo>
                    <a:pt x="2" y="286"/>
                  </a:lnTo>
                  <a:lnTo>
                    <a:pt x="3" y="286"/>
                  </a:lnTo>
                  <a:lnTo>
                    <a:pt x="4" y="287"/>
                  </a:lnTo>
                  <a:lnTo>
                    <a:pt x="4" y="289"/>
                  </a:lnTo>
                  <a:lnTo>
                    <a:pt x="4" y="290"/>
                  </a:lnTo>
                  <a:lnTo>
                    <a:pt x="5" y="288"/>
                  </a:lnTo>
                  <a:lnTo>
                    <a:pt x="6" y="286"/>
                  </a:lnTo>
                  <a:lnTo>
                    <a:pt x="7" y="288"/>
                  </a:lnTo>
                  <a:lnTo>
                    <a:pt x="6" y="290"/>
                  </a:lnTo>
                  <a:lnTo>
                    <a:pt x="7" y="289"/>
                  </a:lnTo>
                  <a:lnTo>
                    <a:pt x="7" y="290"/>
                  </a:lnTo>
                  <a:lnTo>
                    <a:pt x="6" y="291"/>
                  </a:lnTo>
                  <a:lnTo>
                    <a:pt x="5" y="293"/>
                  </a:lnTo>
                  <a:lnTo>
                    <a:pt x="8" y="294"/>
                  </a:lnTo>
                  <a:lnTo>
                    <a:pt x="9" y="296"/>
                  </a:lnTo>
                  <a:lnTo>
                    <a:pt x="8" y="300"/>
                  </a:lnTo>
                  <a:lnTo>
                    <a:pt x="11" y="299"/>
                  </a:lnTo>
                  <a:lnTo>
                    <a:pt x="11" y="302"/>
                  </a:lnTo>
                  <a:lnTo>
                    <a:pt x="10" y="304"/>
                  </a:lnTo>
                  <a:lnTo>
                    <a:pt x="10" y="307"/>
                  </a:lnTo>
                  <a:lnTo>
                    <a:pt x="10" y="309"/>
                  </a:lnTo>
                  <a:lnTo>
                    <a:pt x="12" y="309"/>
                  </a:lnTo>
                  <a:lnTo>
                    <a:pt x="13" y="312"/>
                  </a:lnTo>
                  <a:lnTo>
                    <a:pt x="14" y="315"/>
                  </a:lnTo>
                  <a:lnTo>
                    <a:pt x="15" y="319"/>
                  </a:lnTo>
                  <a:lnTo>
                    <a:pt x="18" y="321"/>
                  </a:lnTo>
                  <a:lnTo>
                    <a:pt x="19" y="324"/>
                  </a:lnTo>
                  <a:lnTo>
                    <a:pt x="22" y="325"/>
                  </a:lnTo>
                  <a:lnTo>
                    <a:pt x="24" y="327"/>
                  </a:lnTo>
                  <a:lnTo>
                    <a:pt x="24" y="329"/>
                  </a:lnTo>
                  <a:lnTo>
                    <a:pt x="22" y="330"/>
                  </a:lnTo>
                  <a:lnTo>
                    <a:pt x="21" y="330"/>
                  </a:lnTo>
                  <a:lnTo>
                    <a:pt x="20" y="331"/>
                  </a:lnTo>
                  <a:lnTo>
                    <a:pt x="22" y="334"/>
                  </a:lnTo>
                  <a:lnTo>
                    <a:pt x="20" y="334"/>
                  </a:lnTo>
                  <a:lnTo>
                    <a:pt x="18" y="333"/>
                  </a:lnTo>
                  <a:lnTo>
                    <a:pt x="18" y="334"/>
                  </a:lnTo>
                  <a:lnTo>
                    <a:pt x="22" y="342"/>
                  </a:lnTo>
                  <a:lnTo>
                    <a:pt x="24" y="344"/>
                  </a:lnTo>
                  <a:lnTo>
                    <a:pt x="25" y="346"/>
                  </a:lnTo>
                  <a:lnTo>
                    <a:pt x="24" y="348"/>
                  </a:lnTo>
                  <a:lnTo>
                    <a:pt x="24" y="350"/>
                  </a:lnTo>
                  <a:lnTo>
                    <a:pt x="23" y="350"/>
                  </a:lnTo>
                  <a:lnTo>
                    <a:pt x="23" y="351"/>
                  </a:lnTo>
                  <a:lnTo>
                    <a:pt x="26" y="351"/>
                  </a:lnTo>
                  <a:lnTo>
                    <a:pt x="28" y="352"/>
                  </a:lnTo>
                  <a:lnTo>
                    <a:pt x="33" y="350"/>
                  </a:lnTo>
                  <a:lnTo>
                    <a:pt x="36" y="350"/>
                  </a:lnTo>
                  <a:lnTo>
                    <a:pt x="39" y="351"/>
                  </a:lnTo>
                  <a:lnTo>
                    <a:pt x="40" y="350"/>
                  </a:lnTo>
                  <a:lnTo>
                    <a:pt x="41" y="348"/>
                  </a:lnTo>
                  <a:lnTo>
                    <a:pt x="40" y="343"/>
                  </a:lnTo>
                  <a:lnTo>
                    <a:pt x="42" y="340"/>
                  </a:lnTo>
                  <a:lnTo>
                    <a:pt x="43" y="338"/>
                  </a:lnTo>
                  <a:lnTo>
                    <a:pt x="45" y="338"/>
                  </a:lnTo>
                  <a:lnTo>
                    <a:pt x="46" y="336"/>
                  </a:lnTo>
                  <a:lnTo>
                    <a:pt x="49" y="334"/>
                  </a:lnTo>
                  <a:lnTo>
                    <a:pt x="52" y="335"/>
                  </a:lnTo>
                  <a:lnTo>
                    <a:pt x="54" y="335"/>
                  </a:lnTo>
                  <a:lnTo>
                    <a:pt x="57" y="335"/>
                  </a:lnTo>
                  <a:lnTo>
                    <a:pt x="60" y="335"/>
                  </a:lnTo>
                  <a:lnTo>
                    <a:pt x="62" y="335"/>
                  </a:lnTo>
                  <a:lnTo>
                    <a:pt x="63" y="331"/>
                  </a:lnTo>
                  <a:lnTo>
                    <a:pt x="66" y="327"/>
                  </a:lnTo>
                  <a:lnTo>
                    <a:pt x="68" y="323"/>
                  </a:lnTo>
                  <a:lnTo>
                    <a:pt x="68" y="318"/>
                  </a:lnTo>
                  <a:lnTo>
                    <a:pt x="69" y="316"/>
                  </a:lnTo>
                  <a:lnTo>
                    <a:pt x="69" y="313"/>
                  </a:lnTo>
                  <a:lnTo>
                    <a:pt x="70" y="310"/>
                  </a:lnTo>
                  <a:lnTo>
                    <a:pt x="71" y="308"/>
                  </a:lnTo>
                  <a:lnTo>
                    <a:pt x="71" y="305"/>
                  </a:lnTo>
                  <a:lnTo>
                    <a:pt x="70" y="304"/>
                  </a:lnTo>
                  <a:lnTo>
                    <a:pt x="71" y="302"/>
                  </a:lnTo>
                  <a:lnTo>
                    <a:pt x="71" y="300"/>
                  </a:lnTo>
                  <a:lnTo>
                    <a:pt x="70" y="299"/>
                  </a:lnTo>
                  <a:lnTo>
                    <a:pt x="69" y="297"/>
                  </a:lnTo>
                  <a:lnTo>
                    <a:pt x="70" y="297"/>
                  </a:lnTo>
                  <a:lnTo>
                    <a:pt x="71" y="297"/>
                  </a:lnTo>
                  <a:lnTo>
                    <a:pt x="72" y="297"/>
                  </a:lnTo>
                  <a:lnTo>
                    <a:pt x="72" y="296"/>
                  </a:lnTo>
                  <a:lnTo>
                    <a:pt x="72" y="295"/>
                  </a:lnTo>
                  <a:lnTo>
                    <a:pt x="72" y="293"/>
                  </a:lnTo>
                  <a:lnTo>
                    <a:pt x="72" y="292"/>
                  </a:lnTo>
                  <a:lnTo>
                    <a:pt x="73" y="289"/>
                  </a:lnTo>
                  <a:lnTo>
                    <a:pt x="73" y="288"/>
                  </a:lnTo>
                  <a:lnTo>
                    <a:pt x="71" y="286"/>
                  </a:lnTo>
                  <a:lnTo>
                    <a:pt x="68" y="285"/>
                  </a:lnTo>
                  <a:lnTo>
                    <a:pt x="69" y="285"/>
                  </a:lnTo>
                  <a:lnTo>
                    <a:pt x="71" y="286"/>
                  </a:lnTo>
                  <a:lnTo>
                    <a:pt x="73" y="285"/>
                  </a:lnTo>
                  <a:lnTo>
                    <a:pt x="74" y="284"/>
                  </a:lnTo>
                  <a:lnTo>
                    <a:pt x="72" y="283"/>
                  </a:lnTo>
                  <a:lnTo>
                    <a:pt x="65" y="281"/>
                  </a:lnTo>
                  <a:lnTo>
                    <a:pt x="66" y="281"/>
                  </a:lnTo>
                  <a:lnTo>
                    <a:pt x="71" y="280"/>
                  </a:lnTo>
                  <a:lnTo>
                    <a:pt x="74" y="281"/>
                  </a:lnTo>
                  <a:lnTo>
                    <a:pt x="76" y="280"/>
                  </a:lnTo>
                  <a:lnTo>
                    <a:pt x="76" y="279"/>
                  </a:lnTo>
                  <a:lnTo>
                    <a:pt x="79" y="278"/>
                  </a:lnTo>
                  <a:lnTo>
                    <a:pt x="82" y="276"/>
                  </a:lnTo>
                  <a:lnTo>
                    <a:pt x="83" y="274"/>
                  </a:lnTo>
                  <a:lnTo>
                    <a:pt x="83" y="272"/>
                  </a:lnTo>
                  <a:lnTo>
                    <a:pt x="85" y="273"/>
                  </a:lnTo>
                  <a:lnTo>
                    <a:pt x="85" y="275"/>
                  </a:lnTo>
                  <a:lnTo>
                    <a:pt x="88" y="275"/>
                  </a:lnTo>
                  <a:lnTo>
                    <a:pt x="90" y="272"/>
                  </a:lnTo>
                  <a:lnTo>
                    <a:pt x="93" y="269"/>
                  </a:lnTo>
                  <a:lnTo>
                    <a:pt x="92" y="267"/>
                  </a:lnTo>
                  <a:lnTo>
                    <a:pt x="94" y="268"/>
                  </a:lnTo>
                  <a:lnTo>
                    <a:pt x="95" y="268"/>
                  </a:lnTo>
                  <a:lnTo>
                    <a:pt x="95" y="266"/>
                  </a:lnTo>
                  <a:lnTo>
                    <a:pt x="96" y="265"/>
                  </a:lnTo>
                  <a:lnTo>
                    <a:pt x="96" y="264"/>
                  </a:lnTo>
                  <a:lnTo>
                    <a:pt x="84" y="267"/>
                  </a:lnTo>
                  <a:lnTo>
                    <a:pt x="81" y="266"/>
                  </a:lnTo>
                  <a:lnTo>
                    <a:pt x="80" y="267"/>
                  </a:lnTo>
                  <a:lnTo>
                    <a:pt x="79" y="266"/>
                  </a:lnTo>
                  <a:lnTo>
                    <a:pt x="78" y="264"/>
                  </a:lnTo>
                  <a:lnTo>
                    <a:pt x="72" y="262"/>
                  </a:lnTo>
                  <a:lnTo>
                    <a:pt x="69" y="263"/>
                  </a:lnTo>
                  <a:lnTo>
                    <a:pt x="68" y="262"/>
                  </a:lnTo>
                  <a:lnTo>
                    <a:pt x="69" y="262"/>
                  </a:lnTo>
                  <a:lnTo>
                    <a:pt x="70" y="260"/>
                  </a:lnTo>
                  <a:lnTo>
                    <a:pt x="71" y="260"/>
                  </a:lnTo>
                  <a:lnTo>
                    <a:pt x="73" y="260"/>
                  </a:lnTo>
                  <a:lnTo>
                    <a:pt x="76" y="260"/>
                  </a:lnTo>
                  <a:lnTo>
                    <a:pt x="77" y="260"/>
                  </a:lnTo>
                  <a:lnTo>
                    <a:pt x="79" y="262"/>
                  </a:lnTo>
                  <a:lnTo>
                    <a:pt x="80" y="261"/>
                  </a:lnTo>
                  <a:lnTo>
                    <a:pt x="81" y="260"/>
                  </a:lnTo>
                  <a:lnTo>
                    <a:pt x="82" y="262"/>
                  </a:lnTo>
                  <a:lnTo>
                    <a:pt x="84" y="262"/>
                  </a:lnTo>
                  <a:lnTo>
                    <a:pt x="84" y="261"/>
                  </a:lnTo>
                  <a:lnTo>
                    <a:pt x="85" y="262"/>
                  </a:lnTo>
                  <a:lnTo>
                    <a:pt x="86" y="264"/>
                  </a:lnTo>
                  <a:lnTo>
                    <a:pt x="88" y="264"/>
                  </a:lnTo>
                  <a:lnTo>
                    <a:pt x="96" y="261"/>
                  </a:lnTo>
                  <a:lnTo>
                    <a:pt x="98" y="257"/>
                  </a:lnTo>
                  <a:lnTo>
                    <a:pt x="99" y="256"/>
                  </a:lnTo>
                  <a:lnTo>
                    <a:pt x="100" y="252"/>
                  </a:lnTo>
                  <a:lnTo>
                    <a:pt x="99" y="249"/>
                  </a:lnTo>
                  <a:lnTo>
                    <a:pt x="96" y="247"/>
                  </a:lnTo>
                  <a:lnTo>
                    <a:pt x="94" y="244"/>
                  </a:lnTo>
                  <a:lnTo>
                    <a:pt x="96" y="244"/>
                  </a:lnTo>
                  <a:lnTo>
                    <a:pt x="95" y="243"/>
                  </a:lnTo>
                  <a:lnTo>
                    <a:pt x="90" y="241"/>
                  </a:lnTo>
                  <a:lnTo>
                    <a:pt x="90" y="239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4" y="236"/>
                  </a:lnTo>
                  <a:lnTo>
                    <a:pt x="83" y="235"/>
                  </a:lnTo>
                  <a:lnTo>
                    <a:pt x="82" y="235"/>
                  </a:lnTo>
                  <a:lnTo>
                    <a:pt x="82" y="236"/>
                  </a:lnTo>
                  <a:lnTo>
                    <a:pt x="81" y="240"/>
                  </a:lnTo>
                  <a:lnTo>
                    <a:pt x="79" y="242"/>
                  </a:lnTo>
                  <a:lnTo>
                    <a:pt x="75" y="245"/>
                  </a:lnTo>
                  <a:lnTo>
                    <a:pt x="73" y="246"/>
                  </a:lnTo>
                  <a:lnTo>
                    <a:pt x="71" y="246"/>
                  </a:lnTo>
                  <a:lnTo>
                    <a:pt x="68" y="247"/>
                  </a:lnTo>
                  <a:lnTo>
                    <a:pt x="67" y="246"/>
                  </a:lnTo>
                  <a:lnTo>
                    <a:pt x="68" y="245"/>
                  </a:lnTo>
                  <a:lnTo>
                    <a:pt x="71" y="245"/>
                  </a:lnTo>
                  <a:lnTo>
                    <a:pt x="73" y="243"/>
                  </a:lnTo>
                  <a:lnTo>
                    <a:pt x="76" y="242"/>
                  </a:lnTo>
                  <a:lnTo>
                    <a:pt x="80" y="239"/>
                  </a:lnTo>
                  <a:lnTo>
                    <a:pt x="81" y="236"/>
                  </a:lnTo>
                  <a:lnTo>
                    <a:pt x="81" y="234"/>
                  </a:lnTo>
                  <a:lnTo>
                    <a:pt x="78" y="233"/>
                  </a:lnTo>
                  <a:lnTo>
                    <a:pt x="79" y="232"/>
                  </a:lnTo>
                  <a:lnTo>
                    <a:pt x="80" y="229"/>
                  </a:lnTo>
                  <a:lnTo>
                    <a:pt x="79" y="227"/>
                  </a:lnTo>
                  <a:lnTo>
                    <a:pt x="78" y="221"/>
                  </a:lnTo>
                  <a:lnTo>
                    <a:pt x="78" y="218"/>
                  </a:lnTo>
                  <a:lnTo>
                    <a:pt x="77" y="213"/>
                  </a:lnTo>
                  <a:lnTo>
                    <a:pt x="78" y="211"/>
                  </a:lnTo>
                  <a:lnTo>
                    <a:pt x="78" y="210"/>
                  </a:lnTo>
                  <a:lnTo>
                    <a:pt x="78" y="208"/>
                  </a:lnTo>
                  <a:lnTo>
                    <a:pt x="82" y="210"/>
                  </a:lnTo>
                  <a:lnTo>
                    <a:pt x="82" y="208"/>
                  </a:lnTo>
                  <a:lnTo>
                    <a:pt x="81" y="204"/>
                  </a:lnTo>
                  <a:lnTo>
                    <a:pt x="82" y="199"/>
                  </a:lnTo>
                  <a:lnTo>
                    <a:pt x="83" y="195"/>
                  </a:lnTo>
                  <a:lnTo>
                    <a:pt x="81" y="193"/>
                  </a:lnTo>
                  <a:lnTo>
                    <a:pt x="81" y="191"/>
                  </a:lnTo>
                  <a:lnTo>
                    <a:pt x="81" y="189"/>
                  </a:lnTo>
                  <a:lnTo>
                    <a:pt x="84" y="190"/>
                  </a:lnTo>
                  <a:lnTo>
                    <a:pt x="85" y="190"/>
                  </a:lnTo>
                  <a:lnTo>
                    <a:pt x="86" y="189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7" y="186"/>
                  </a:lnTo>
                  <a:lnTo>
                    <a:pt x="88" y="182"/>
                  </a:lnTo>
                  <a:lnTo>
                    <a:pt x="87" y="180"/>
                  </a:lnTo>
                  <a:lnTo>
                    <a:pt x="87" y="178"/>
                  </a:lnTo>
                  <a:lnTo>
                    <a:pt x="87" y="180"/>
                  </a:lnTo>
                  <a:lnTo>
                    <a:pt x="90" y="182"/>
                  </a:lnTo>
                  <a:lnTo>
                    <a:pt x="90" y="182"/>
                  </a:lnTo>
                  <a:lnTo>
                    <a:pt x="92" y="180"/>
                  </a:lnTo>
                  <a:lnTo>
                    <a:pt x="93" y="180"/>
                  </a:lnTo>
                  <a:lnTo>
                    <a:pt x="94" y="179"/>
                  </a:lnTo>
                  <a:lnTo>
                    <a:pt x="94" y="177"/>
                  </a:lnTo>
                  <a:lnTo>
                    <a:pt x="92" y="176"/>
                  </a:lnTo>
                  <a:lnTo>
                    <a:pt x="94" y="177"/>
                  </a:lnTo>
                  <a:lnTo>
                    <a:pt x="96" y="175"/>
                  </a:lnTo>
                  <a:lnTo>
                    <a:pt x="96" y="174"/>
                  </a:lnTo>
                  <a:lnTo>
                    <a:pt x="97" y="174"/>
                  </a:lnTo>
                  <a:lnTo>
                    <a:pt x="97" y="171"/>
                  </a:lnTo>
                  <a:lnTo>
                    <a:pt x="99" y="171"/>
                  </a:lnTo>
                  <a:lnTo>
                    <a:pt x="99" y="168"/>
                  </a:lnTo>
                  <a:lnTo>
                    <a:pt x="101" y="168"/>
                  </a:lnTo>
                  <a:lnTo>
                    <a:pt x="103" y="168"/>
                  </a:lnTo>
                  <a:lnTo>
                    <a:pt x="106" y="166"/>
                  </a:lnTo>
                  <a:lnTo>
                    <a:pt x="107" y="164"/>
                  </a:lnTo>
                  <a:lnTo>
                    <a:pt x="110" y="162"/>
                  </a:lnTo>
                  <a:lnTo>
                    <a:pt x="111" y="163"/>
                  </a:lnTo>
                  <a:lnTo>
                    <a:pt x="114" y="162"/>
                  </a:lnTo>
                  <a:lnTo>
                    <a:pt x="115" y="160"/>
                  </a:lnTo>
                  <a:lnTo>
                    <a:pt x="117" y="158"/>
                  </a:lnTo>
                  <a:lnTo>
                    <a:pt x="118" y="159"/>
                  </a:lnTo>
                  <a:lnTo>
                    <a:pt x="119" y="158"/>
                  </a:lnTo>
                  <a:lnTo>
                    <a:pt x="122" y="156"/>
                  </a:lnTo>
                  <a:lnTo>
                    <a:pt x="124" y="154"/>
                  </a:lnTo>
                  <a:lnTo>
                    <a:pt x="125" y="153"/>
                  </a:lnTo>
                  <a:lnTo>
                    <a:pt x="127" y="150"/>
                  </a:lnTo>
                  <a:lnTo>
                    <a:pt x="127" y="148"/>
                  </a:lnTo>
                  <a:lnTo>
                    <a:pt x="130" y="145"/>
                  </a:lnTo>
                  <a:lnTo>
                    <a:pt x="131" y="143"/>
                  </a:lnTo>
                  <a:lnTo>
                    <a:pt x="133" y="140"/>
                  </a:lnTo>
                  <a:lnTo>
                    <a:pt x="134" y="139"/>
                  </a:lnTo>
                  <a:lnTo>
                    <a:pt x="134" y="140"/>
                  </a:lnTo>
                  <a:lnTo>
                    <a:pt x="134" y="142"/>
                  </a:lnTo>
                  <a:lnTo>
                    <a:pt x="137" y="139"/>
                  </a:lnTo>
                  <a:lnTo>
                    <a:pt x="137" y="138"/>
                  </a:lnTo>
                  <a:lnTo>
                    <a:pt x="135" y="137"/>
                  </a:lnTo>
                  <a:lnTo>
                    <a:pt x="135" y="136"/>
                  </a:lnTo>
                  <a:lnTo>
                    <a:pt x="132" y="133"/>
                  </a:lnTo>
                  <a:lnTo>
                    <a:pt x="131" y="131"/>
                  </a:lnTo>
                  <a:lnTo>
                    <a:pt x="132" y="131"/>
                  </a:lnTo>
                  <a:lnTo>
                    <a:pt x="132" y="129"/>
                  </a:lnTo>
                  <a:lnTo>
                    <a:pt x="131" y="128"/>
                  </a:lnTo>
                  <a:lnTo>
                    <a:pt x="131" y="127"/>
                  </a:lnTo>
                  <a:lnTo>
                    <a:pt x="132" y="126"/>
                  </a:lnTo>
                  <a:lnTo>
                    <a:pt x="132" y="125"/>
                  </a:lnTo>
                  <a:lnTo>
                    <a:pt x="134" y="124"/>
                  </a:lnTo>
                  <a:lnTo>
                    <a:pt x="137" y="119"/>
                  </a:lnTo>
                  <a:lnTo>
                    <a:pt x="137" y="117"/>
                  </a:lnTo>
                  <a:lnTo>
                    <a:pt x="134" y="114"/>
                  </a:lnTo>
                  <a:lnTo>
                    <a:pt x="135" y="113"/>
                  </a:lnTo>
                  <a:lnTo>
                    <a:pt x="137" y="112"/>
                  </a:lnTo>
                  <a:lnTo>
                    <a:pt x="137" y="110"/>
                  </a:lnTo>
                  <a:lnTo>
                    <a:pt x="139" y="110"/>
                  </a:lnTo>
                  <a:lnTo>
                    <a:pt x="140" y="111"/>
                  </a:lnTo>
                  <a:lnTo>
                    <a:pt x="141" y="110"/>
                  </a:lnTo>
                  <a:lnTo>
                    <a:pt x="141" y="109"/>
                  </a:lnTo>
                  <a:lnTo>
                    <a:pt x="140" y="108"/>
                  </a:lnTo>
                  <a:lnTo>
                    <a:pt x="143" y="108"/>
                  </a:lnTo>
                  <a:lnTo>
                    <a:pt x="143" y="106"/>
                  </a:lnTo>
                  <a:lnTo>
                    <a:pt x="140" y="103"/>
                  </a:lnTo>
                  <a:lnTo>
                    <a:pt x="140" y="102"/>
                  </a:lnTo>
                  <a:lnTo>
                    <a:pt x="143" y="104"/>
                  </a:lnTo>
                  <a:lnTo>
                    <a:pt x="144" y="106"/>
                  </a:lnTo>
                  <a:lnTo>
                    <a:pt x="145" y="106"/>
                  </a:lnTo>
                  <a:lnTo>
                    <a:pt x="145" y="102"/>
                  </a:lnTo>
                  <a:lnTo>
                    <a:pt x="145" y="103"/>
                  </a:lnTo>
                  <a:lnTo>
                    <a:pt x="146" y="102"/>
                  </a:lnTo>
                  <a:lnTo>
                    <a:pt x="147" y="98"/>
                  </a:lnTo>
                  <a:lnTo>
                    <a:pt x="148" y="97"/>
                  </a:lnTo>
                  <a:lnTo>
                    <a:pt x="149" y="97"/>
                  </a:lnTo>
                  <a:lnTo>
                    <a:pt x="149" y="99"/>
                  </a:lnTo>
                  <a:lnTo>
                    <a:pt x="149" y="100"/>
                  </a:lnTo>
                  <a:lnTo>
                    <a:pt x="150" y="100"/>
                  </a:lnTo>
                  <a:lnTo>
                    <a:pt x="152" y="97"/>
                  </a:lnTo>
                  <a:lnTo>
                    <a:pt x="153" y="98"/>
                  </a:lnTo>
                  <a:lnTo>
                    <a:pt x="154" y="101"/>
                  </a:lnTo>
                  <a:lnTo>
                    <a:pt x="155" y="101"/>
                  </a:lnTo>
                  <a:lnTo>
                    <a:pt x="157" y="102"/>
                  </a:lnTo>
                  <a:lnTo>
                    <a:pt x="158" y="99"/>
                  </a:lnTo>
                  <a:lnTo>
                    <a:pt x="164" y="98"/>
                  </a:lnTo>
                  <a:lnTo>
                    <a:pt x="166" y="100"/>
                  </a:lnTo>
                  <a:lnTo>
                    <a:pt x="167" y="101"/>
                  </a:lnTo>
                  <a:lnTo>
                    <a:pt x="168" y="100"/>
                  </a:lnTo>
                  <a:lnTo>
                    <a:pt x="169" y="99"/>
                  </a:lnTo>
                  <a:lnTo>
                    <a:pt x="168" y="96"/>
                  </a:lnTo>
                  <a:lnTo>
                    <a:pt x="165" y="89"/>
                  </a:lnTo>
                  <a:lnTo>
                    <a:pt x="164" y="85"/>
                  </a:lnTo>
                  <a:lnTo>
                    <a:pt x="165" y="81"/>
                  </a:lnTo>
                  <a:lnTo>
                    <a:pt x="167" y="78"/>
                  </a:lnTo>
                  <a:lnTo>
                    <a:pt x="167" y="76"/>
                  </a:lnTo>
                  <a:lnTo>
                    <a:pt x="167" y="73"/>
                  </a:lnTo>
                  <a:lnTo>
                    <a:pt x="163" y="64"/>
                  </a:lnTo>
                  <a:lnTo>
                    <a:pt x="162" y="60"/>
                  </a:lnTo>
                  <a:lnTo>
                    <a:pt x="163" y="55"/>
                  </a:lnTo>
                  <a:lnTo>
                    <a:pt x="163" y="52"/>
                  </a:lnTo>
                  <a:lnTo>
                    <a:pt x="162" y="51"/>
                  </a:lnTo>
                  <a:lnTo>
                    <a:pt x="161" y="48"/>
                  </a:lnTo>
                  <a:lnTo>
                    <a:pt x="161" y="43"/>
                  </a:lnTo>
                  <a:lnTo>
                    <a:pt x="162" y="40"/>
                  </a:lnTo>
                  <a:lnTo>
                    <a:pt x="163" y="37"/>
                  </a:lnTo>
                  <a:lnTo>
                    <a:pt x="162" y="36"/>
                  </a:lnTo>
                  <a:lnTo>
                    <a:pt x="155" y="24"/>
                  </a:lnTo>
                  <a:lnTo>
                    <a:pt x="150" y="20"/>
                  </a:lnTo>
                  <a:lnTo>
                    <a:pt x="142" y="18"/>
                  </a:lnTo>
                  <a:lnTo>
                    <a:pt x="135" y="11"/>
                  </a:lnTo>
                  <a:lnTo>
                    <a:pt x="125" y="1"/>
                  </a:lnTo>
                  <a:lnTo>
                    <a:pt x="125" y="0"/>
                  </a:lnTo>
                  <a:lnTo>
                    <a:pt x="124" y="0"/>
                  </a:lnTo>
                  <a:lnTo>
                    <a:pt x="118" y="0"/>
                  </a:lnTo>
                  <a:lnTo>
                    <a:pt x="117" y="1"/>
                  </a:lnTo>
                  <a:lnTo>
                    <a:pt x="118" y="3"/>
                  </a:lnTo>
                  <a:lnTo>
                    <a:pt x="119" y="4"/>
                  </a:lnTo>
                  <a:lnTo>
                    <a:pt x="119" y="6"/>
                  </a:lnTo>
                  <a:lnTo>
                    <a:pt x="118" y="8"/>
                  </a:lnTo>
                  <a:lnTo>
                    <a:pt x="118" y="9"/>
                  </a:lnTo>
                  <a:lnTo>
                    <a:pt x="117" y="13"/>
                  </a:lnTo>
                  <a:lnTo>
                    <a:pt x="115" y="15"/>
                  </a:lnTo>
                  <a:lnTo>
                    <a:pt x="116" y="17"/>
                  </a:lnTo>
                  <a:lnTo>
                    <a:pt x="118" y="19"/>
                  </a:lnTo>
                  <a:lnTo>
                    <a:pt x="116" y="21"/>
                  </a:lnTo>
                  <a:lnTo>
                    <a:pt x="114" y="22"/>
                  </a:lnTo>
                  <a:lnTo>
                    <a:pt x="104" y="18"/>
                  </a:lnTo>
                  <a:lnTo>
                    <a:pt x="97" y="17"/>
                  </a:lnTo>
                  <a:lnTo>
                    <a:pt x="94" y="18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3" y="26"/>
                  </a:lnTo>
                  <a:lnTo>
                    <a:pt x="92" y="28"/>
                  </a:lnTo>
                  <a:lnTo>
                    <a:pt x="91" y="32"/>
                  </a:lnTo>
                  <a:lnTo>
                    <a:pt x="89" y="36"/>
                  </a:lnTo>
                  <a:lnTo>
                    <a:pt x="88" y="35"/>
                  </a:lnTo>
                  <a:lnTo>
                    <a:pt x="86" y="33"/>
                  </a:lnTo>
                  <a:lnTo>
                    <a:pt x="82" y="31"/>
                  </a:lnTo>
                  <a:lnTo>
                    <a:pt x="80" y="32"/>
                  </a:lnTo>
                  <a:lnTo>
                    <a:pt x="75" y="36"/>
                  </a:lnTo>
                  <a:lnTo>
                    <a:pt x="73" y="39"/>
                  </a:lnTo>
                  <a:lnTo>
                    <a:pt x="72" y="42"/>
                  </a:lnTo>
                  <a:lnTo>
                    <a:pt x="72" y="45"/>
                  </a:lnTo>
                  <a:lnTo>
                    <a:pt x="70" y="47"/>
                  </a:lnTo>
                  <a:lnTo>
                    <a:pt x="67" y="51"/>
                  </a:lnTo>
                  <a:lnTo>
                    <a:pt x="66" y="54"/>
                  </a:lnTo>
                  <a:lnTo>
                    <a:pt x="69" y="59"/>
                  </a:lnTo>
                  <a:lnTo>
                    <a:pt x="70" y="61"/>
                  </a:lnTo>
                  <a:lnTo>
                    <a:pt x="69" y="63"/>
                  </a:lnTo>
                  <a:lnTo>
                    <a:pt x="68" y="66"/>
                  </a:lnTo>
                  <a:lnTo>
                    <a:pt x="65" y="69"/>
                  </a:lnTo>
                  <a:lnTo>
                    <a:pt x="63" y="72"/>
                  </a:lnTo>
                  <a:lnTo>
                    <a:pt x="58" y="78"/>
                  </a:lnTo>
                  <a:lnTo>
                    <a:pt x="56" y="82"/>
                  </a:lnTo>
                  <a:lnTo>
                    <a:pt x="56" y="86"/>
                  </a:lnTo>
                  <a:lnTo>
                    <a:pt x="54" y="89"/>
                  </a:lnTo>
                  <a:lnTo>
                    <a:pt x="50" y="92"/>
                  </a:lnTo>
                  <a:lnTo>
                    <a:pt x="48" y="92"/>
                  </a:lnTo>
                  <a:lnTo>
                    <a:pt x="46" y="93"/>
                  </a:lnTo>
                  <a:lnTo>
                    <a:pt x="46" y="96"/>
                  </a:lnTo>
                  <a:lnTo>
                    <a:pt x="46" y="100"/>
                  </a:lnTo>
                  <a:lnTo>
                    <a:pt x="46" y="107"/>
                  </a:lnTo>
                  <a:lnTo>
                    <a:pt x="44" y="117"/>
                  </a:lnTo>
                  <a:lnTo>
                    <a:pt x="40" y="125"/>
                  </a:lnTo>
                  <a:lnTo>
                    <a:pt x="35" y="132"/>
                  </a:lnTo>
                  <a:lnTo>
                    <a:pt x="36" y="134"/>
                  </a:lnTo>
                  <a:lnTo>
                    <a:pt x="39" y="138"/>
                  </a:lnTo>
                  <a:lnTo>
                    <a:pt x="40" y="140"/>
                  </a:lnTo>
                  <a:lnTo>
                    <a:pt x="40" y="144"/>
                  </a:lnTo>
                  <a:lnTo>
                    <a:pt x="40" y="147"/>
                  </a:lnTo>
                  <a:lnTo>
                    <a:pt x="38" y="149"/>
                  </a:lnTo>
                  <a:lnTo>
                    <a:pt x="34" y="149"/>
                  </a:lnTo>
                  <a:lnTo>
                    <a:pt x="30" y="148"/>
                  </a:lnTo>
                  <a:lnTo>
                    <a:pt x="25" y="150"/>
                  </a:lnTo>
                  <a:lnTo>
                    <a:pt x="21" y="152"/>
                  </a:lnTo>
                  <a:lnTo>
                    <a:pt x="15" y="158"/>
                  </a:lnTo>
                  <a:lnTo>
                    <a:pt x="14" y="162"/>
                  </a:lnTo>
                  <a:lnTo>
                    <a:pt x="13" y="166"/>
                  </a:lnTo>
                  <a:lnTo>
                    <a:pt x="13" y="170"/>
                  </a:lnTo>
                  <a:lnTo>
                    <a:pt x="15" y="173"/>
                  </a:lnTo>
                  <a:lnTo>
                    <a:pt x="16" y="174"/>
                  </a:lnTo>
                  <a:lnTo>
                    <a:pt x="15" y="176"/>
                  </a:lnTo>
                  <a:lnTo>
                    <a:pt x="14" y="179"/>
                  </a:lnTo>
                  <a:lnTo>
                    <a:pt x="13" y="181"/>
                  </a:lnTo>
                  <a:lnTo>
                    <a:pt x="13" y="185"/>
                  </a:lnTo>
                  <a:lnTo>
                    <a:pt x="13" y="187"/>
                  </a:lnTo>
                  <a:lnTo>
                    <a:pt x="13" y="190"/>
                  </a:lnTo>
                  <a:lnTo>
                    <a:pt x="13" y="190"/>
                  </a:lnTo>
                  <a:lnTo>
                    <a:pt x="15" y="194"/>
                  </a:lnTo>
                  <a:lnTo>
                    <a:pt x="14" y="203"/>
                  </a:lnTo>
                  <a:lnTo>
                    <a:pt x="15" y="207"/>
                  </a:lnTo>
                  <a:lnTo>
                    <a:pt x="17" y="210"/>
                  </a:lnTo>
                  <a:lnTo>
                    <a:pt x="22" y="214"/>
                  </a:lnTo>
                  <a:lnTo>
                    <a:pt x="22" y="218"/>
                  </a:lnTo>
                  <a:lnTo>
                    <a:pt x="21" y="222"/>
                  </a:lnTo>
                  <a:lnTo>
                    <a:pt x="19" y="224"/>
                  </a:lnTo>
                  <a:lnTo>
                    <a:pt x="15" y="226"/>
                  </a:lnTo>
                  <a:lnTo>
                    <a:pt x="14" y="227"/>
                  </a:lnTo>
                  <a:lnTo>
                    <a:pt x="17" y="230"/>
                  </a:lnTo>
                  <a:lnTo>
                    <a:pt x="19" y="237"/>
                  </a:lnTo>
                  <a:lnTo>
                    <a:pt x="17" y="243"/>
                  </a:lnTo>
                  <a:lnTo>
                    <a:pt x="18" y="245"/>
                  </a:lnTo>
                  <a:lnTo>
                    <a:pt x="17" y="248"/>
                  </a:lnTo>
                  <a:lnTo>
                    <a:pt x="16" y="251"/>
                  </a:lnTo>
                  <a:lnTo>
                    <a:pt x="10" y="253"/>
                  </a:lnTo>
                  <a:lnTo>
                    <a:pt x="10" y="256"/>
                  </a:lnTo>
                  <a:lnTo>
                    <a:pt x="7" y="260"/>
                  </a:lnTo>
                  <a:lnTo>
                    <a:pt x="7" y="264"/>
                  </a:lnTo>
                  <a:lnTo>
                    <a:pt x="8" y="266"/>
                  </a:lnTo>
                  <a:lnTo>
                    <a:pt x="6" y="275"/>
                  </a:lnTo>
                  <a:lnTo>
                    <a:pt x="4" y="276"/>
                  </a:lnTo>
                  <a:lnTo>
                    <a:pt x="3" y="274"/>
                  </a:lnTo>
                  <a:lnTo>
                    <a:pt x="2" y="277"/>
                  </a:lnTo>
                  <a:lnTo>
                    <a:pt x="2" y="272"/>
                  </a:lnTo>
                  <a:lnTo>
                    <a:pt x="2" y="271"/>
                  </a:lnTo>
                  <a:close/>
                </a:path>
              </a:pathLst>
            </a:custGeom>
            <a:solidFill>
              <a:srgbClr val="A7BCB5"/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5" name="Freeform 562"/>
            <p:cNvSpPr>
              <a:spLocks/>
            </p:cNvSpPr>
            <p:nvPr/>
          </p:nvSpPr>
          <p:spPr bwMode="auto">
            <a:xfrm>
              <a:off x="3644900" y="0"/>
              <a:ext cx="219075" cy="319088"/>
            </a:xfrm>
            <a:custGeom>
              <a:avLst/>
              <a:gdLst>
                <a:gd name="T0" fmla="*/ 64 w 138"/>
                <a:gd name="T1" fmla="*/ 21 h 201"/>
                <a:gd name="T2" fmla="*/ 68 w 138"/>
                <a:gd name="T3" fmla="*/ 50 h 201"/>
                <a:gd name="T4" fmla="*/ 61 w 138"/>
                <a:gd name="T5" fmla="*/ 55 h 201"/>
                <a:gd name="T6" fmla="*/ 59 w 138"/>
                <a:gd name="T7" fmla="*/ 33 h 201"/>
                <a:gd name="T8" fmla="*/ 46 w 138"/>
                <a:gd name="T9" fmla="*/ 22 h 201"/>
                <a:gd name="T10" fmla="*/ 44 w 138"/>
                <a:gd name="T11" fmla="*/ 50 h 201"/>
                <a:gd name="T12" fmla="*/ 34 w 138"/>
                <a:gd name="T13" fmla="*/ 42 h 201"/>
                <a:gd name="T14" fmla="*/ 22 w 138"/>
                <a:gd name="T15" fmla="*/ 31 h 201"/>
                <a:gd name="T16" fmla="*/ 40 w 138"/>
                <a:gd name="T17" fmla="*/ 21 h 201"/>
                <a:gd name="T18" fmla="*/ 23 w 138"/>
                <a:gd name="T19" fmla="*/ 17 h 201"/>
                <a:gd name="T20" fmla="*/ 17 w 138"/>
                <a:gd name="T21" fmla="*/ 23 h 201"/>
                <a:gd name="T22" fmla="*/ 8 w 138"/>
                <a:gd name="T23" fmla="*/ 25 h 201"/>
                <a:gd name="T24" fmla="*/ 3 w 138"/>
                <a:gd name="T25" fmla="*/ 33 h 201"/>
                <a:gd name="T26" fmla="*/ 3 w 138"/>
                <a:gd name="T27" fmla="*/ 45 h 201"/>
                <a:gd name="T28" fmla="*/ 8 w 138"/>
                <a:gd name="T29" fmla="*/ 60 h 201"/>
                <a:gd name="T30" fmla="*/ 17 w 138"/>
                <a:gd name="T31" fmla="*/ 48 h 201"/>
                <a:gd name="T32" fmla="*/ 16 w 138"/>
                <a:gd name="T33" fmla="*/ 65 h 201"/>
                <a:gd name="T34" fmla="*/ 8 w 138"/>
                <a:gd name="T35" fmla="*/ 68 h 201"/>
                <a:gd name="T36" fmla="*/ 15 w 138"/>
                <a:gd name="T37" fmla="*/ 86 h 201"/>
                <a:gd name="T38" fmla="*/ 23 w 138"/>
                <a:gd name="T39" fmla="*/ 97 h 201"/>
                <a:gd name="T40" fmla="*/ 30 w 138"/>
                <a:gd name="T41" fmla="*/ 112 h 201"/>
                <a:gd name="T42" fmla="*/ 44 w 138"/>
                <a:gd name="T43" fmla="*/ 111 h 201"/>
                <a:gd name="T44" fmla="*/ 49 w 138"/>
                <a:gd name="T45" fmla="*/ 99 h 201"/>
                <a:gd name="T46" fmla="*/ 54 w 138"/>
                <a:gd name="T47" fmla="*/ 85 h 201"/>
                <a:gd name="T48" fmla="*/ 62 w 138"/>
                <a:gd name="T49" fmla="*/ 79 h 201"/>
                <a:gd name="T50" fmla="*/ 71 w 138"/>
                <a:gd name="T51" fmla="*/ 94 h 201"/>
                <a:gd name="T52" fmla="*/ 78 w 138"/>
                <a:gd name="T53" fmla="*/ 86 h 201"/>
                <a:gd name="T54" fmla="*/ 76 w 138"/>
                <a:gd name="T55" fmla="*/ 97 h 201"/>
                <a:gd name="T56" fmla="*/ 78 w 138"/>
                <a:gd name="T57" fmla="*/ 104 h 201"/>
                <a:gd name="T58" fmla="*/ 61 w 138"/>
                <a:gd name="T59" fmla="*/ 111 h 201"/>
                <a:gd name="T60" fmla="*/ 52 w 138"/>
                <a:gd name="T61" fmla="*/ 119 h 201"/>
                <a:gd name="T62" fmla="*/ 39 w 138"/>
                <a:gd name="T63" fmla="*/ 122 h 201"/>
                <a:gd name="T64" fmla="*/ 45 w 138"/>
                <a:gd name="T65" fmla="*/ 138 h 201"/>
                <a:gd name="T66" fmla="*/ 54 w 138"/>
                <a:gd name="T67" fmla="*/ 137 h 201"/>
                <a:gd name="T68" fmla="*/ 73 w 138"/>
                <a:gd name="T69" fmla="*/ 134 h 201"/>
                <a:gd name="T70" fmla="*/ 79 w 138"/>
                <a:gd name="T71" fmla="*/ 137 h 201"/>
                <a:gd name="T72" fmla="*/ 65 w 138"/>
                <a:gd name="T73" fmla="*/ 139 h 201"/>
                <a:gd name="T74" fmla="*/ 68 w 138"/>
                <a:gd name="T75" fmla="*/ 153 h 201"/>
                <a:gd name="T76" fmla="*/ 50 w 138"/>
                <a:gd name="T77" fmla="*/ 154 h 201"/>
                <a:gd name="T78" fmla="*/ 46 w 138"/>
                <a:gd name="T79" fmla="*/ 166 h 201"/>
                <a:gd name="T80" fmla="*/ 65 w 138"/>
                <a:gd name="T81" fmla="*/ 178 h 201"/>
                <a:gd name="T82" fmla="*/ 70 w 138"/>
                <a:gd name="T83" fmla="*/ 182 h 201"/>
                <a:gd name="T84" fmla="*/ 75 w 138"/>
                <a:gd name="T85" fmla="*/ 198 h 201"/>
                <a:gd name="T86" fmla="*/ 81 w 138"/>
                <a:gd name="T87" fmla="*/ 191 h 201"/>
                <a:gd name="T88" fmla="*/ 85 w 138"/>
                <a:gd name="T89" fmla="*/ 176 h 201"/>
                <a:gd name="T90" fmla="*/ 88 w 138"/>
                <a:gd name="T91" fmla="*/ 157 h 201"/>
                <a:gd name="T92" fmla="*/ 98 w 138"/>
                <a:gd name="T93" fmla="*/ 146 h 201"/>
                <a:gd name="T94" fmla="*/ 99 w 138"/>
                <a:gd name="T95" fmla="*/ 126 h 201"/>
                <a:gd name="T96" fmla="*/ 106 w 138"/>
                <a:gd name="T97" fmla="*/ 114 h 201"/>
                <a:gd name="T98" fmla="*/ 110 w 138"/>
                <a:gd name="T99" fmla="*/ 99 h 201"/>
                <a:gd name="T100" fmla="*/ 125 w 138"/>
                <a:gd name="T101" fmla="*/ 87 h 201"/>
                <a:gd name="T102" fmla="*/ 137 w 138"/>
                <a:gd name="T103" fmla="*/ 74 h 201"/>
                <a:gd name="T104" fmla="*/ 111 w 138"/>
                <a:gd name="T105" fmla="*/ 55 h 201"/>
                <a:gd name="T106" fmla="*/ 101 w 138"/>
                <a:gd name="T107" fmla="*/ 33 h 201"/>
                <a:gd name="T108" fmla="*/ 91 w 138"/>
                <a:gd name="T109" fmla="*/ 39 h 201"/>
                <a:gd name="T110" fmla="*/ 88 w 138"/>
                <a:gd name="T111" fmla="*/ 31 h 201"/>
                <a:gd name="T112" fmla="*/ 79 w 138"/>
                <a:gd name="T113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" h="201">
                  <a:moveTo>
                    <a:pt x="68" y="5"/>
                  </a:moveTo>
                  <a:lnTo>
                    <a:pt x="67" y="7"/>
                  </a:lnTo>
                  <a:lnTo>
                    <a:pt x="68" y="10"/>
                  </a:lnTo>
                  <a:lnTo>
                    <a:pt x="65" y="10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4" y="17"/>
                  </a:lnTo>
                  <a:lnTo>
                    <a:pt x="64" y="21"/>
                  </a:lnTo>
                  <a:lnTo>
                    <a:pt x="65" y="21"/>
                  </a:lnTo>
                  <a:lnTo>
                    <a:pt x="65" y="24"/>
                  </a:lnTo>
                  <a:lnTo>
                    <a:pt x="65" y="29"/>
                  </a:lnTo>
                  <a:lnTo>
                    <a:pt x="66" y="30"/>
                  </a:lnTo>
                  <a:lnTo>
                    <a:pt x="66" y="39"/>
                  </a:lnTo>
                  <a:lnTo>
                    <a:pt x="66" y="42"/>
                  </a:lnTo>
                  <a:lnTo>
                    <a:pt x="67" y="49"/>
                  </a:lnTo>
                  <a:lnTo>
                    <a:pt x="68" y="50"/>
                  </a:lnTo>
                  <a:lnTo>
                    <a:pt x="68" y="56"/>
                  </a:lnTo>
                  <a:lnTo>
                    <a:pt x="74" y="70"/>
                  </a:lnTo>
                  <a:lnTo>
                    <a:pt x="74" y="71"/>
                  </a:lnTo>
                  <a:lnTo>
                    <a:pt x="72" y="71"/>
                  </a:lnTo>
                  <a:lnTo>
                    <a:pt x="69" y="67"/>
                  </a:lnTo>
                  <a:lnTo>
                    <a:pt x="66" y="59"/>
                  </a:lnTo>
                  <a:lnTo>
                    <a:pt x="63" y="55"/>
                  </a:lnTo>
                  <a:lnTo>
                    <a:pt x="61" y="55"/>
                  </a:lnTo>
                  <a:lnTo>
                    <a:pt x="61" y="57"/>
                  </a:lnTo>
                  <a:lnTo>
                    <a:pt x="61" y="57"/>
                  </a:lnTo>
                  <a:lnTo>
                    <a:pt x="60" y="56"/>
                  </a:lnTo>
                  <a:lnTo>
                    <a:pt x="61" y="53"/>
                  </a:lnTo>
                  <a:lnTo>
                    <a:pt x="61" y="47"/>
                  </a:lnTo>
                  <a:lnTo>
                    <a:pt x="60" y="43"/>
                  </a:lnTo>
                  <a:lnTo>
                    <a:pt x="60" y="39"/>
                  </a:lnTo>
                  <a:lnTo>
                    <a:pt x="59" y="33"/>
                  </a:lnTo>
                  <a:lnTo>
                    <a:pt x="59" y="27"/>
                  </a:lnTo>
                  <a:lnTo>
                    <a:pt x="57" y="23"/>
                  </a:lnTo>
                  <a:lnTo>
                    <a:pt x="56" y="21"/>
                  </a:lnTo>
                  <a:lnTo>
                    <a:pt x="55" y="19"/>
                  </a:lnTo>
                  <a:lnTo>
                    <a:pt x="52" y="18"/>
                  </a:lnTo>
                  <a:lnTo>
                    <a:pt x="48" y="15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4" y="25"/>
                  </a:lnTo>
                  <a:lnTo>
                    <a:pt x="43" y="26"/>
                  </a:lnTo>
                  <a:lnTo>
                    <a:pt x="41" y="29"/>
                  </a:lnTo>
                  <a:lnTo>
                    <a:pt x="40" y="32"/>
                  </a:lnTo>
                  <a:lnTo>
                    <a:pt x="41" y="34"/>
                  </a:lnTo>
                  <a:lnTo>
                    <a:pt x="41" y="37"/>
                  </a:lnTo>
                  <a:lnTo>
                    <a:pt x="43" y="46"/>
                  </a:lnTo>
                  <a:lnTo>
                    <a:pt x="44" y="50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1" y="48"/>
                  </a:lnTo>
                  <a:lnTo>
                    <a:pt x="39" y="44"/>
                  </a:lnTo>
                  <a:lnTo>
                    <a:pt x="38" y="40"/>
                  </a:lnTo>
                  <a:lnTo>
                    <a:pt x="35" y="36"/>
                  </a:lnTo>
                  <a:lnTo>
                    <a:pt x="35" y="39"/>
                  </a:lnTo>
                  <a:lnTo>
                    <a:pt x="34" y="42"/>
                  </a:lnTo>
                  <a:lnTo>
                    <a:pt x="32" y="40"/>
                  </a:lnTo>
                  <a:lnTo>
                    <a:pt x="33" y="37"/>
                  </a:lnTo>
                  <a:lnTo>
                    <a:pt x="32" y="34"/>
                  </a:lnTo>
                  <a:lnTo>
                    <a:pt x="34" y="33"/>
                  </a:lnTo>
                  <a:lnTo>
                    <a:pt x="35" y="30"/>
                  </a:lnTo>
                  <a:lnTo>
                    <a:pt x="31" y="30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29"/>
                  </a:lnTo>
                  <a:lnTo>
                    <a:pt x="26" y="28"/>
                  </a:lnTo>
                  <a:lnTo>
                    <a:pt x="29" y="24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4" y="21"/>
                  </a:lnTo>
                  <a:lnTo>
                    <a:pt x="35" y="23"/>
                  </a:lnTo>
                  <a:lnTo>
                    <a:pt x="40" y="21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0" y="12"/>
                  </a:lnTo>
                  <a:lnTo>
                    <a:pt x="37" y="12"/>
                  </a:lnTo>
                  <a:lnTo>
                    <a:pt x="33" y="13"/>
                  </a:lnTo>
                  <a:lnTo>
                    <a:pt x="28" y="17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19" y="1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2" y="13"/>
                  </a:lnTo>
                  <a:lnTo>
                    <a:pt x="10" y="15"/>
                  </a:lnTo>
                  <a:lnTo>
                    <a:pt x="11" y="17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3" y="22"/>
                  </a:lnTo>
                  <a:lnTo>
                    <a:pt x="1" y="22"/>
                  </a:lnTo>
                  <a:lnTo>
                    <a:pt x="1" y="23"/>
                  </a:lnTo>
                  <a:lnTo>
                    <a:pt x="2" y="26"/>
                  </a:lnTo>
                  <a:lnTo>
                    <a:pt x="4" y="30"/>
                  </a:lnTo>
                  <a:lnTo>
                    <a:pt x="3" y="33"/>
                  </a:lnTo>
                  <a:lnTo>
                    <a:pt x="2" y="32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5"/>
                  </a:lnTo>
                  <a:lnTo>
                    <a:pt x="2" y="38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3" y="45"/>
                  </a:lnTo>
                  <a:lnTo>
                    <a:pt x="4" y="47"/>
                  </a:lnTo>
                  <a:lnTo>
                    <a:pt x="4" y="51"/>
                  </a:lnTo>
                  <a:lnTo>
                    <a:pt x="4" y="48"/>
                  </a:lnTo>
                  <a:lnTo>
                    <a:pt x="5" y="51"/>
                  </a:lnTo>
                  <a:lnTo>
                    <a:pt x="6" y="54"/>
                  </a:lnTo>
                  <a:lnTo>
                    <a:pt x="6" y="55"/>
                  </a:lnTo>
                  <a:lnTo>
                    <a:pt x="6" y="59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2" y="53"/>
                  </a:lnTo>
                  <a:lnTo>
                    <a:pt x="9" y="49"/>
                  </a:lnTo>
                  <a:lnTo>
                    <a:pt x="13" y="49"/>
                  </a:lnTo>
                  <a:lnTo>
                    <a:pt x="14" y="51"/>
                  </a:lnTo>
                  <a:lnTo>
                    <a:pt x="14" y="50"/>
                  </a:lnTo>
                  <a:lnTo>
                    <a:pt x="15" y="49"/>
                  </a:lnTo>
                  <a:lnTo>
                    <a:pt x="17" y="48"/>
                  </a:lnTo>
                  <a:lnTo>
                    <a:pt x="16" y="51"/>
                  </a:lnTo>
                  <a:lnTo>
                    <a:pt x="17" y="53"/>
                  </a:lnTo>
                  <a:lnTo>
                    <a:pt x="15" y="55"/>
                  </a:lnTo>
                  <a:lnTo>
                    <a:pt x="15" y="57"/>
                  </a:lnTo>
                  <a:lnTo>
                    <a:pt x="15" y="59"/>
                  </a:lnTo>
                  <a:lnTo>
                    <a:pt x="13" y="60"/>
                  </a:lnTo>
                  <a:lnTo>
                    <a:pt x="12" y="63"/>
                  </a:lnTo>
                  <a:lnTo>
                    <a:pt x="16" y="65"/>
                  </a:lnTo>
                  <a:lnTo>
                    <a:pt x="16" y="67"/>
                  </a:lnTo>
                  <a:lnTo>
                    <a:pt x="19" y="69"/>
                  </a:lnTo>
                  <a:lnTo>
                    <a:pt x="21" y="67"/>
                  </a:lnTo>
                  <a:lnTo>
                    <a:pt x="22" y="70"/>
                  </a:lnTo>
                  <a:lnTo>
                    <a:pt x="22" y="72"/>
                  </a:lnTo>
                  <a:lnTo>
                    <a:pt x="13" y="70"/>
                  </a:lnTo>
                  <a:lnTo>
                    <a:pt x="11" y="68"/>
                  </a:lnTo>
                  <a:lnTo>
                    <a:pt x="8" y="68"/>
                  </a:lnTo>
                  <a:lnTo>
                    <a:pt x="10" y="71"/>
                  </a:lnTo>
                  <a:lnTo>
                    <a:pt x="14" y="75"/>
                  </a:lnTo>
                  <a:lnTo>
                    <a:pt x="16" y="76"/>
                  </a:lnTo>
                  <a:lnTo>
                    <a:pt x="16" y="77"/>
                  </a:lnTo>
                  <a:lnTo>
                    <a:pt x="14" y="78"/>
                  </a:lnTo>
                  <a:lnTo>
                    <a:pt x="12" y="82"/>
                  </a:lnTo>
                  <a:lnTo>
                    <a:pt x="16" y="84"/>
                  </a:lnTo>
                  <a:lnTo>
                    <a:pt x="15" y="86"/>
                  </a:lnTo>
                  <a:lnTo>
                    <a:pt x="17" y="88"/>
                  </a:lnTo>
                  <a:lnTo>
                    <a:pt x="17" y="89"/>
                  </a:lnTo>
                  <a:lnTo>
                    <a:pt x="26" y="94"/>
                  </a:lnTo>
                  <a:lnTo>
                    <a:pt x="30" y="94"/>
                  </a:lnTo>
                  <a:lnTo>
                    <a:pt x="32" y="92"/>
                  </a:lnTo>
                  <a:lnTo>
                    <a:pt x="32" y="95"/>
                  </a:lnTo>
                  <a:lnTo>
                    <a:pt x="29" y="96"/>
                  </a:lnTo>
                  <a:lnTo>
                    <a:pt x="23" y="97"/>
                  </a:lnTo>
                  <a:lnTo>
                    <a:pt x="22" y="98"/>
                  </a:lnTo>
                  <a:lnTo>
                    <a:pt x="25" y="101"/>
                  </a:lnTo>
                  <a:lnTo>
                    <a:pt x="25" y="103"/>
                  </a:lnTo>
                  <a:lnTo>
                    <a:pt x="28" y="105"/>
                  </a:lnTo>
                  <a:lnTo>
                    <a:pt x="30" y="104"/>
                  </a:lnTo>
                  <a:lnTo>
                    <a:pt x="30" y="108"/>
                  </a:lnTo>
                  <a:lnTo>
                    <a:pt x="29" y="109"/>
                  </a:lnTo>
                  <a:lnTo>
                    <a:pt x="30" y="112"/>
                  </a:lnTo>
                  <a:lnTo>
                    <a:pt x="31" y="111"/>
                  </a:lnTo>
                  <a:lnTo>
                    <a:pt x="34" y="113"/>
                  </a:lnTo>
                  <a:lnTo>
                    <a:pt x="35" y="111"/>
                  </a:lnTo>
                  <a:lnTo>
                    <a:pt x="36" y="113"/>
                  </a:lnTo>
                  <a:lnTo>
                    <a:pt x="37" y="112"/>
                  </a:lnTo>
                  <a:lnTo>
                    <a:pt x="40" y="113"/>
                  </a:lnTo>
                  <a:lnTo>
                    <a:pt x="41" y="111"/>
                  </a:lnTo>
                  <a:lnTo>
                    <a:pt x="44" y="111"/>
                  </a:lnTo>
                  <a:lnTo>
                    <a:pt x="45" y="108"/>
                  </a:lnTo>
                  <a:lnTo>
                    <a:pt x="45" y="107"/>
                  </a:lnTo>
                  <a:lnTo>
                    <a:pt x="46" y="103"/>
                  </a:lnTo>
                  <a:lnTo>
                    <a:pt x="48" y="103"/>
                  </a:lnTo>
                  <a:lnTo>
                    <a:pt x="50" y="104"/>
                  </a:lnTo>
                  <a:lnTo>
                    <a:pt x="51" y="103"/>
                  </a:lnTo>
                  <a:lnTo>
                    <a:pt x="51" y="100"/>
                  </a:lnTo>
                  <a:lnTo>
                    <a:pt x="49" y="99"/>
                  </a:lnTo>
                  <a:lnTo>
                    <a:pt x="48" y="98"/>
                  </a:lnTo>
                  <a:lnTo>
                    <a:pt x="49" y="95"/>
                  </a:lnTo>
                  <a:lnTo>
                    <a:pt x="49" y="89"/>
                  </a:lnTo>
                  <a:lnTo>
                    <a:pt x="50" y="85"/>
                  </a:lnTo>
                  <a:lnTo>
                    <a:pt x="51" y="83"/>
                  </a:lnTo>
                  <a:lnTo>
                    <a:pt x="52" y="82"/>
                  </a:lnTo>
                  <a:lnTo>
                    <a:pt x="53" y="82"/>
                  </a:lnTo>
                  <a:lnTo>
                    <a:pt x="54" y="85"/>
                  </a:lnTo>
                  <a:lnTo>
                    <a:pt x="53" y="87"/>
                  </a:lnTo>
                  <a:lnTo>
                    <a:pt x="55" y="90"/>
                  </a:lnTo>
                  <a:lnTo>
                    <a:pt x="56" y="90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9" y="79"/>
                  </a:lnTo>
                  <a:lnTo>
                    <a:pt x="61" y="76"/>
                  </a:lnTo>
                  <a:lnTo>
                    <a:pt x="62" y="79"/>
                  </a:lnTo>
                  <a:lnTo>
                    <a:pt x="62" y="82"/>
                  </a:lnTo>
                  <a:lnTo>
                    <a:pt x="59" y="91"/>
                  </a:lnTo>
                  <a:lnTo>
                    <a:pt x="60" y="96"/>
                  </a:lnTo>
                  <a:lnTo>
                    <a:pt x="61" y="97"/>
                  </a:lnTo>
                  <a:lnTo>
                    <a:pt x="63" y="99"/>
                  </a:lnTo>
                  <a:lnTo>
                    <a:pt x="69" y="97"/>
                  </a:lnTo>
                  <a:lnTo>
                    <a:pt x="70" y="95"/>
                  </a:lnTo>
                  <a:lnTo>
                    <a:pt x="71" y="94"/>
                  </a:lnTo>
                  <a:lnTo>
                    <a:pt x="73" y="91"/>
                  </a:lnTo>
                  <a:lnTo>
                    <a:pt x="73" y="88"/>
                  </a:lnTo>
                  <a:lnTo>
                    <a:pt x="73" y="85"/>
                  </a:lnTo>
                  <a:lnTo>
                    <a:pt x="75" y="84"/>
                  </a:lnTo>
                  <a:lnTo>
                    <a:pt x="76" y="82"/>
                  </a:lnTo>
                  <a:lnTo>
                    <a:pt x="77" y="82"/>
                  </a:lnTo>
                  <a:lnTo>
                    <a:pt x="77" y="86"/>
                  </a:lnTo>
                  <a:lnTo>
                    <a:pt x="78" y="86"/>
                  </a:lnTo>
                  <a:lnTo>
                    <a:pt x="76" y="90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73" y="95"/>
                  </a:lnTo>
                  <a:lnTo>
                    <a:pt x="73" y="97"/>
                  </a:lnTo>
                  <a:lnTo>
                    <a:pt x="73" y="99"/>
                  </a:lnTo>
                  <a:lnTo>
                    <a:pt x="75" y="100"/>
                  </a:lnTo>
                  <a:lnTo>
                    <a:pt x="76" y="97"/>
                  </a:lnTo>
                  <a:lnTo>
                    <a:pt x="78" y="101"/>
                  </a:lnTo>
                  <a:lnTo>
                    <a:pt x="80" y="102"/>
                  </a:lnTo>
                  <a:lnTo>
                    <a:pt x="85" y="99"/>
                  </a:lnTo>
                  <a:lnTo>
                    <a:pt x="85" y="101"/>
                  </a:lnTo>
                  <a:lnTo>
                    <a:pt x="85" y="102"/>
                  </a:lnTo>
                  <a:lnTo>
                    <a:pt x="81" y="102"/>
                  </a:lnTo>
                  <a:lnTo>
                    <a:pt x="81" y="103"/>
                  </a:lnTo>
                  <a:lnTo>
                    <a:pt x="78" y="104"/>
                  </a:lnTo>
                  <a:lnTo>
                    <a:pt x="78" y="106"/>
                  </a:lnTo>
                  <a:lnTo>
                    <a:pt x="73" y="106"/>
                  </a:lnTo>
                  <a:lnTo>
                    <a:pt x="71" y="104"/>
                  </a:lnTo>
                  <a:lnTo>
                    <a:pt x="66" y="104"/>
                  </a:lnTo>
                  <a:lnTo>
                    <a:pt x="62" y="108"/>
                  </a:lnTo>
                  <a:lnTo>
                    <a:pt x="64" y="111"/>
                  </a:lnTo>
                  <a:lnTo>
                    <a:pt x="63" y="113"/>
                  </a:lnTo>
                  <a:lnTo>
                    <a:pt x="61" y="111"/>
                  </a:lnTo>
                  <a:lnTo>
                    <a:pt x="60" y="111"/>
                  </a:lnTo>
                  <a:lnTo>
                    <a:pt x="59" y="113"/>
                  </a:lnTo>
                  <a:lnTo>
                    <a:pt x="57" y="114"/>
                  </a:lnTo>
                  <a:lnTo>
                    <a:pt x="57" y="116"/>
                  </a:lnTo>
                  <a:lnTo>
                    <a:pt x="56" y="116"/>
                  </a:lnTo>
                  <a:lnTo>
                    <a:pt x="56" y="120"/>
                  </a:lnTo>
                  <a:lnTo>
                    <a:pt x="53" y="120"/>
                  </a:lnTo>
                  <a:lnTo>
                    <a:pt x="52" y="119"/>
                  </a:lnTo>
                  <a:lnTo>
                    <a:pt x="45" y="121"/>
                  </a:lnTo>
                  <a:lnTo>
                    <a:pt x="45" y="123"/>
                  </a:lnTo>
                  <a:lnTo>
                    <a:pt x="46" y="125"/>
                  </a:lnTo>
                  <a:lnTo>
                    <a:pt x="45" y="127"/>
                  </a:lnTo>
                  <a:lnTo>
                    <a:pt x="43" y="126"/>
                  </a:lnTo>
                  <a:lnTo>
                    <a:pt x="43" y="123"/>
                  </a:lnTo>
                  <a:lnTo>
                    <a:pt x="41" y="122"/>
                  </a:lnTo>
                  <a:lnTo>
                    <a:pt x="39" y="122"/>
                  </a:lnTo>
                  <a:lnTo>
                    <a:pt x="38" y="124"/>
                  </a:lnTo>
                  <a:lnTo>
                    <a:pt x="38" y="131"/>
                  </a:lnTo>
                  <a:lnTo>
                    <a:pt x="40" y="137"/>
                  </a:lnTo>
                  <a:lnTo>
                    <a:pt x="40" y="138"/>
                  </a:lnTo>
                  <a:lnTo>
                    <a:pt x="40" y="139"/>
                  </a:lnTo>
                  <a:lnTo>
                    <a:pt x="41" y="140"/>
                  </a:lnTo>
                  <a:lnTo>
                    <a:pt x="43" y="140"/>
                  </a:lnTo>
                  <a:lnTo>
                    <a:pt x="45" y="138"/>
                  </a:lnTo>
                  <a:lnTo>
                    <a:pt x="46" y="139"/>
                  </a:lnTo>
                  <a:lnTo>
                    <a:pt x="48" y="139"/>
                  </a:lnTo>
                  <a:lnTo>
                    <a:pt x="50" y="139"/>
                  </a:lnTo>
                  <a:lnTo>
                    <a:pt x="50" y="137"/>
                  </a:lnTo>
                  <a:lnTo>
                    <a:pt x="51" y="137"/>
                  </a:lnTo>
                  <a:lnTo>
                    <a:pt x="52" y="139"/>
                  </a:lnTo>
                  <a:lnTo>
                    <a:pt x="53" y="139"/>
                  </a:lnTo>
                  <a:lnTo>
                    <a:pt x="54" y="137"/>
                  </a:lnTo>
                  <a:lnTo>
                    <a:pt x="55" y="138"/>
                  </a:lnTo>
                  <a:lnTo>
                    <a:pt x="58" y="137"/>
                  </a:lnTo>
                  <a:lnTo>
                    <a:pt x="61" y="134"/>
                  </a:lnTo>
                  <a:lnTo>
                    <a:pt x="62" y="134"/>
                  </a:lnTo>
                  <a:lnTo>
                    <a:pt x="64" y="134"/>
                  </a:lnTo>
                  <a:lnTo>
                    <a:pt x="65" y="135"/>
                  </a:lnTo>
                  <a:lnTo>
                    <a:pt x="71" y="134"/>
                  </a:lnTo>
                  <a:lnTo>
                    <a:pt x="73" y="134"/>
                  </a:lnTo>
                  <a:lnTo>
                    <a:pt x="76" y="133"/>
                  </a:lnTo>
                  <a:lnTo>
                    <a:pt x="77" y="130"/>
                  </a:lnTo>
                  <a:lnTo>
                    <a:pt x="79" y="130"/>
                  </a:lnTo>
                  <a:lnTo>
                    <a:pt x="79" y="132"/>
                  </a:lnTo>
                  <a:lnTo>
                    <a:pt x="78" y="132"/>
                  </a:lnTo>
                  <a:lnTo>
                    <a:pt x="79" y="133"/>
                  </a:lnTo>
                  <a:lnTo>
                    <a:pt x="80" y="136"/>
                  </a:lnTo>
                  <a:lnTo>
                    <a:pt x="79" y="137"/>
                  </a:lnTo>
                  <a:lnTo>
                    <a:pt x="75" y="136"/>
                  </a:lnTo>
                  <a:lnTo>
                    <a:pt x="73" y="137"/>
                  </a:lnTo>
                  <a:lnTo>
                    <a:pt x="72" y="135"/>
                  </a:lnTo>
                  <a:lnTo>
                    <a:pt x="72" y="138"/>
                  </a:lnTo>
                  <a:lnTo>
                    <a:pt x="69" y="138"/>
                  </a:lnTo>
                  <a:lnTo>
                    <a:pt x="69" y="139"/>
                  </a:lnTo>
                  <a:lnTo>
                    <a:pt x="67" y="140"/>
                  </a:lnTo>
                  <a:lnTo>
                    <a:pt x="65" y="139"/>
                  </a:lnTo>
                  <a:lnTo>
                    <a:pt x="63" y="140"/>
                  </a:lnTo>
                  <a:lnTo>
                    <a:pt x="55" y="144"/>
                  </a:lnTo>
                  <a:lnTo>
                    <a:pt x="53" y="144"/>
                  </a:lnTo>
                  <a:lnTo>
                    <a:pt x="54" y="145"/>
                  </a:lnTo>
                  <a:lnTo>
                    <a:pt x="56" y="147"/>
                  </a:lnTo>
                  <a:lnTo>
                    <a:pt x="67" y="149"/>
                  </a:lnTo>
                  <a:lnTo>
                    <a:pt x="68" y="152"/>
                  </a:lnTo>
                  <a:lnTo>
                    <a:pt x="68" y="153"/>
                  </a:lnTo>
                  <a:lnTo>
                    <a:pt x="61" y="152"/>
                  </a:lnTo>
                  <a:lnTo>
                    <a:pt x="60" y="151"/>
                  </a:lnTo>
                  <a:lnTo>
                    <a:pt x="57" y="152"/>
                  </a:lnTo>
                  <a:lnTo>
                    <a:pt x="55" y="150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2" y="154"/>
                  </a:lnTo>
                  <a:lnTo>
                    <a:pt x="50" y="154"/>
                  </a:lnTo>
                  <a:lnTo>
                    <a:pt x="49" y="149"/>
                  </a:lnTo>
                  <a:lnTo>
                    <a:pt x="46" y="148"/>
                  </a:lnTo>
                  <a:lnTo>
                    <a:pt x="43" y="152"/>
                  </a:lnTo>
                  <a:lnTo>
                    <a:pt x="44" y="155"/>
                  </a:lnTo>
                  <a:lnTo>
                    <a:pt x="43" y="159"/>
                  </a:lnTo>
                  <a:lnTo>
                    <a:pt x="44" y="162"/>
                  </a:lnTo>
                  <a:lnTo>
                    <a:pt x="45" y="166"/>
                  </a:lnTo>
                  <a:lnTo>
                    <a:pt x="46" y="166"/>
                  </a:lnTo>
                  <a:lnTo>
                    <a:pt x="48" y="170"/>
                  </a:lnTo>
                  <a:lnTo>
                    <a:pt x="55" y="173"/>
                  </a:lnTo>
                  <a:lnTo>
                    <a:pt x="56" y="173"/>
                  </a:lnTo>
                  <a:lnTo>
                    <a:pt x="58" y="175"/>
                  </a:lnTo>
                  <a:lnTo>
                    <a:pt x="58" y="178"/>
                  </a:lnTo>
                  <a:lnTo>
                    <a:pt x="59" y="179"/>
                  </a:lnTo>
                  <a:lnTo>
                    <a:pt x="63" y="179"/>
                  </a:lnTo>
                  <a:lnTo>
                    <a:pt x="65" y="178"/>
                  </a:lnTo>
                  <a:lnTo>
                    <a:pt x="66" y="179"/>
                  </a:lnTo>
                  <a:lnTo>
                    <a:pt x="67" y="178"/>
                  </a:lnTo>
                  <a:lnTo>
                    <a:pt x="70" y="178"/>
                  </a:lnTo>
                  <a:lnTo>
                    <a:pt x="71" y="179"/>
                  </a:lnTo>
                  <a:lnTo>
                    <a:pt x="73" y="179"/>
                  </a:lnTo>
                  <a:lnTo>
                    <a:pt x="73" y="181"/>
                  </a:lnTo>
                  <a:lnTo>
                    <a:pt x="71" y="184"/>
                  </a:lnTo>
                  <a:lnTo>
                    <a:pt x="70" y="182"/>
                  </a:lnTo>
                  <a:lnTo>
                    <a:pt x="67" y="182"/>
                  </a:lnTo>
                  <a:lnTo>
                    <a:pt x="63" y="184"/>
                  </a:lnTo>
                  <a:lnTo>
                    <a:pt x="63" y="186"/>
                  </a:lnTo>
                  <a:lnTo>
                    <a:pt x="72" y="194"/>
                  </a:lnTo>
                  <a:lnTo>
                    <a:pt x="72" y="196"/>
                  </a:lnTo>
                  <a:lnTo>
                    <a:pt x="72" y="201"/>
                  </a:lnTo>
                  <a:lnTo>
                    <a:pt x="73" y="201"/>
                  </a:lnTo>
                  <a:lnTo>
                    <a:pt x="75" y="198"/>
                  </a:lnTo>
                  <a:lnTo>
                    <a:pt x="75" y="200"/>
                  </a:lnTo>
                  <a:lnTo>
                    <a:pt x="77" y="201"/>
                  </a:lnTo>
                  <a:lnTo>
                    <a:pt x="79" y="201"/>
                  </a:lnTo>
                  <a:lnTo>
                    <a:pt x="81" y="199"/>
                  </a:lnTo>
                  <a:lnTo>
                    <a:pt x="81" y="195"/>
                  </a:lnTo>
                  <a:lnTo>
                    <a:pt x="82" y="195"/>
                  </a:lnTo>
                  <a:lnTo>
                    <a:pt x="82" y="193"/>
                  </a:lnTo>
                  <a:lnTo>
                    <a:pt x="81" y="191"/>
                  </a:lnTo>
                  <a:lnTo>
                    <a:pt x="82" y="189"/>
                  </a:lnTo>
                  <a:lnTo>
                    <a:pt x="81" y="188"/>
                  </a:lnTo>
                  <a:lnTo>
                    <a:pt x="82" y="186"/>
                  </a:lnTo>
                  <a:lnTo>
                    <a:pt x="85" y="184"/>
                  </a:lnTo>
                  <a:lnTo>
                    <a:pt x="85" y="180"/>
                  </a:lnTo>
                  <a:lnTo>
                    <a:pt x="85" y="180"/>
                  </a:lnTo>
                  <a:lnTo>
                    <a:pt x="86" y="179"/>
                  </a:lnTo>
                  <a:lnTo>
                    <a:pt x="85" y="176"/>
                  </a:lnTo>
                  <a:lnTo>
                    <a:pt x="86" y="172"/>
                  </a:lnTo>
                  <a:lnTo>
                    <a:pt x="85" y="170"/>
                  </a:lnTo>
                  <a:lnTo>
                    <a:pt x="85" y="166"/>
                  </a:lnTo>
                  <a:lnTo>
                    <a:pt x="86" y="164"/>
                  </a:lnTo>
                  <a:lnTo>
                    <a:pt x="89" y="159"/>
                  </a:lnTo>
                  <a:lnTo>
                    <a:pt x="91" y="159"/>
                  </a:lnTo>
                  <a:lnTo>
                    <a:pt x="90" y="156"/>
                  </a:lnTo>
                  <a:lnTo>
                    <a:pt x="88" y="157"/>
                  </a:lnTo>
                  <a:lnTo>
                    <a:pt x="88" y="155"/>
                  </a:lnTo>
                  <a:lnTo>
                    <a:pt x="94" y="153"/>
                  </a:lnTo>
                  <a:lnTo>
                    <a:pt x="96" y="154"/>
                  </a:lnTo>
                  <a:lnTo>
                    <a:pt x="97" y="153"/>
                  </a:lnTo>
                  <a:lnTo>
                    <a:pt x="97" y="151"/>
                  </a:lnTo>
                  <a:lnTo>
                    <a:pt x="98" y="150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9" y="144"/>
                  </a:lnTo>
                  <a:lnTo>
                    <a:pt x="99" y="142"/>
                  </a:lnTo>
                  <a:lnTo>
                    <a:pt x="98" y="142"/>
                  </a:lnTo>
                  <a:lnTo>
                    <a:pt x="99" y="139"/>
                  </a:lnTo>
                  <a:lnTo>
                    <a:pt x="100" y="135"/>
                  </a:lnTo>
                  <a:lnTo>
                    <a:pt x="99" y="133"/>
                  </a:lnTo>
                  <a:lnTo>
                    <a:pt x="99" y="131"/>
                  </a:lnTo>
                  <a:lnTo>
                    <a:pt x="99" y="126"/>
                  </a:lnTo>
                  <a:lnTo>
                    <a:pt x="99" y="125"/>
                  </a:lnTo>
                  <a:lnTo>
                    <a:pt x="99" y="124"/>
                  </a:lnTo>
                  <a:lnTo>
                    <a:pt x="102" y="123"/>
                  </a:lnTo>
                  <a:lnTo>
                    <a:pt x="105" y="124"/>
                  </a:lnTo>
                  <a:lnTo>
                    <a:pt x="106" y="124"/>
                  </a:lnTo>
                  <a:lnTo>
                    <a:pt x="106" y="121"/>
                  </a:lnTo>
                  <a:lnTo>
                    <a:pt x="106" y="119"/>
                  </a:lnTo>
                  <a:lnTo>
                    <a:pt x="106" y="114"/>
                  </a:lnTo>
                  <a:lnTo>
                    <a:pt x="107" y="112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08"/>
                  </a:lnTo>
                  <a:lnTo>
                    <a:pt x="107" y="106"/>
                  </a:lnTo>
                  <a:lnTo>
                    <a:pt x="107" y="103"/>
                  </a:lnTo>
                  <a:lnTo>
                    <a:pt x="106" y="100"/>
                  </a:lnTo>
                  <a:lnTo>
                    <a:pt x="110" y="99"/>
                  </a:lnTo>
                  <a:lnTo>
                    <a:pt x="111" y="97"/>
                  </a:lnTo>
                  <a:lnTo>
                    <a:pt x="113" y="97"/>
                  </a:lnTo>
                  <a:lnTo>
                    <a:pt x="114" y="93"/>
                  </a:lnTo>
                  <a:lnTo>
                    <a:pt x="113" y="91"/>
                  </a:lnTo>
                  <a:lnTo>
                    <a:pt x="116" y="90"/>
                  </a:lnTo>
                  <a:lnTo>
                    <a:pt x="118" y="91"/>
                  </a:lnTo>
                  <a:lnTo>
                    <a:pt x="121" y="87"/>
                  </a:lnTo>
                  <a:lnTo>
                    <a:pt x="125" y="87"/>
                  </a:lnTo>
                  <a:lnTo>
                    <a:pt x="129" y="84"/>
                  </a:lnTo>
                  <a:lnTo>
                    <a:pt x="133" y="86"/>
                  </a:lnTo>
                  <a:lnTo>
                    <a:pt x="135" y="86"/>
                  </a:lnTo>
                  <a:lnTo>
                    <a:pt x="136" y="84"/>
                  </a:lnTo>
                  <a:lnTo>
                    <a:pt x="138" y="80"/>
                  </a:lnTo>
                  <a:lnTo>
                    <a:pt x="137" y="76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3" y="74"/>
                  </a:lnTo>
                  <a:lnTo>
                    <a:pt x="124" y="71"/>
                  </a:lnTo>
                  <a:lnTo>
                    <a:pt x="122" y="68"/>
                  </a:lnTo>
                  <a:lnTo>
                    <a:pt x="117" y="66"/>
                  </a:lnTo>
                  <a:lnTo>
                    <a:pt x="115" y="61"/>
                  </a:lnTo>
                  <a:lnTo>
                    <a:pt x="114" y="58"/>
                  </a:lnTo>
                  <a:lnTo>
                    <a:pt x="113" y="57"/>
                  </a:lnTo>
                  <a:lnTo>
                    <a:pt x="111" y="55"/>
                  </a:lnTo>
                  <a:lnTo>
                    <a:pt x="103" y="54"/>
                  </a:lnTo>
                  <a:lnTo>
                    <a:pt x="103" y="50"/>
                  </a:lnTo>
                  <a:lnTo>
                    <a:pt x="104" y="47"/>
                  </a:lnTo>
                  <a:lnTo>
                    <a:pt x="104" y="45"/>
                  </a:lnTo>
                  <a:lnTo>
                    <a:pt x="104" y="44"/>
                  </a:lnTo>
                  <a:lnTo>
                    <a:pt x="105" y="42"/>
                  </a:lnTo>
                  <a:lnTo>
                    <a:pt x="102" y="37"/>
                  </a:lnTo>
                  <a:lnTo>
                    <a:pt x="101" y="33"/>
                  </a:lnTo>
                  <a:lnTo>
                    <a:pt x="99" y="29"/>
                  </a:lnTo>
                  <a:lnTo>
                    <a:pt x="97" y="29"/>
                  </a:lnTo>
                  <a:lnTo>
                    <a:pt x="96" y="27"/>
                  </a:lnTo>
                  <a:lnTo>
                    <a:pt x="95" y="28"/>
                  </a:lnTo>
                  <a:lnTo>
                    <a:pt x="93" y="31"/>
                  </a:lnTo>
                  <a:lnTo>
                    <a:pt x="93" y="34"/>
                  </a:lnTo>
                  <a:lnTo>
                    <a:pt x="94" y="36"/>
                  </a:lnTo>
                  <a:lnTo>
                    <a:pt x="91" y="39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9" y="41"/>
                  </a:lnTo>
                  <a:lnTo>
                    <a:pt x="90" y="37"/>
                  </a:lnTo>
                  <a:lnTo>
                    <a:pt x="89" y="34"/>
                  </a:lnTo>
                  <a:lnTo>
                    <a:pt x="88" y="33"/>
                  </a:lnTo>
                  <a:lnTo>
                    <a:pt x="88" y="33"/>
                  </a:lnTo>
                  <a:lnTo>
                    <a:pt x="88" y="31"/>
                  </a:lnTo>
                  <a:lnTo>
                    <a:pt x="90" y="30"/>
                  </a:lnTo>
                  <a:lnTo>
                    <a:pt x="91" y="23"/>
                  </a:lnTo>
                  <a:lnTo>
                    <a:pt x="92" y="22"/>
                  </a:lnTo>
                  <a:lnTo>
                    <a:pt x="92" y="18"/>
                  </a:lnTo>
                  <a:lnTo>
                    <a:pt x="90" y="1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9" y="9"/>
                  </a:lnTo>
                  <a:lnTo>
                    <a:pt x="79" y="10"/>
                  </a:lnTo>
                  <a:lnTo>
                    <a:pt x="77" y="9"/>
                  </a:lnTo>
                  <a:lnTo>
                    <a:pt x="75" y="10"/>
                  </a:lnTo>
                  <a:lnTo>
                    <a:pt x="75" y="3"/>
                  </a:lnTo>
                  <a:lnTo>
                    <a:pt x="75" y="0"/>
                  </a:lnTo>
                  <a:lnTo>
                    <a:pt x="68" y="0"/>
                  </a:lnTo>
                  <a:lnTo>
                    <a:pt x="68" y="5"/>
                  </a:lnTo>
                  <a:close/>
                </a:path>
              </a:pathLst>
            </a:custGeom>
            <a:solidFill>
              <a:srgbClr val="E4E5E3">
                <a:alpha val="9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6" name="Freeform 564"/>
            <p:cNvSpPr>
              <a:spLocks/>
            </p:cNvSpPr>
            <p:nvPr/>
          </p:nvSpPr>
          <p:spPr bwMode="auto">
            <a:xfrm>
              <a:off x="3838575" y="141288"/>
              <a:ext cx="46038" cy="38100"/>
            </a:xfrm>
            <a:custGeom>
              <a:avLst/>
              <a:gdLst>
                <a:gd name="T0" fmla="*/ 12 w 29"/>
                <a:gd name="T1" fmla="*/ 24 h 24"/>
                <a:gd name="T2" fmla="*/ 12 w 29"/>
                <a:gd name="T3" fmla="*/ 23 h 24"/>
                <a:gd name="T4" fmla="*/ 15 w 29"/>
                <a:gd name="T5" fmla="*/ 23 h 24"/>
                <a:gd name="T6" fmla="*/ 18 w 29"/>
                <a:gd name="T7" fmla="*/ 20 h 24"/>
                <a:gd name="T8" fmla="*/ 24 w 29"/>
                <a:gd name="T9" fmla="*/ 20 h 24"/>
                <a:gd name="T10" fmla="*/ 24 w 29"/>
                <a:gd name="T11" fmla="*/ 18 h 24"/>
                <a:gd name="T12" fmla="*/ 24 w 29"/>
                <a:gd name="T13" fmla="*/ 16 h 24"/>
                <a:gd name="T14" fmla="*/ 25 w 29"/>
                <a:gd name="T15" fmla="*/ 10 h 24"/>
                <a:gd name="T16" fmla="*/ 29 w 29"/>
                <a:gd name="T17" fmla="*/ 7 h 24"/>
                <a:gd name="T18" fmla="*/ 25 w 29"/>
                <a:gd name="T19" fmla="*/ 4 h 24"/>
                <a:gd name="T20" fmla="*/ 24 w 29"/>
                <a:gd name="T21" fmla="*/ 3 h 24"/>
                <a:gd name="T22" fmla="*/ 24 w 29"/>
                <a:gd name="T23" fmla="*/ 1 h 24"/>
                <a:gd name="T24" fmla="*/ 15 w 29"/>
                <a:gd name="T25" fmla="*/ 2 h 24"/>
                <a:gd name="T26" fmla="*/ 14 w 29"/>
                <a:gd name="T27" fmla="*/ 2 h 24"/>
                <a:gd name="T28" fmla="*/ 15 w 29"/>
                <a:gd name="T29" fmla="*/ 2 h 24"/>
                <a:gd name="T30" fmla="*/ 16 w 29"/>
                <a:gd name="T31" fmla="*/ 0 h 24"/>
                <a:gd name="T32" fmla="*/ 15 w 29"/>
                <a:gd name="T33" fmla="*/ 0 h 24"/>
                <a:gd name="T34" fmla="*/ 11 w 29"/>
                <a:gd name="T35" fmla="*/ 1 h 24"/>
                <a:gd name="T36" fmla="*/ 10 w 29"/>
                <a:gd name="T37" fmla="*/ 4 h 24"/>
                <a:gd name="T38" fmla="*/ 8 w 29"/>
                <a:gd name="T39" fmla="*/ 5 h 24"/>
                <a:gd name="T40" fmla="*/ 7 w 29"/>
                <a:gd name="T41" fmla="*/ 4 h 24"/>
                <a:gd name="T42" fmla="*/ 6 w 29"/>
                <a:gd name="T43" fmla="*/ 6 h 24"/>
                <a:gd name="T44" fmla="*/ 0 w 29"/>
                <a:gd name="T45" fmla="*/ 8 h 24"/>
                <a:gd name="T46" fmla="*/ 2 w 29"/>
                <a:gd name="T47" fmla="*/ 10 h 24"/>
                <a:gd name="T48" fmla="*/ 6 w 29"/>
                <a:gd name="T49" fmla="*/ 11 h 24"/>
                <a:gd name="T50" fmla="*/ 6 w 29"/>
                <a:gd name="T51" fmla="*/ 13 h 24"/>
                <a:gd name="T52" fmla="*/ 5 w 29"/>
                <a:gd name="T53" fmla="*/ 15 h 24"/>
                <a:gd name="T54" fmla="*/ 6 w 29"/>
                <a:gd name="T55" fmla="*/ 18 h 24"/>
                <a:gd name="T56" fmla="*/ 7 w 29"/>
                <a:gd name="T57" fmla="*/ 20 h 24"/>
                <a:gd name="T58" fmla="*/ 7 w 29"/>
                <a:gd name="T59" fmla="*/ 22 h 24"/>
                <a:gd name="T60" fmla="*/ 8 w 29"/>
                <a:gd name="T61" fmla="*/ 23 h 24"/>
                <a:gd name="T62" fmla="*/ 12 w 29"/>
                <a:gd name="T6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" h="24">
                  <a:moveTo>
                    <a:pt x="12" y="24"/>
                  </a:moveTo>
                  <a:lnTo>
                    <a:pt x="12" y="23"/>
                  </a:lnTo>
                  <a:lnTo>
                    <a:pt x="15" y="23"/>
                  </a:lnTo>
                  <a:lnTo>
                    <a:pt x="18" y="20"/>
                  </a:lnTo>
                  <a:lnTo>
                    <a:pt x="24" y="20"/>
                  </a:lnTo>
                  <a:lnTo>
                    <a:pt x="24" y="18"/>
                  </a:lnTo>
                  <a:lnTo>
                    <a:pt x="24" y="16"/>
                  </a:lnTo>
                  <a:lnTo>
                    <a:pt x="25" y="10"/>
                  </a:lnTo>
                  <a:lnTo>
                    <a:pt x="29" y="7"/>
                  </a:lnTo>
                  <a:lnTo>
                    <a:pt x="25" y="4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15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1" y="1"/>
                  </a:lnTo>
                  <a:lnTo>
                    <a:pt x="10" y="4"/>
                  </a:lnTo>
                  <a:lnTo>
                    <a:pt x="8" y="5"/>
                  </a:lnTo>
                  <a:lnTo>
                    <a:pt x="7" y="4"/>
                  </a:lnTo>
                  <a:lnTo>
                    <a:pt x="6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6" y="11"/>
                  </a:lnTo>
                  <a:lnTo>
                    <a:pt x="6" y="13"/>
                  </a:lnTo>
                  <a:lnTo>
                    <a:pt x="5" y="15"/>
                  </a:lnTo>
                  <a:lnTo>
                    <a:pt x="6" y="18"/>
                  </a:lnTo>
                  <a:lnTo>
                    <a:pt x="7" y="20"/>
                  </a:lnTo>
                  <a:lnTo>
                    <a:pt x="7" y="22"/>
                  </a:lnTo>
                  <a:lnTo>
                    <a:pt x="8" y="23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90000"/>
              </a:scheme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7" name="Freeform 566"/>
            <p:cNvSpPr>
              <a:spLocks/>
            </p:cNvSpPr>
            <p:nvPr/>
          </p:nvSpPr>
          <p:spPr bwMode="auto">
            <a:xfrm>
              <a:off x="3902075" y="18891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DBCF">
                <a:alpha val="89804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8" name="Freeform 567"/>
            <p:cNvSpPr>
              <a:spLocks/>
            </p:cNvSpPr>
            <p:nvPr/>
          </p:nvSpPr>
          <p:spPr bwMode="auto">
            <a:xfrm>
              <a:off x="3902075" y="18891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1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DBCF">
                <a:alpha val="89804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9" name="Rectangle 568"/>
            <p:cNvSpPr>
              <a:spLocks noChangeArrowheads="1"/>
            </p:cNvSpPr>
            <p:nvPr/>
          </p:nvSpPr>
          <p:spPr bwMode="auto">
            <a:xfrm>
              <a:off x="3902075" y="190500"/>
              <a:ext cx="1588" cy="1588"/>
            </a:xfrm>
            <a:prstGeom prst="rect">
              <a:avLst/>
            </a:prstGeom>
            <a:solidFill>
              <a:srgbClr val="B0DBCF">
                <a:alpha val="89804"/>
              </a:srgbClr>
            </a:solidFill>
            <a:ln w="6350" cap="flat">
              <a:solidFill>
                <a:srgbClr val="FFFFFF"/>
              </a:solidFill>
              <a:prstDash val="solid"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0" name="Freeform 569"/>
            <p:cNvSpPr>
              <a:spLocks/>
            </p:cNvSpPr>
            <p:nvPr/>
          </p:nvSpPr>
          <p:spPr bwMode="auto">
            <a:xfrm>
              <a:off x="3851275" y="169863"/>
              <a:ext cx="84138" cy="92075"/>
            </a:xfrm>
            <a:custGeom>
              <a:avLst/>
              <a:gdLst>
                <a:gd name="T0" fmla="*/ 49 w 53"/>
                <a:gd name="T1" fmla="*/ 29 h 58"/>
                <a:gd name="T2" fmla="*/ 48 w 53"/>
                <a:gd name="T3" fmla="*/ 28 h 58"/>
                <a:gd name="T4" fmla="*/ 45 w 53"/>
                <a:gd name="T5" fmla="*/ 26 h 58"/>
                <a:gd name="T6" fmla="*/ 43 w 53"/>
                <a:gd name="T7" fmla="*/ 24 h 58"/>
                <a:gd name="T8" fmla="*/ 38 w 53"/>
                <a:gd name="T9" fmla="*/ 27 h 58"/>
                <a:gd name="T10" fmla="*/ 34 w 53"/>
                <a:gd name="T11" fmla="*/ 24 h 58"/>
                <a:gd name="T12" fmla="*/ 31 w 53"/>
                <a:gd name="T13" fmla="*/ 20 h 58"/>
                <a:gd name="T14" fmla="*/ 29 w 53"/>
                <a:gd name="T15" fmla="*/ 17 h 58"/>
                <a:gd name="T16" fmla="*/ 30 w 53"/>
                <a:gd name="T17" fmla="*/ 11 h 58"/>
                <a:gd name="T18" fmla="*/ 32 w 53"/>
                <a:gd name="T19" fmla="*/ 10 h 58"/>
                <a:gd name="T20" fmla="*/ 30 w 53"/>
                <a:gd name="T21" fmla="*/ 5 h 58"/>
                <a:gd name="T22" fmla="*/ 27 w 53"/>
                <a:gd name="T23" fmla="*/ 4 h 58"/>
                <a:gd name="T24" fmla="*/ 27 w 53"/>
                <a:gd name="T25" fmla="*/ 0 h 58"/>
                <a:gd name="T26" fmla="*/ 25 w 53"/>
                <a:gd name="T27" fmla="*/ 4 h 58"/>
                <a:gd name="T28" fmla="*/ 21 w 53"/>
                <a:gd name="T29" fmla="*/ 6 h 58"/>
                <a:gd name="T30" fmla="*/ 12 w 53"/>
                <a:gd name="T31" fmla="*/ 5 h 58"/>
                <a:gd name="T32" fmla="*/ 1 w 53"/>
                <a:gd name="T33" fmla="*/ 11 h 58"/>
                <a:gd name="T34" fmla="*/ 0 w 53"/>
                <a:gd name="T35" fmla="*/ 14 h 58"/>
                <a:gd name="T36" fmla="*/ 3 w 53"/>
                <a:gd name="T37" fmla="*/ 17 h 58"/>
                <a:gd name="T38" fmla="*/ 4 w 53"/>
                <a:gd name="T39" fmla="*/ 19 h 58"/>
                <a:gd name="T40" fmla="*/ 8 w 53"/>
                <a:gd name="T41" fmla="*/ 24 h 58"/>
                <a:gd name="T42" fmla="*/ 7 w 53"/>
                <a:gd name="T43" fmla="*/ 29 h 58"/>
                <a:gd name="T44" fmla="*/ 5 w 53"/>
                <a:gd name="T45" fmla="*/ 33 h 58"/>
                <a:gd name="T46" fmla="*/ 5 w 53"/>
                <a:gd name="T47" fmla="*/ 36 h 58"/>
                <a:gd name="T48" fmla="*/ 5 w 53"/>
                <a:gd name="T49" fmla="*/ 38 h 58"/>
                <a:gd name="T50" fmla="*/ 1 w 53"/>
                <a:gd name="T51" fmla="*/ 41 h 58"/>
                <a:gd name="T52" fmla="*/ 1 w 53"/>
                <a:gd name="T53" fmla="*/ 43 h 58"/>
                <a:gd name="T54" fmla="*/ 0 w 53"/>
                <a:gd name="T55" fmla="*/ 45 h 58"/>
                <a:gd name="T56" fmla="*/ 2 w 53"/>
                <a:gd name="T57" fmla="*/ 49 h 58"/>
                <a:gd name="T58" fmla="*/ 6 w 53"/>
                <a:gd name="T59" fmla="*/ 49 h 58"/>
                <a:gd name="T60" fmla="*/ 16 w 53"/>
                <a:gd name="T61" fmla="*/ 47 h 58"/>
                <a:gd name="T62" fmla="*/ 18 w 53"/>
                <a:gd name="T63" fmla="*/ 45 h 58"/>
                <a:gd name="T64" fmla="*/ 21 w 53"/>
                <a:gd name="T65" fmla="*/ 41 h 58"/>
                <a:gd name="T66" fmla="*/ 23 w 53"/>
                <a:gd name="T67" fmla="*/ 42 h 58"/>
                <a:gd name="T68" fmla="*/ 23 w 53"/>
                <a:gd name="T69" fmla="*/ 45 h 58"/>
                <a:gd name="T70" fmla="*/ 24 w 53"/>
                <a:gd name="T71" fmla="*/ 43 h 58"/>
                <a:gd name="T72" fmla="*/ 25 w 53"/>
                <a:gd name="T73" fmla="*/ 45 h 58"/>
                <a:gd name="T74" fmla="*/ 24 w 53"/>
                <a:gd name="T75" fmla="*/ 47 h 58"/>
                <a:gd name="T76" fmla="*/ 23 w 53"/>
                <a:gd name="T77" fmla="*/ 51 h 58"/>
                <a:gd name="T78" fmla="*/ 20 w 53"/>
                <a:gd name="T79" fmla="*/ 55 h 58"/>
                <a:gd name="T80" fmla="*/ 24 w 53"/>
                <a:gd name="T81" fmla="*/ 57 h 58"/>
                <a:gd name="T82" fmla="*/ 26 w 53"/>
                <a:gd name="T83" fmla="*/ 57 h 58"/>
                <a:gd name="T84" fmla="*/ 27 w 53"/>
                <a:gd name="T85" fmla="*/ 54 h 58"/>
                <a:gd name="T86" fmla="*/ 30 w 53"/>
                <a:gd name="T87" fmla="*/ 51 h 58"/>
                <a:gd name="T88" fmla="*/ 31 w 53"/>
                <a:gd name="T89" fmla="*/ 52 h 58"/>
                <a:gd name="T90" fmla="*/ 34 w 53"/>
                <a:gd name="T91" fmla="*/ 51 h 58"/>
                <a:gd name="T92" fmla="*/ 35 w 53"/>
                <a:gd name="T93" fmla="*/ 49 h 58"/>
                <a:gd name="T94" fmla="*/ 36 w 53"/>
                <a:gd name="T95" fmla="*/ 47 h 58"/>
                <a:gd name="T96" fmla="*/ 39 w 53"/>
                <a:gd name="T97" fmla="*/ 44 h 58"/>
                <a:gd name="T98" fmla="*/ 40 w 53"/>
                <a:gd name="T99" fmla="*/ 40 h 58"/>
                <a:gd name="T100" fmla="*/ 43 w 53"/>
                <a:gd name="T101" fmla="*/ 36 h 58"/>
                <a:gd name="T102" fmla="*/ 53 w 53"/>
                <a:gd name="T103" fmla="*/ 33 h 58"/>
                <a:gd name="T104" fmla="*/ 52 w 53"/>
                <a:gd name="T105" fmla="*/ 3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" h="58">
                  <a:moveTo>
                    <a:pt x="49" y="31"/>
                  </a:moveTo>
                  <a:lnTo>
                    <a:pt x="49" y="29"/>
                  </a:lnTo>
                  <a:lnTo>
                    <a:pt x="48" y="29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5" y="26"/>
                  </a:lnTo>
                  <a:lnTo>
                    <a:pt x="44" y="23"/>
                  </a:lnTo>
                  <a:lnTo>
                    <a:pt x="43" y="24"/>
                  </a:lnTo>
                  <a:lnTo>
                    <a:pt x="42" y="25"/>
                  </a:lnTo>
                  <a:lnTo>
                    <a:pt x="38" y="27"/>
                  </a:lnTo>
                  <a:lnTo>
                    <a:pt x="36" y="26"/>
                  </a:lnTo>
                  <a:lnTo>
                    <a:pt x="34" y="24"/>
                  </a:lnTo>
                  <a:lnTo>
                    <a:pt x="33" y="23"/>
                  </a:lnTo>
                  <a:lnTo>
                    <a:pt x="31" y="20"/>
                  </a:lnTo>
                  <a:lnTo>
                    <a:pt x="29" y="19"/>
                  </a:lnTo>
                  <a:lnTo>
                    <a:pt x="29" y="17"/>
                  </a:lnTo>
                  <a:lnTo>
                    <a:pt x="29" y="14"/>
                  </a:lnTo>
                  <a:lnTo>
                    <a:pt x="30" y="11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3" y="8"/>
                  </a:lnTo>
                  <a:lnTo>
                    <a:pt x="30" y="5"/>
                  </a:lnTo>
                  <a:lnTo>
                    <a:pt x="28" y="6"/>
                  </a:lnTo>
                  <a:lnTo>
                    <a:pt x="27" y="4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6" y="0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1" y="6"/>
                  </a:lnTo>
                  <a:lnTo>
                    <a:pt x="16" y="6"/>
                  </a:lnTo>
                  <a:lnTo>
                    <a:pt x="12" y="5"/>
                  </a:lnTo>
                  <a:lnTo>
                    <a:pt x="7" y="7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0" y="14"/>
                  </a:lnTo>
                  <a:lnTo>
                    <a:pt x="2" y="15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4" y="19"/>
                  </a:lnTo>
                  <a:lnTo>
                    <a:pt x="9" y="22"/>
                  </a:lnTo>
                  <a:lnTo>
                    <a:pt x="8" y="24"/>
                  </a:lnTo>
                  <a:lnTo>
                    <a:pt x="8" y="26"/>
                  </a:lnTo>
                  <a:lnTo>
                    <a:pt x="7" y="29"/>
                  </a:lnTo>
                  <a:lnTo>
                    <a:pt x="7" y="31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1" y="41"/>
                  </a:lnTo>
                  <a:lnTo>
                    <a:pt x="1" y="42"/>
                  </a:lnTo>
                  <a:lnTo>
                    <a:pt x="1" y="43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2" y="49"/>
                  </a:lnTo>
                  <a:lnTo>
                    <a:pt x="4" y="47"/>
                  </a:lnTo>
                  <a:lnTo>
                    <a:pt x="6" y="49"/>
                  </a:lnTo>
                  <a:lnTo>
                    <a:pt x="8" y="47"/>
                  </a:lnTo>
                  <a:lnTo>
                    <a:pt x="16" y="47"/>
                  </a:lnTo>
                  <a:lnTo>
                    <a:pt x="16" y="46"/>
                  </a:lnTo>
                  <a:lnTo>
                    <a:pt x="18" y="45"/>
                  </a:lnTo>
                  <a:lnTo>
                    <a:pt x="19" y="43"/>
                  </a:lnTo>
                  <a:lnTo>
                    <a:pt x="21" y="41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2" y="44"/>
                  </a:lnTo>
                  <a:lnTo>
                    <a:pt x="23" y="45"/>
                  </a:lnTo>
                  <a:lnTo>
                    <a:pt x="23" y="46"/>
                  </a:lnTo>
                  <a:lnTo>
                    <a:pt x="24" y="43"/>
                  </a:lnTo>
                  <a:lnTo>
                    <a:pt x="26" y="43"/>
                  </a:lnTo>
                  <a:lnTo>
                    <a:pt x="25" y="45"/>
                  </a:lnTo>
                  <a:lnTo>
                    <a:pt x="25" y="46"/>
                  </a:lnTo>
                  <a:lnTo>
                    <a:pt x="24" y="47"/>
                  </a:lnTo>
                  <a:lnTo>
                    <a:pt x="22" y="49"/>
                  </a:lnTo>
                  <a:lnTo>
                    <a:pt x="23" y="51"/>
                  </a:lnTo>
                  <a:lnTo>
                    <a:pt x="23" y="52"/>
                  </a:lnTo>
                  <a:lnTo>
                    <a:pt x="20" y="55"/>
                  </a:lnTo>
                  <a:lnTo>
                    <a:pt x="22" y="58"/>
                  </a:lnTo>
                  <a:lnTo>
                    <a:pt x="24" y="57"/>
                  </a:lnTo>
                  <a:lnTo>
                    <a:pt x="24" y="58"/>
                  </a:lnTo>
                  <a:lnTo>
                    <a:pt x="26" y="57"/>
                  </a:lnTo>
                  <a:lnTo>
                    <a:pt x="26" y="55"/>
                  </a:lnTo>
                  <a:lnTo>
                    <a:pt x="27" y="54"/>
                  </a:lnTo>
                  <a:lnTo>
                    <a:pt x="30" y="52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1" y="52"/>
                  </a:lnTo>
                  <a:lnTo>
                    <a:pt x="32" y="52"/>
                  </a:lnTo>
                  <a:lnTo>
                    <a:pt x="34" y="51"/>
                  </a:lnTo>
                  <a:lnTo>
                    <a:pt x="34" y="50"/>
                  </a:lnTo>
                  <a:lnTo>
                    <a:pt x="35" y="49"/>
                  </a:lnTo>
                  <a:lnTo>
                    <a:pt x="36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39" y="44"/>
                  </a:lnTo>
                  <a:lnTo>
                    <a:pt x="39" y="42"/>
                  </a:lnTo>
                  <a:lnTo>
                    <a:pt x="40" y="40"/>
                  </a:lnTo>
                  <a:lnTo>
                    <a:pt x="42" y="38"/>
                  </a:lnTo>
                  <a:lnTo>
                    <a:pt x="43" y="36"/>
                  </a:lnTo>
                  <a:lnTo>
                    <a:pt x="48" y="33"/>
                  </a:lnTo>
                  <a:lnTo>
                    <a:pt x="53" y="33"/>
                  </a:lnTo>
                  <a:lnTo>
                    <a:pt x="53" y="32"/>
                  </a:lnTo>
                  <a:lnTo>
                    <a:pt x="52" y="32"/>
                  </a:lnTo>
                  <a:lnTo>
                    <a:pt x="49" y="31"/>
                  </a:lnTo>
                  <a:close/>
                </a:path>
              </a:pathLst>
            </a:custGeom>
            <a:solidFill>
              <a:srgbClr val="E4E5E3">
                <a:alpha val="9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1" name="Freeform 571"/>
            <p:cNvSpPr>
              <a:spLocks/>
            </p:cNvSpPr>
            <p:nvPr/>
          </p:nvSpPr>
          <p:spPr bwMode="auto">
            <a:xfrm>
              <a:off x="3795712" y="0"/>
              <a:ext cx="185738" cy="88900"/>
            </a:xfrm>
            <a:custGeom>
              <a:avLst/>
              <a:gdLst>
                <a:gd name="T0" fmla="*/ 5 w 117"/>
                <a:gd name="T1" fmla="*/ 3 h 56"/>
                <a:gd name="T2" fmla="*/ 6 w 117"/>
                <a:gd name="T3" fmla="*/ 5 h 56"/>
                <a:gd name="T4" fmla="*/ 1 w 117"/>
                <a:gd name="T5" fmla="*/ 9 h 56"/>
                <a:gd name="T6" fmla="*/ 4 w 117"/>
                <a:gd name="T7" fmla="*/ 13 h 56"/>
                <a:gd name="T8" fmla="*/ 6 w 117"/>
                <a:gd name="T9" fmla="*/ 16 h 56"/>
                <a:gd name="T10" fmla="*/ 7 w 117"/>
                <a:gd name="T11" fmla="*/ 17 h 56"/>
                <a:gd name="T12" fmla="*/ 9 w 117"/>
                <a:gd name="T13" fmla="*/ 20 h 56"/>
                <a:gd name="T14" fmla="*/ 17 w 117"/>
                <a:gd name="T15" fmla="*/ 21 h 56"/>
                <a:gd name="T16" fmla="*/ 20 w 117"/>
                <a:gd name="T17" fmla="*/ 19 h 56"/>
                <a:gd name="T18" fmla="*/ 29 w 117"/>
                <a:gd name="T19" fmla="*/ 17 h 56"/>
                <a:gd name="T20" fmla="*/ 34 w 117"/>
                <a:gd name="T21" fmla="*/ 15 h 56"/>
                <a:gd name="T22" fmla="*/ 48 w 117"/>
                <a:gd name="T23" fmla="*/ 14 h 56"/>
                <a:gd name="T24" fmla="*/ 47 w 117"/>
                <a:gd name="T25" fmla="*/ 17 h 56"/>
                <a:gd name="T26" fmla="*/ 49 w 117"/>
                <a:gd name="T27" fmla="*/ 19 h 56"/>
                <a:gd name="T28" fmla="*/ 48 w 117"/>
                <a:gd name="T29" fmla="*/ 21 h 56"/>
                <a:gd name="T30" fmla="*/ 36 w 117"/>
                <a:gd name="T31" fmla="*/ 23 h 56"/>
                <a:gd name="T32" fmla="*/ 32 w 117"/>
                <a:gd name="T33" fmla="*/ 23 h 56"/>
                <a:gd name="T34" fmla="*/ 34 w 117"/>
                <a:gd name="T35" fmla="*/ 27 h 56"/>
                <a:gd name="T36" fmla="*/ 37 w 117"/>
                <a:gd name="T37" fmla="*/ 28 h 56"/>
                <a:gd name="T38" fmla="*/ 36 w 117"/>
                <a:gd name="T39" fmla="*/ 31 h 56"/>
                <a:gd name="T40" fmla="*/ 28 w 117"/>
                <a:gd name="T41" fmla="*/ 28 h 56"/>
                <a:gd name="T42" fmla="*/ 23 w 117"/>
                <a:gd name="T43" fmla="*/ 26 h 56"/>
                <a:gd name="T44" fmla="*/ 21 w 117"/>
                <a:gd name="T45" fmla="*/ 30 h 56"/>
                <a:gd name="T46" fmla="*/ 25 w 117"/>
                <a:gd name="T47" fmla="*/ 34 h 56"/>
                <a:gd name="T48" fmla="*/ 34 w 117"/>
                <a:gd name="T49" fmla="*/ 39 h 56"/>
                <a:gd name="T50" fmla="*/ 38 w 117"/>
                <a:gd name="T51" fmla="*/ 43 h 56"/>
                <a:gd name="T52" fmla="*/ 41 w 117"/>
                <a:gd name="T53" fmla="*/ 41 h 56"/>
                <a:gd name="T54" fmla="*/ 44 w 117"/>
                <a:gd name="T55" fmla="*/ 39 h 56"/>
                <a:gd name="T56" fmla="*/ 51 w 117"/>
                <a:gd name="T57" fmla="*/ 40 h 56"/>
                <a:gd name="T58" fmla="*/ 59 w 117"/>
                <a:gd name="T59" fmla="*/ 40 h 56"/>
                <a:gd name="T60" fmla="*/ 58 w 117"/>
                <a:gd name="T61" fmla="*/ 44 h 56"/>
                <a:gd name="T62" fmla="*/ 61 w 117"/>
                <a:gd name="T63" fmla="*/ 49 h 56"/>
                <a:gd name="T64" fmla="*/ 62 w 117"/>
                <a:gd name="T65" fmla="*/ 53 h 56"/>
                <a:gd name="T66" fmla="*/ 66 w 117"/>
                <a:gd name="T67" fmla="*/ 56 h 56"/>
                <a:gd name="T68" fmla="*/ 68 w 117"/>
                <a:gd name="T69" fmla="*/ 56 h 56"/>
                <a:gd name="T70" fmla="*/ 78 w 117"/>
                <a:gd name="T71" fmla="*/ 51 h 56"/>
                <a:gd name="T72" fmla="*/ 83 w 117"/>
                <a:gd name="T73" fmla="*/ 45 h 56"/>
                <a:gd name="T74" fmla="*/ 89 w 117"/>
                <a:gd name="T75" fmla="*/ 45 h 56"/>
                <a:gd name="T76" fmla="*/ 92 w 117"/>
                <a:gd name="T77" fmla="*/ 45 h 56"/>
                <a:gd name="T78" fmla="*/ 97 w 117"/>
                <a:gd name="T79" fmla="*/ 39 h 56"/>
                <a:gd name="T80" fmla="*/ 100 w 117"/>
                <a:gd name="T81" fmla="*/ 35 h 56"/>
                <a:gd name="T82" fmla="*/ 101 w 117"/>
                <a:gd name="T83" fmla="*/ 32 h 56"/>
                <a:gd name="T84" fmla="*/ 99 w 117"/>
                <a:gd name="T85" fmla="*/ 27 h 56"/>
                <a:gd name="T86" fmla="*/ 104 w 117"/>
                <a:gd name="T87" fmla="*/ 24 h 56"/>
                <a:gd name="T88" fmla="*/ 108 w 117"/>
                <a:gd name="T89" fmla="*/ 19 h 56"/>
                <a:gd name="T90" fmla="*/ 109 w 117"/>
                <a:gd name="T91" fmla="*/ 17 h 56"/>
                <a:gd name="T92" fmla="*/ 115 w 117"/>
                <a:gd name="T93" fmla="*/ 13 h 56"/>
                <a:gd name="T94" fmla="*/ 115 w 117"/>
                <a:gd name="T95" fmla="*/ 6 h 56"/>
                <a:gd name="T96" fmla="*/ 116 w 117"/>
                <a:gd name="T97" fmla="*/ 3 h 56"/>
                <a:gd name="T98" fmla="*/ 55 w 117"/>
                <a:gd name="T99" fmla="*/ 0 h 56"/>
                <a:gd name="T100" fmla="*/ 54 w 117"/>
                <a:gd name="T101" fmla="*/ 3 h 56"/>
                <a:gd name="T102" fmla="*/ 16 w 117"/>
                <a:gd name="T103" fmla="*/ 0 h 56"/>
                <a:gd name="T104" fmla="*/ 8 w 117"/>
                <a:gd name="T105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7" h="56">
                  <a:moveTo>
                    <a:pt x="8" y="3"/>
                  </a:moveTo>
                  <a:lnTo>
                    <a:pt x="7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4"/>
                  </a:lnTo>
                  <a:lnTo>
                    <a:pt x="6" y="5"/>
                  </a:lnTo>
                  <a:lnTo>
                    <a:pt x="3" y="5"/>
                  </a:lnTo>
                  <a:lnTo>
                    <a:pt x="0" y="8"/>
                  </a:lnTo>
                  <a:lnTo>
                    <a:pt x="1" y="9"/>
                  </a:lnTo>
                  <a:lnTo>
                    <a:pt x="3" y="10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4" y="15"/>
                  </a:lnTo>
                  <a:lnTo>
                    <a:pt x="5" y="18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9"/>
                  </a:lnTo>
                  <a:lnTo>
                    <a:pt x="9" y="20"/>
                  </a:lnTo>
                  <a:lnTo>
                    <a:pt x="16" y="19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8" y="21"/>
                  </a:lnTo>
                  <a:lnTo>
                    <a:pt x="20" y="20"/>
                  </a:lnTo>
                  <a:lnTo>
                    <a:pt x="20" y="19"/>
                  </a:lnTo>
                  <a:lnTo>
                    <a:pt x="24" y="19"/>
                  </a:lnTo>
                  <a:lnTo>
                    <a:pt x="25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34" y="17"/>
                  </a:lnTo>
                  <a:lnTo>
                    <a:pt x="34" y="15"/>
                  </a:lnTo>
                  <a:lnTo>
                    <a:pt x="44" y="15"/>
                  </a:lnTo>
                  <a:lnTo>
                    <a:pt x="45" y="14"/>
                  </a:lnTo>
                  <a:lnTo>
                    <a:pt x="48" y="14"/>
                  </a:lnTo>
                  <a:lnTo>
                    <a:pt x="49" y="13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50" y="17"/>
                  </a:lnTo>
                  <a:lnTo>
                    <a:pt x="49" y="18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8" y="21"/>
                  </a:lnTo>
                  <a:lnTo>
                    <a:pt x="47" y="22"/>
                  </a:lnTo>
                  <a:lnTo>
                    <a:pt x="37" y="21"/>
                  </a:lnTo>
                  <a:lnTo>
                    <a:pt x="36" y="23"/>
                  </a:lnTo>
                  <a:lnTo>
                    <a:pt x="35" y="23"/>
                  </a:lnTo>
                  <a:lnTo>
                    <a:pt x="35" y="21"/>
                  </a:lnTo>
                  <a:lnTo>
                    <a:pt x="32" y="23"/>
                  </a:lnTo>
                  <a:lnTo>
                    <a:pt x="32" y="24"/>
                  </a:lnTo>
                  <a:lnTo>
                    <a:pt x="31" y="26"/>
                  </a:lnTo>
                  <a:lnTo>
                    <a:pt x="34" y="27"/>
                  </a:lnTo>
                  <a:lnTo>
                    <a:pt x="35" y="28"/>
                  </a:lnTo>
                  <a:lnTo>
                    <a:pt x="37" y="27"/>
                  </a:lnTo>
                  <a:lnTo>
                    <a:pt x="37" y="28"/>
                  </a:lnTo>
                  <a:lnTo>
                    <a:pt x="37" y="29"/>
                  </a:lnTo>
                  <a:lnTo>
                    <a:pt x="38" y="30"/>
                  </a:lnTo>
                  <a:lnTo>
                    <a:pt x="36" y="31"/>
                  </a:lnTo>
                  <a:lnTo>
                    <a:pt x="34" y="29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3" y="26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1" y="30"/>
                  </a:lnTo>
                  <a:lnTo>
                    <a:pt x="22" y="31"/>
                  </a:lnTo>
                  <a:lnTo>
                    <a:pt x="23" y="33"/>
                  </a:lnTo>
                  <a:lnTo>
                    <a:pt x="25" y="34"/>
                  </a:lnTo>
                  <a:lnTo>
                    <a:pt x="27" y="37"/>
                  </a:lnTo>
                  <a:lnTo>
                    <a:pt x="33" y="37"/>
                  </a:lnTo>
                  <a:lnTo>
                    <a:pt x="34" y="39"/>
                  </a:lnTo>
                  <a:lnTo>
                    <a:pt x="34" y="42"/>
                  </a:lnTo>
                  <a:lnTo>
                    <a:pt x="36" y="44"/>
                  </a:lnTo>
                  <a:lnTo>
                    <a:pt x="38" y="43"/>
                  </a:lnTo>
                  <a:lnTo>
                    <a:pt x="38" y="43"/>
                  </a:lnTo>
                  <a:lnTo>
                    <a:pt x="38" y="42"/>
                  </a:lnTo>
                  <a:lnTo>
                    <a:pt x="41" y="41"/>
                  </a:lnTo>
                  <a:lnTo>
                    <a:pt x="43" y="42"/>
                  </a:lnTo>
                  <a:lnTo>
                    <a:pt x="43" y="39"/>
                  </a:lnTo>
                  <a:lnTo>
                    <a:pt x="44" y="39"/>
                  </a:lnTo>
                  <a:lnTo>
                    <a:pt x="44" y="41"/>
                  </a:lnTo>
                  <a:lnTo>
                    <a:pt x="48" y="43"/>
                  </a:lnTo>
                  <a:lnTo>
                    <a:pt x="51" y="40"/>
                  </a:lnTo>
                  <a:lnTo>
                    <a:pt x="57" y="42"/>
                  </a:lnTo>
                  <a:lnTo>
                    <a:pt x="58" y="41"/>
                  </a:lnTo>
                  <a:lnTo>
                    <a:pt x="59" y="40"/>
                  </a:lnTo>
                  <a:lnTo>
                    <a:pt x="59" y="41"/>
                  </a:lnTo>
                  <a:lnTo>
                    <a:pt x="59" y="43"/>
                  </a:lnTo>
                  <a:lnTo>
                    <a:pt x="58" y="44"/>
                  </a:lnTo>
                  <a:lnTo>
                    <a:pt x="58" y="48"/>
                  </a:lnTo>
                  <a:lnTo>
                    <a:pt x="60" y="50"/>
                  </a:lnTo>
                  <a:lnTo>
                    <a:pt x="61" y="49"/>
                  </a:lnTo>
                  <a:lnTo>
                    <a:pt x="60" y="51"/>
                  </a:lnTo>
                  <a:lnTo>
                    <a:pt x="62" y="52"/>
                  </a:lnTo>
                  <a:lnTo>
                    <a:pt x="62" y="53"/>
                  </a:lnTo>
                  <a:lnTo>
                    <a:pt x="62" y="53"/>
                  </a:lnTo>
                  <a:lnTo>
                    <a:pt x="66" y="54"/>
                  </a:lnTo>
                  <a:lnTo>
                    <a:pt x="66" y="56"/>
                  </a:lnTo>
                  <a:lnTo>
                    <a:pt x="67" y="56"/>
                  </a:lnTo>
                  <a:lnTo>
                    <a:pt x="68" y="55"/>
                  </a:lnTo>
                  <a:lnTo>
                    <a:pt x="68" y="56"/>
                  </a:lnTo>
                  <a:lnTo>
                    <a:pt x="74" y="55"/>
                  </a:lnTo>
                  <a:lnTo>
                    <a:pt x="77" y="53"/>
                  </a:lnTo>
                  <a:lnTo>
                    <a:pt x="78" y="51"/>
                  </a:lnTo>
                  <a:lnTo>
                    <a:pt x="78" y="48"/>
                  </a:lnTo>
                  <a:lnTo>
                    <a:pt x="79" y="47"/>
                  </a:lnTo>
                  <a:lnTo>
                    <a:pt x="83" y="45"/>
                  </a:lnTo>
                  <a:lnTo>
                    <a:pt x="86" y="43"/>
                  </a:lnTo>
                  <a:lnTo>
                    <a:pt x="89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1" y="44"/>
                  </a:lnTo>
                  <a:lnTo>
                    <a:pt x="92" y="45"/>
                  </a:lnTo>
                  <a:lnTo>
                    <a:pt x="95" y="42"/>
                  </a:lnTo>
                  <a:lnTo>
                    <a:pt x="97" y="41"/>
                  </a:lnTo>
                  <a:lnTo>
                    <a:pt x="97" y="39"/>
                  </a:lnTo>
                  <a:lnTo>
                    <a:pt x="98" y="37"/>
                  </a:lnTo>
                  <a:lnTo>
                    <a:pt x="98" y="36"/>
                  </a:lnTo>
                  <a:lnTo>
                    <a:pt x="100" y="35"/>
                  </a:lnTo>
                  <a:lnTo>
                    <a:pt x="100" y="34"/>
                  </a:lnTo>
                  <a:lnTo>
                    <a:pt x="100" y="32"/>
                  </a:lnTo>
                  <a:lnTo>
                    <a:pt x="101" y="32"/>
                  </a:lnTo>
                  <a:lnTo>
                    <a:pt x="100" y="31"/>
                  </a:lnTo>
                  <a:lnTo>
                    <a:pt x="99" y="30"/>
                  </a:lnTo>
                  <a:lnTo>
                    <a:pt x="99" y="27"/>
                  </a:lnTo>
                  <a:lnTo>
                    <a:pt x="102" y="25"/>
                  </a:lnTo>
                  <a:lnTo>
                    <a:pt x="102" y="24"/>
                  </a:lnTo>
                  <a:lnTo>
                    <a:pt x="104" y="24"/>
                  </a:lnTo>
                  <a:lnTo>
                    <a:pt x="105" y="21"/>
                  </a:lnTo>
                  <a:lnTo>
                    <a:pt x="107" y="22"/>
                  </a:lnTo>
                  <a:lnTo>
                    <a:pt x="108" y="19"/>
                  </a:lnTo>
                  <a:lnTo>
                    <a:pt x="109" y="19"/>
                  </a:lnTo>
                  <a:lnTo>
                    <a:pt x="109" y="18"/>
                  </a:lnTo>
                  <a:lnTo>
                    <a:pt x="109" y="17"/>
                  </a:lnTo>
                  <a:lnTo>
                    <a:pt x="111" y="14"/>
                  </a:lnTo>
                  <a:lnTo>
                    <a:pt x="111" y="13"/>
                  </a:lnTo>
                  <a:lnTo>
                    <a:pt x="115" y="13"/>
                  </a:lnTo>
                  <a:lnTo>
                    <a:pt x="116" y="10"/>
                  </a:lnTo>
                  <a:lnTo>
                    <a:pt x="117" y="8"/>
                  </a:lnTo>
                  <a:lnTo>
                    <a:pt x="115" y="6"/>
                  </a:lnTo>
                  <a:lnTo>
                    <a:pt x="115" y="6"/>
                  </a:lnTo>
                  <a:lnTo>
                    <a:pt x="115" y="5"/>
                  </a:lnTo>
                  <a:lnTo>
                    <a:pt x="116" y="3"/>
                  </a:lnTo>
                  <a:lnTo>
                    <a:pt x="115" y="1"/>
                  </a:lnTo>
                  <a:lnTo>
                    <a:pt x="116" y="0"/>
                  </a:lnTo>
                  <a:lnTo>
                    <a:pt x="55" y="0"/>
                  </a:lnTo>
                  <a:lnTo>
                    <a:pt x="55" y="1"/>
                  </a:lnTo>
                  <a:lnTo>
                    <a:pt x="54" y="1"/>
                  </a:lnTo>
                  <a:lnTo>
                    <a:pt x="54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8" y="2"/>
                  </a:lnTo>
                  <a:lnTo>
                    <a:pt x="8" y="3"/>
                  </a:lnTo>
                  <a:close/>
                </a:path>
              </a:pathLst>
            </a:custGeom>
            <a:solidFill>
              <a:srgbClr val="E4E5E3">
                <a:alpha val="90000"/>
              </a:srgbClr>
            </a:solidFill>
            <a:ln w="6350">
              <a:solidFill>
                <a:srgbClr val="FFFFFF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aphicFrame>
        <p:nvGraphicFramePr>
          <p:cNvPr id="363" name="Tabelle 362"/>
          <p:cNvGraphicFramePr>
            <a:graphicFrameLocks noGrp="1"/>
          </p:cNvGraphicFramePr>
          <p:nvPr>
            <p:extLst/>
          </p:nvPr>
        </p:nvGraphicFramePr>
        <p:xfrm>
          <a:off x="7272301" y="2803435"/>
          <a:ext cx="2475274" cy="495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5274"/>
              </a:tblGrid>
              <a:tr h="443466">
                <a:tc>
                  <a:txBody>
                    <a:bodyPr/>
                    <a:lstStyle/>
                    <a:p>
                      <a:r>
                        <a:rPr lang="en-US" sz="105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Offices in Asia</a:t>
                      </a:r>
                      <a:endParaRPr lang="en-US" sz="1050" b="1" u="none" dirty="0" smtClean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r>
                        <a:rPr lang="en-US" sz="8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CHINA: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Shanghai </a:t>
                      </a:r>
                    </a:p>
                    <a:p>
                      <a:r>
                        <a:rPr lang="en-US" sz="8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INDIA: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New Delhi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4" name="Tabelle 3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662885"/>
              </p:ext>
            </p:extLst>
          </p:nvPr>
        </p:nvGraphicFramePr>
        <p:xfrm>
          <a:off x="356474" y="2591131"/>
          <a:ext cx="1757221" cy="7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221"/>
              </a:tblGrid>
              <a:tr h="696046">
                <a:tc>
                  <a:txBody>
                    <a:bodyPr/>
                    <a:lstStyle/>
                    <a:p>
                      <a:r>
                        <a:rPr lang="en-US" sz="105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Offices in North America</a:t>
                      </a:r>
                      <a:endParaRPr lang="en-US" sz="1050" b="1" u="none" dirty="0" smtClean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r>
                        <a:rPr lang="en-US" sz="9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USA: </a:t>
                      </a:r>
                    </a:p>
                    <a:p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New Haven, Boston, Philadelphia</a:t>
                      </a:r>
                    </a:p>
                    <a:p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Indianapolis,</a:t>
                      </a:r>
                      <a:r>
                        <a:rPr lang="en-US" sz="800" b="0" i="1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Washington D.C.</a:t>
                      </a:r>
                    </a:p>
                    <a:p>
                      <a:endParaRPr lang="en-US" sz="800" b="0" i="1" dirty="0" smtClean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" name="Oval 604"/>
          <p:cNvSpPr>
            <a:spLocks noChangeArrowheads="1"/>
          </p:cNvSpPr>
          <p:nvPr/>
        </p:nvSpPr>
        <p:spPr bwMode="auto">
          <a:xfrm>
            <a:off x="4314716" y="2218050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69" name="Oval 604"/>
          <p:cNvSpPr>
            <a:spLocks noChangeArrowheads="1"/>
          </p:cNvSpPr>
          <p:nvPr/>
        </p:nvSpPr>
        <p:spPr bwMode="auto">
          <a:xfrm>
            <a:off x="4325613" y="252674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0" name="Oval 604"/>
          <p:cNvSpPr>
            <a:spLocks noChangeArrowheads="1"/>
          </p:cNvSpPr>
          <p:nvPr/>
        </p:nvSpPr>
        <p:spPr bwMode="auto">
          <a:xfrm>
            <a:off x="4872349" y="249434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1" name="Oval 604"/>
          <p:cNvSpPr>
            <a:spLocks noChangeArrowheads="1"/>
          </p:cNvSpPr>
          <p:nvPr/>
        </p:nvSpPr>
        <p:spPr bwMode="auto">
          <a:xfrm>
            <a:off x="4536482" y="236045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3" name="Oval 604"/>
          <p:cNvSpPr>
            <a:spLocks noChangeArrowheads="1"/>
          </p:cNvSpPr>
          <p:nvPr/>
        </p:nvSpPr>
        <p:spPr bwMode="auto">
          <a:xfrm>
            <a:off x="6834855" y="270676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5" name="Oval 604"/>
          <p:cNvSpPr>
            <a:spLocks noChangeArrowheads="1"/>
          </p:cNvSpPr>
          <p:nvPr/>
        </p:nvSpPr>
        <p:spPr bwMode="auto">
          <a:xfrm>
            <a:off x="5972749" y="2841780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6" name="Oval 604"/>
          <p:cNvSpPr>
            <a:spLocks noChangeArrowheads="1"/>
          </p:cNvSpPr>
          <p:nvPr/>
        </p:nvSpPr>
        <p:spPr bwMode="auto">
          <a:xfrm>
            <a:off x="4584605" y="1941680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79" name="Textfeld 1108"/>
          <p:cNvSpPr txBox="1"/>
          <p:nvPr/>
        </p:nvSpPr>
        <p:spPr>
          <a:xfrm>
            <a:off x="5211810" y="4090160"/>
            <a:ext cx="1655445" cy="91186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800" dirty="0">
                <a:solidFill>
                  <a:srgbClr val="789185"/>
                </a:solidFill>
                <a:effectLst/>
                <a:ea typeface="Calibri"/>
                <a:cs typeface="Times New Roman"/>
                <a:sym typeface="Wingdings"/>
              </a:rPr>
              <a:t></a:t>
            </a:r>
            <a:r>
              <a:rPr lang="en-US" sz="800" dirty="0">
                <a:effectLst/>
                <a:ea typeface="Calibri"/>
                <a:cs typeface="Times New Roman"/>
              </a:rPr>
              <a:t> = PharmaLex Group	</a:t>
            </a:r>
            <a:endParaRPr lang="de-DE" sz="800" dirty="0">
              <a:effectLst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800" dirty="0">
                <a:solidFill>
                  <a:srgbClr val="A7BCB5"/>
                </a:solidFill>
                <a:effectLst/>
                <a:ea typeface="Calibri"/>
                <a:cs typeface="Times New Roman"/>
                <a:sym typeface="Wingdings"/>
              </a:rPr>
              <a:t></a:t>
            </a:r>
            <a:r>
              <a:rPr lang="en-US" sz="800" dirty="0">
                <a:effectLst/>
                <a:ea typeface="Calibri"/>
                <a:cs typeface="Times New Roman"/>
              </a:rPr>
              <a:t> = RegNet Partner Network</a:t>
            </a:r>
            <a:endParaRPr lang="de-DE" sz="800" dirty="0">
              <a:effectLst/>
              <a:ea typeface="Calibri"/>
              <a:cs typeface="Times New Roman"/>
            </a:endParaRPr>
          </a:p>
        </p:txBody>
      </p:sp>
      <p:sp>
        <p:nvSpPr>
          <p:cNvPr id="380" name="Oval 604"/>
          <p:cNvSpPr>
            <a:spLocks noChangeArrowheads="1"/>
          </p:cNvSpPr>
          <p:nvPr/>
        </p:nvSpPr>
        <p:spPr bwMode="auto">
          <a:xfrm>
            <a:off x="4448707" y="231973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381" name="Tabelle 361"/>
          <p:cNvGraphicFramePr>
            <a:graphicFrameLocks noGrp="1"/>
          </p:cNvGraphicFramePr>
          <p:nvPr>
            <p:extLst/>
          </p:nvPr>
        </p:nvGraphicFramePr>
        <p:xfrm>
          <a:off x="5212336" y="681540"/>
          <a:ext cx="3320104" cy="122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0104"/>
              </a:tblGrid>
              <a:tr h="972281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50" b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Offices in Europe</a:t>
                      </a:r>
                      <a:r>
                        <a:rPr lang="de-DE" sz="800" dirty="0" smtClean="0">
                          <a:solidFill>
                            <a:schemeClr val="tx2"/>
                          </a:solidFill>
                          <a:latin typeface="+mn-lt"/>
                        </a:rPr>
                        <a:t/>
                      </a:r>
                      <a:br>
                        <a:rPr lang="de-DE" sz="800" dirty="0" smtClean="0">
                          <a:solidFill>
                            <a:schemeClr val="tx2"/>
                          </a:solidFill>
                          <a:latin typeface="+mn-lt"/>
                        </a:rPr>
                      </a:br>
                      <a:r>
                        <a:rPr lang="en-US" sz="8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GERMANY: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Frankfurt, Mannheim, München, Karlsruhe</a:t>
                      </a:r>
                      <a:r>
                        <a:rPr lang="en-US" sz="800" b="0" i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,</a:t>
                      </a:r>
                      <a:r>
                        <a:rPr lang="en-US" sz="800" b="0" i="0" baseline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Berlin</a:t>
                      </a:r>
                    </a:p>
                    <a:p>
                      <a:r>
                        <a:rPr lang="en-US" sz="8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UK: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London</a:t>
                      </a:r>
                    </a:p>
                    <a:p>
                      <a:r>
                        <a:rPr lang="en-US" sz="800" b="0" dirty="0" smtClean="0">
                          <a:solidFill>
                            <a:schemeClr val="tx2"/>
                          </a:solidFill>
                          <a:latin typeface="+mn-lt"/>
                        </a:rPr>
                        <a:t>SPAIN: </a:t>
                      </a:r>
                      <a:r>
                        <a:rPr lang="en-US" sz="800" b="0" i="1" dirty="0" smtClean="0">
                          <a:solidFill>
                            <a:schemeClr val="tx2"/>
                          </a:solidFill>
                          <a:latin typeface="+mn-lt"/>
                        </a:rPr>
                        <a:t>Zaragoza</a:t>
                      </a:r>
                    </a:p>
                    <a:p>
                      <a:pPr marL="0" algn="l" defTabSz="685800" rtl="0" eaLnBrk="1" latinLnBrk="0" hangingPunct="1"/>
                      <a:r>
                        <a:rPr lang="de-DE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  <a:r>
                        <a:rPr lang="de-DE" sz="800" b="0" i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: Paris</a:t>
                      </a:r>
                    </a:p>
                    <a:p>
                      <a:pPr marL="0" algn="l" defTabSz="685800" rtl="0" eaLnBrk="1" latinLnBrk="0" hangingPunct="1"/>
                      <a:r>
                        <a:rPr lang="de-DE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  <a:r>
                        <a:rPr lang="de-DE" sz="800" b="0" i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: Saint-Georges, </a:t>
                      </a:r>
                      <a:r>
                        <a:rPr lang="de-DE" sz="800" b="0" i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Mont</a:t>
                      </a:r>
                      <a:r>
                        <a:rPr lang="de-DE" sz="800" b="0" i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-St-</a:t>
                      </a:r>
                      <a:r>
                        <a:rPr lang="de-DE" sz="800" b="0" i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Guibert</a:t>
                      </a:r>
                      <a:endParaRPr lang="en-US" sz="800" b="0" i="1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  <a:r>
                        <a:rPr lang="en-US" sz="800" b="0" i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: Basel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NORDIC REGION</a:t>
                      </a:r>
                      <a:r>
                        <a:rPr lang="en-US" sz="8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Oslo, Copenhagen, Sønderborg 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  <a:r>
                        <a:rPr lang="en-US" sz="800" b="0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Sofia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82" name="Freeform 456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4579560" y="2069986"/>
            <a:ext cx="87443" cy="96719"/>
          </a:xfrm>
          <a:custGeom>
            <a:avLst/>
            <a:gdLst>
              <a:gd name="T0" fmla="*/ 32306 w 120"/>
              <a:gd name="T1" fmla="*/ 67802 h 148"/>
              <a:gd name="T2" fmla="*/ 30560 w 120"/>
              <a:gd name="T3" fmla="*/ 68853 h 148"/>
              <a:gd name="T4" fmla="*/ 29250 w 120"/>
              <a:gd name="T5" fmla="*/ 69378 h 148"/>
              <a:gd name="T6" fmla="*/ 27940 w 120"/>
              <a:gd name="T7" fmla="*/ 69904 h 148"/>
              <a:gd name="T8" fmla="*/ 26194 w 120"/>
              <a:gd name="T9" fmla="*/ 69904 h 148"/>
              <a:gd name="T10" fmla="*/ 24448 w 120"/>
              <a:gd name="T11" fmla="*/ 69904 h 148"/>
              <a:gd name="T12" fmla="*/ 23138 w 120"/>
              <a:gd name="T13" fmla="*/ 69378 h 148"/>
              <a:gd name="T14" fmla="*/ 21828 w 120"/>
              <a:gd name="T15" fmla="*/ 68853 h 148"/>
              <a:gd name="T16" fmla="*/ 20519 w 120"/>
              <a:gd name="T17" fmla="*/ 67802 h 148"/>
              <a:gd name="T18" fmla="*/ 17899 w 120"/>
              <a:gd name="T19" fmla="*/ 67276 h 148"/>
              <a:gd name="T20" fmla="*/ 14843 w 120"/>
              <a:gd name="T21" fmla="*/ 65699 h 148"/>
              <a:gd name="T22" fmla="*/ 11351 w 120"/>
              <a:gd name="T23" fmla="*/ 63071 h 148"/>
              <a:gd name="T24" fmla="*/ 8295 w 120"/>
              <a:gd name="T25" fmla="*/ 60443 h 148"/>
              <a:gd name="T26" fmla="*/ 4802 w 120"/>
              <a:gd name="T27" fmla="*/ 56764 h 148"/>
              <a:gd name="T28" fmla="*/ 2619 w 120"/>
              <a:gd name="T29" fmla="*/ 53085 h 148"/>
              <a:gd name="T30" fmla="*/ 1310 w 120"/>
              <a:gd name="T31" fmla="*/ 50983 h 148"/>
              <a:gd name="T32" fmla="*/ 873 w 120"/>
              <a:gd name="T33" fmla="*/ 49406 h 148"/>
              <a:gd name="T34" fmla="*/ 437 w 120"/>
              <a:gd name="T35" fmla="*/ 47304 h 148"/>
              <a:gd name="T36" fmla="*/ 0 w 120"/>
              <a:gd name="T37" fmla="*/ 45727 h 148"/>
              <a:gd name="T38" fmla="*/ 873 w 120"/>
              <a:gd name="T39" fmla="*/ 38368 h 148"/>
              <a:gd name="T40" fmla="*/ 3493 w 120"/>
              <a:gd name="T41" fmla="*/ 28908 h 148"/>
              <a:gd name="T42" fmla="*/ 6112 w 120"/>
              <a:gd name="T43" fmla="*/ 18396 h 148"/>
              <a:gd name="T44" fmla="*/ 8731 w 120"/>
              <a:gd name="T45" fmla="*/ 9461 h 148"/>
              <a:gd name="T46" fmla="*/ 13970 w 120"/>
              <a:gd name="T47" fmla="*/ 8935 h 148"/>
              <a:gd name="T48" fmla="*/ 18336 w 120"/>
              <a:gd name="T49" fmla="*/ 8410 h 148"/>
              <a:gd name="T50" fmla="*/ 22265 w 120"/>
              <a:gd name="T51" fmla="*/ 7358 h 148"/>
              <a:gd name="T52" fmla="*/ 25321 w 120"/>
              <a:gd name="T53" fmla="*/ 5782 h 148"/>
              <a:gd name="T54" fmla="*/ 30560 w 120"/>
              <a:gd name="T55" fmla="*/ 2628 h 148"/>
              <a:gd name="T56" fmla="*/ 34925 w 120"/>
              <a:gd name="T57" fmla="*/ 0 h 148"/>
              <a:gd name="T58" fmla="*/ 37108 w 120"/>
              <a:gd name="T59" fmla="*/ 1051 h 148"/>
              <a:gd name="T60" fmla="*/ 40601 w 120"/>
              <a:gd name="T61" fmla="*/ 3679 h 148"/>
              <a:gd name="T62" fmla="*/ 42784 w 120"/>
              <a:gd name="T63" fmla="*/ 5256 h 148"/>
              <a:gd name="T64" fmla="*/ 44530 w 120"/>
              <a:gd name="T65" fmla="*/ 6833 h 148"/>
              <a:gd name="T66" fmla="*/ 46276 w 120"/>
              <a:gd name="T67" fmla="*/ 8410 h 148"/>
              <a:gd name="T68" fmla="*/ 46713 w 120"/>
              <a:gd name="T69" fmla="*/ 9461 h 148"/>
              <a:gd name="T70" fmla="*/ 43657 w 120"/>
              <a:gd name="T71" fmla="*/ 14717 h 148"/>
              <a:gd name="T72" fmla="*/ 40601 w 120"/>
              <a:gd name="T73" fmla="*/ 19447 h 148"/>
              <a:gd name="T74" fmla="*/ 41474 w 120"/>
              <a:gd name="T75" fmla="*/ 22075 h 148"/>
              <a:gd name="T76" fmla="*/ 42784 w 120"/>
              <a:gd name="T77" fmla="*/ 25754 h 148"/>
              <a:gd name="T78" fmla="*/ 44530 w 120"/>
              <a:gd name="T79" fmla="*/ 29433 h 148"/>
              <a:gd name="T80" fmla="*/ 46713 w 120"/>
              <a:gd name="T81" fmla="*/ 33112 h 148"/>
              <a:gd name="T82" fmla="*/ 50205 w 120"/>
              <a:gd name="T83" fmla="*/ 39420 h 148"/>
              <a:gd name="T84" fmla="*/ 52388 w 120"/>
              <a:gd name="T85" fmla="*/ 41522 h 148"/>
              <a:gd name="T86" fmla="*/ 49332 w 120"/>
              <a:gd name="T87" fmla="*/ 42573 h 148"/>
              <a:gd name="T88" fmla="*/ 46713 w 120"/>
              <a:gd name="T89" fmla="*/ 44150 h 148"/>
              <a:gd name="T90" fmla="*/ 43657 w 120"/>
              <a:gd name="T91" fmla="*/ 45727 h 148"/>
              <a:gd name="T92" fmla="*/ 41910 w 120"/>
              <a:gd name="T93" fmla="*/ 47829 h 148"/>
              <a:gd name="T94" fmla="*/ 39291 w 120"/>
              <a:gd name="T95" fmla="*/ 49931 h 148"/>
              <a:gd name="T96" fmla="*/ 37981 w 120"/>
              <a:gd name="T97" fmla="*/ 52034 h 148"/>
              <a:gd name="T98" fmla="*/ 35798 w 120"/>
              <a:gd name="T99" fmla="*/ 54662 h 148"/>
              <a:gd name="T100" fmla="*/ 34925 w 120"/>
              <a:gd name="T101" fmla="*/ 57290 h 148"/>
              <a:gd name="T102" fmla="*/ 34052 w 120"/>
              <a:gd name="T103" fmla="*/ 59918 h 148"/>
              <a:gd name="T104" fmla="*/ 33616 w 120"/>
              <a:gd name="T105" fmla="*/ 63071 h 148"/>
              <a:gd name="T106" fmla="*/ 33179 w 120"/>
              <a:gd name="T107" fmla="*/ 65699 h 148"/>
              <a:gd name="T108" fmla="*/ 32743 w 120"/>
              <a:gd name="T109" fmla="*/ 68327 h 148"/>
              <a:gd name="T110" fmla="*/ 33179 w 120"/>
              <a:gd name="T111" fmla="*/ 70955 h 148"/>
              <a:gd name="T112" fmla="*/ 33616 w 120"/>
              <a:gd name="T113" fmla="*/ 73583 h 148"/>
              <a:gd name="T114" fmla="*/ 34052 w 120"/>
              <a:gd name="T115" fmla="*/ 75686 h 148"/>
              <a:gd name="T116" fmla="*/ 34925 w 120"/>
              <a:gd name="T117" fmla="*/ 77788 h 148"/>
              <a:gd name="T118" fmla="*/ 32306 w 120"/>
              <a:gd name="T119" fmla="*/ 67802 h 14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20" h="148">
                <a:moveTo>
                  <a:pt x="74" y="129"/>
                </a:moveTo>
                <a:lnTo>
                  <a:pt x="70" y="131"/>
                </a:lnTo>
                <a:lnTo>
                  <a:pt x="67" y="132"/>
                </a:lnTo>
                <a:lnTo>
                  <a:pt x="64" y="133"/>
                </a:lnTo>
                <a:lnTo>
                  <a:pt x="60" y="133"/>
                </a:lnTo>
                <a:lnTo>
                  <a:pt x="56" y="133"/>
                </a:lnTo>
                <a:lnTo>
                  <a:pt x="53" y="132"/>
                </a:lnTo>
                <a:lnTo>
                  <a:pt x="50" y="131"/>
                </a:lnTo>
                <a:lnTo>
                  <a:pt x="47" y="129"/>
                </a:lnTo>
                <a:lnTo>
                  <a:pt x="41" y="128"/>
                </a:lnTo>
                <a:lnTo>
                  <a:pt x="34" y="125"/>
                </a:lnTo>
                <a:lnTo>
                  <a:pt x="26" y="120"/>
                </a:lnTo>
                <a:lnTo>
                  <a:pt x="19" y="115"/>
                </a:lnTo>
                <a:lnTo>
                  <a:pt x="11" y="108"/>
                </a:lnTo>
                <a:lnTo>
                  <a:pt x="6" y="101"/>
                </a:lnTo>
                <a:lnTo>
                  <a:pt x="3" y="97"/>
                </a:lnTo>
                <a:lnTo>
                  <a:pt x="2" y="94"/>
                </a:lnTo>
                <a:lnTo>
                  <a:pt x="1" y="90"/>
                </a:lnTo>
                <a:lnTo>
                  <a:pt x="0" y="87"/>
                </a:lnTo>
                <a:lnTo>
                  <a:pt x="2" y="73"/>
                </a:lnTo>
                <a:lnTo>
                  <a:pt x="8" y="55"/>
                </a:lnTo>
                <a:lnTo>
                  <a:pt x="14" y="35"/>
                </a:lnTo>
                <a:lnTo>
                  <a:pt x="20" y="18"/>
                </a:lnTo>
                <a:lnTo>
                  <a:pt x="32" y="17"/>
                </a:lnTo>
                <a:lnTo>
                  <a:pt x="42" y="16"/>
                </a:lnTo>
                <a:lnTo>
                  <a:pt x="51" y="14"/>
                </a:lnTo>
                <a:lnTo>
                  <a:pt x="58" y="11"/>
                </a:lnTo>
                <a:lnTo>
                  <a:pt x="70" y="5"/>
                </a:lnTo>
                <a:lnTo>
                  <a:pt x="80" y="0"/>
                </a:lnTo>
                <a:lnTo>
                  <a:pt x="85" y="2"/>
                </a:lnTo>
                <a:lnTo>
                  <a:pt x="93" y="7"/>
                </a:lnTo>
                <a:lnTo>
                  <a:pt x="98" y="10"/>
                </a:lnTo>
                <a:lnTo>
                  <a:pt x="102" y="13"/>
                </a:lnTo>
                <a:lnTo>
                  <a:pt x="106" y="16"/>
                </a:lnTo>
                <a:lnTo>
                  <a:pt x="107" y="18"/>
                </a:lnTo>
                <a:lnTo>
                  <a:pt x="100" y="28"/>
                </a:lnTo>
                <a:lnTo>
                  <a:pt x="93" y="37"/>
                </a:lnTo>
                <a:lnTo>
                  <a:pt x="95" y="42"/>
                </a:lnTo>
                <a:lnTo>
                  <a:pt x="98" y="49"/>
                </a:lnTo>
                <a:lnTo>
                  <a:pt x="102" y="56"/>
                </a:lnTo>
                <a:lnTo>
                  <a:pt x="107" y="63"/>
                </a:lnTo>
                <a:lnTo>
                  <a:pt x="115" y="75"/>
                </a:lnTo>
                <a:lnTo>
                  <a:pt x="120" y="79"/>
                </a:lnTo>
                <a:lnTo>
                  <a:pt x="113" y="81"/>
                </a:lnTo>
                <a:lnTo>
                  <a:pt x="107" y="84"/>
                </a:lnTo>
                <a:lnTo>
                  <a:pt x="100" y="87"/>
                </a:lnTo>
                <a:lnTo>
                  <a:pt x="96" y="91"/>
                </a:lnTo>
                <a:lnTo>
                  <a:pt x="90" y="95"/>
                </a:lnTo>
                <a:lnTo>
                  <a:pt x="87" y="99"/>
                </a:lnTo>
                <a:lnTo>
                  <a:pt x="82" y="104"/>
                </a:lnTo>
                <a:lnTo>
                  <a:pt x="80" y="109"/>
                </a:lnTo>
                <a:lnTo>
                  <a:pt x="78" y="114"/>
                </a:lnTo>
                <a:lnTo>
                  <a:pt x="77" y="120"/>
                </a:lnTo>
                <a:lnTo>
                  <a:pt x="76" y="125"/>
                </a:lnTo>
                <a:lnTo>
                  <a:pt x="75" y="130"/>
                </a:lnTo>
                <a:lnTo>
                  <a:pt x="76" y="135"/>
                </a:lnTo>
                <a:lnTo>
                  <a:pt x="77" y="140"/>
                </a:lnTo>
                <a:lnTo>
                  <a:pt x="78" y="144"/>
                </a:lnTo>
                <a:lnTo>
                  <a:pt x="80" y="148"/>
                </a:lnTo>
                <a:lnTo>
                  <a:pt x="74" y="129"/>
                </a:lnTo>
              </a:path>
            </a:pathLst>
          </a:custGeom>
          <a:solidFill>
            <a:srgbClr val="789185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85" name="Oval 604"/>
          <p:cNvSpPr>
            <a:spLocks noChangeArrowheads="1"/>
          </p:cNvSpPr>
          <p:nvPr/>
        </p:nvSpPr>
        <p:spPr bwMode="auto">
          <a:xfrm>
            <a:off x="4572000" y="225671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6" name="Freeform 455"/>
          <p:cNvSpPr>
            <a:spLocks/>
          </p:cNvSpPr>
          <p:nvPr/>
        </p:nvSpPr>
        <p:spPr bwMode="auto">
          <a:xfrm>
            <a:off x="4662010" y="2076695"/>
            <a:ext cx="34210" cy="71264"/>
          </a:xfrm>
          <a:custGeom>
            <a:avLst/>
            <a:gdLst>
              <a:gd name="T0" fmla="*/ 17 w 21"/>
              <a:gd name="T1" fmla="*/ 0 h 42"/>
              <a:gd name="T2" fmla="*/ 18 w 21"/>
              <a:gd name="T3" fmla="*/ 1 h 42"/>
              <a:gd name="T4" fmla="*/ 19 w 21"/>
              <a:gd name="T5" fmla="*/ 2 h 42"/>
              <a:gd name="T6" fmla="*/ 20 w 21"/>
              <a:gd name="T7" fmla="*/ 2 h 42"/>
              <a:gd name="T8" fmla="*/ 21 w 21"/>
              <a:gd name="T9" fmla="*/ 2 h 42"/>
              <a:gd name="T10" fmla="*/ 21 w 21"/>
              <a:gd name="T11" fmla="*/ 3 h 42"/>
              <a:gd name="T12" fmla="*/ 21 w 21"/>
              <a:gd name="T13" fmla="*/ 4 h 42"/>
              <a:gd name="T14" fmla="*/ 21 w 21"/>
              <a:gd name="T15" fmla="*/ 6 h 42"/>
              <a:gd name="T16" fmla="*/ 21 w 21"/>
              <a:gd name="T17" fmla="*/ 7 h 42"/>
              <a:gd name="T18" fmla="*/ 21 w 21"/>
              <a:gd name="T19" fmla="*/ 9 h 42"/>
              <a:gd name="T20" fmla="*/ 20 w 21"/>
              <a:gd name="T21" fmla="*/ 11 h 42"/>
              <a:gd name="T22" fmla="*/ 18 w 21"/>
              <a:gd name="T23" fmla="*/ 15 h 42"/>
              <a:gd name="T24" fmla="*/ 17 w 21"/>
              <a:gd name="T25" fmla="*/ 20 h 42"/>
              <a:gd name="T26" fmla="*/ 17 w 21"/>
              <a:gd name="T27" fmla="*/ 24 h 42"/>
              <a:gd name="T28" fmla="*/ 15 w 21"/>
              <a:gd name="T29" fmla="*/ 28 h 42"/>
              <a:gd name="T30" fmla="*/ 13 w 21"/>
              <a:gd name="T31" fmla="*/ 32 h 42"/>
              <a:gd name="T32" fmla="*/ 11 w 21"/>
              <a:gd name="T33" fmla="*/ 34 h 42"/>
              <a:gd name="T34" fmla="*/ 11 w 21"/>
              <a:gd name="T35" fmla="*/ 36 h 42"/>
              <a:gd name="T36" fmla="*/ 9 w 21"/>
              <a:gd name="T37" fmla="*/ 42 h 42"/>
              <a:gd name="T38" fmla="*/ 8 w 21"/>
              <a:gd name="T39" fmla="*/ 42 h 42"/>
              <a:gd name="T40" fmla="*/ 7 w 21"/>
              <a:gd name="T41" fmla="*/ 39 h 42"/>
              <a:gd name="T42" fmla="*/ 5 w 21"/>
              <a:gd name="T43" fmla="*/ 36 h 42"/>
              <a:gd name="T44" fmla="*/ 3 w 21"/>
              <a:gd name="T45" fmla="*/ 35 h 42"/>
              <a:gd name="T46" fmla="*/ 1 w 21"/>
              <a:gd name="T47" fmla="*/ 31 h 42"/>
              <a:gd name="T48" fmla="*/ 0 w 21"/>
              <a:gd name="T49" fmla="*/ 26 h 42"/>
              <a:gd name="T50" fmla="*/ 0 w 21"/>
              <a:gd name="T51" fmla="*/ 22 h 42"/>
              <a:gd name="T52" fmla="*/ 0 w 21"/>
              <a:gd name="T53" fmla="*/ 20 h 42"/>
              <a:gd name="T54" fmla="*/ 2 w 21"/>
              <a:gd name="T55" fmla="*/ 16 h 42"/>
              <a:gd name="T56" fmla="*/ 11 w 21"/>
              <a:gd name="T57" fmla="*/ 4 h 42"/>
              <a:gd name="T58" fmla="*/ 14 w 21"/>
              <a:gd name="T59" fmla="*/ 2 h 42"/>
              <a:gd name="T60" fmla="*/ 15 w 21"/>
              <a:gd name="T61" fmla="*/ 1 h 42"/>
              <a:gd name="T62" fmla="*/ 17 w 21"/>
              <a:gd name="T6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" h="42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20" y="2"/>
                </a:lnTo>
                <a:lnTo>
                  <a:pt x="21" y="2"/>
                </a:lnTo>
                <a:lnTo>
                  <a:pt x="21" y="3"/>
                </a:lnTo>
                <a:lnTo>
                  <a:pt x="21" y="4"/>
                </a:lnTo>
                <a:lnTo>
                  <a:pt x="21" y="6"/>
                </a:lnTo>
                <a:lnTo>
                  <a:pt x="21" y="7"/>
                </a:lnTo>
                <a:lnTo>
                  <a:pt x="21" y="9"/>
                </a:lnTo>
                <a:lnTo>
                  <a:pt x="20" y="11"/>
                </a:lnTo>
                <a:lnTo>
                  <a:pt x="18" y="15"/>
                </a:lnTo>
                <a:lnTo>
                  <a:pt x="17" y="20"/>
                </a:lnTo>
                <a:lnTo>
                  <a:pt x="17" y="24"/>
                </a:lnTo>
                <a:lnTo>
                  <a:pt x="15" y="28"/>
                </a:lnTo>
                <a:lnTo>
                  <a:pt x="13" y="32"/>
                </a:lnTo>
                <a:lnTo>
                  <a:pt x="11" y="34"/>
                </a:lnTo>
                <a:lnTo>
                  <a:pt x="11" y="36"/>
                </a:lnTo>
                <a:lnTo>
                  <a:pt x="9" y="42"/>
                </a:lnTo>
                <a:lnTo>
                  <a:pt x="8" y="42"/>
                </a:lnTo>
                <a:lnTo>
                  <a:pt x="7" y="39"/>
                </a:lnTo>
                <a:lnTo>
                  <a:pt x="5" y="36"/>
                </a:lnTo>
                <a:lnTo>
                  <a:pt x="3" y="35"/>
                </a:lnTo>
                <a:lnTo>
                  <a:pt x="1" y="31"/>
                </a:lnTo>
                <a:lnTo>
                  <a:pt x="0" y="26"/>
                </a:lnTo>
                <a:lnTo>
                  <a:pt x="0" y="22"/>
                </a:lnTo>
                <a:lnTo>
                  <a:pt x="0" y="20"/>
                </a:lnTo>
                <a:lnTo>
                  <a:pt x="2" y="16"/>
                </a:lnTo>
                <a:lnTo>
                  <a:pt x="11" y="4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789185"/>
          </a:solidFill>
          <a:ln w="6350">
            <a:solidFill>
              <a:srgbClr val="FFFFFF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3" name="Oval 604"/>
          <p:cNvSpPr>
            <a:spLocks noChangeArrowheads="1"/>
          </p:cNvSpPr>
          <p:nvPr/>
        </p:nvSpPr>
        <p:spPr bwMode="auto">
          <a:xfrm>
            <a:off x="4674615" y="2089300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87" name="Oval 604"/>
          <p:cNvSpPr>
            <a:spLocks noChangeArrowheads="1"/>
          </p:cNvSpPr>
          <p:nvPr/>
        </p:nvSpPr>
        <p:spPr bwMode="auto">
          <a:xfrm>
            <a:off x="4620377" y="2123677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2" name="Oval 604"/>
          <p:cNvSpPr>
            <a:spLocks noChangeArrowheads="1"/>
          </p:cNvSpPr>
          <p:nvPr/>
        </p:nvSpPr>
        <p:spPr bwMode="auto">
          <a:xfrm>
            <a:off x="2726795" y="2616755"/>
            <a:ext cx="32400" cy="32400"/>
          </a:xfrm>
          <a:prstGeom prst="ellipse">
            <a:avLst/>
          </a:prstGeom>
          <a:solidFill>
            <a:srgbClr val="0099A8"/>
          </a:solidFill>
          <a:ln w="3175" cap="flat">
            <a:solidFill>
              <a:schemeClr val="bg1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pSp>
        <p:nvGrpSpPr>
          <p:cNvPr id="378" name="Group 377"/>
          <p:cNvGrpSpPr/>
          <p:nvPr/>
        </p:nvGrpSpPr>
        <p:grpSpPr>
          <a:xfrm>
            <a:off x="378884" y="3338642"/>
            <a:ext cx="1632440" cy="1337898"/>
            <a:chOff x="5517105" y="726544"/>
            <a:chExt cx="3060340" cy="3382898"/>
          </a:xfrm>
        </p:grpSpPr>
        <p:pic>
          <p:nvPicPr>
            <p:cNvPr id="384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7105" y="726544"/>
              <a:ext cx="3060340" cy="3015335"/>
            </a:xfrm>
            <a:prstGeom prst="rect">
              <a:avLst/>
            </a:prstGeom>
            <a:noFill/>
            <a:ln>
              <a:noFill/>
            </a:ln>
            <a:extLst/>
          </p:spPr>
        </p:pic>
        <p:grpSp>
          <p:nvGrpSpPr>
            <p:cNvPr id="388" name="Gruppieren 5"/>
            <p:cNvGrpSpPr/>
            <p:nvPr/>
          </p:nvGrpSpPr>
          <p:grpSpPr>
            <a:xfrm>
              <a:off x="7082510" y="3177287"/>
              <a:ext cx="413956" cy="438613"/>
              <a:chOff x="204787" y="0"/>
              <a:chExt cx="504825" cy="504825"/>
            </a:xfrm>
          </p:grpSpPr>
          <p:sp>
            <p:nvSpPr>
              <p:cNvPr id="400" name="Ellipse 6"/>
              <p:cNvSpPr/>
              <p:nvPr/>
            </p:nvSpPr>
            <p:spPr>
              <a:xfrm>
                <a:off x="204787" y="0"/>
                <a:ext cx="504825" cy="504825"/>
              </a:xfrm>
              <a:prstGeom prst="ellipse">
                <a:avLst/>
              </a:prstGeom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6000" r="-26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Freihandform 7"/>
              <p:cNvSpPr/>
              <p:nvPr/>
            </p:nvSpPr>
            <p:spPr>
              <a:xfrm>
                <a:off x="295655" y="268062"/>
                <a:ext cx="323088" cy="166592"/>
              </a:xfrm>
              <a:custGeom>
                <a:avLst/>
                <a:gdLst>
                  <a:gd name="connsiteX0" fmla="*/ 0 w 323088"/>
                  <a:gd name="connsiteY0" fmla="*/ 0 h 166592"/>
                  <a:gd name="connsiteX1" fmla="*/ 323088 w 323088"/>
                  <a:gd name="connsiteY1" fmla="*/ 0 h 166592"/>
                  <a:gd name="connsiteX2" fmla="*/ 323088 w 323088"/>
                  <a:gd name="connsiteY2" fmla="*/ 166592 h 166592"/>
                  <a:gd name="connsiteX3" fmla="*/ 0 w 323088"/>
                  <a:gd name="connsiteY3" fmla="*/ 166592 h 166592"/>
                  <a:gd name="connsiteX4" fmla="*/ 0 w 323088"/>
                  <a:gd name="connsiteY4" fmla="*/ 0 h 16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3088" h="166592">
                    <a:moveTo>
                      <a:pt x="0" y="0"/>
                    </a:moveTo>
                    <a:lnTo>
                      <a:pt x="323088" y="0"/>
                    </a:lnTo>
                    <a:lnTo>
                      <a:pt x="323088" y="166592"/>
                    </a:lnTo>
                    <a:lnTo>
                      <a:pt x="0" y="16659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b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1000" kern="1200"/>
              </a:p>
            </p:txBody>
          </p:sp>
        </p:grpSp>
        <p:grpSp>
          <p:nvGrpSpPr>
            <p:cNvPr id="389" name="Gruppieren 10"/>
            <p:cNvGrpSpPr/>
            <p:nvPr/>
          </p:nvGrpSpPr>
          <p:grpSpPr>
            <a:xfrm>
              <a:off x="5644191" y="3691588"/>
              <a:ext cx="406421" cy="405046"/>
              <a:chOff x="211339" y="835464"/>
              <a:chExt cx="479830" cy="479830"/>
            </a:xfrm>
          </p:grpSpPr>
          <p:sp>
            <p:nvSpPr>
              <p:cNvPr id="398" name="Ellipse 11"/>
              <p:cNvSpPr/>
              <p:nvPr/>
            </p:nvSpPr>
            <p:spPr>
              <a:xfrm>
                <a:off x="211339" y="835464"/>
                <a:ext cx="479830" cy="479830"/>
              </a:xfrm>
              <a:prstGeom prst="ellipse">
                <a:avLst/>
              </a:prstGeom>
              <a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000" r="-25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Freihandform 12"/>
              <p:cNvSpPr/>
              <p:nvPr/>
            </p:nvSpPr>
            <p:spPr>
              <a:xfrm>
                <a:off x="297708" y="1090254"/>
                <a:ext cx="307091" cy="158343"/>
              </a:xfrm>
              <a:custGeom>
                <a:avLst/>
                <a:gdLst>
                  <a:gd name="connsiteX0" fmla="*/ 0 w 307091"/>
                  <a:gd name="connsiteY0" fmla="*/ 0 h 158343"/>
                  <a:gd name="connsiteX1" fmla="*/ 307091 w 307091"/>
                  <a:gd name="connsiteY1" fmla="*/ 0 h 158343"/>
                  <a:gd name="connsiteX2" fmla="*/ 307091 w 307091"/>
                  <a:gd name="connsiteY2" fmla="*/ 158343 h 158343"/>
                  <a:gd name="connsiteX3" fmla="*/ 0 w 307091"/>
                  <a:gd name="connsiteY3" fmla="*/ 158343 h 158343"/>
                  <a:gd name="connsiteX4" fmla="*/ 0 w 307091"/>
                  <a:gd name="connsiteY4" fmla="*/ 0 h 15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091" h="158343">
                    <a:moveTo>
                      <a:pt x="0" y="0"/>
                    </a:moveTo>
                    <a:lnTo>
                      <a:pt x="307091" y="0"/>
                    </a:lnTo>
                    <a:lnTo>
                      <a:pt x="307091" y="158343"/>
                    </a:lnTo>
                    <a:lnTo>
                      <a:pt x="0" y="15834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b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1000" kern="1200"/>
              </a:p>
            </p:txBody>
          </p:sp>
        </p:grpSp>
        <p:sp>
          <p:nvSpPr>
            <p:cNvPr id="390" name="Flussdiagramm: Verbindungsstelle 18"/>
            <p:cNvSpPr/>
            <p:nvPr/>
          </p:nvSpPr>
          <p:spPr>
            <a:xfrm>
              <a:off x="6612790" y="3689353"/>
              <a:ext cx="397409" cy="412567"/>
            </a:xfrm>
            <a:prstGeom prst="flowChartConnector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000" r="-2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391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8729" y="3683660"/>
              <a:ext cx="413956" cy="4215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3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5888" y="3174754"/>
              <a:ext cx="406492" cy="432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4" name="Picture 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3229" y="3169747"/>
              <a:ext cx="398492" cy="437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5" name="Picture 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4266" y="3673514"/>
              <a:ext cx="423119" cy="423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6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8508" y="3696875"/>
              <a:ext cx="412568" cy="412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7" name="Picture 8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1372" y="3677366"/>
              <a:ext cx="411544" cy="419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76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656565" y="1062624"/>
            <a:ext cx="7560840" cy="3465385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Medical </a:t>
            </a:r>
            <a:r>
              <a:rPr lang="en-GB" sz="1400" dirty="0"/>
              <a:t>doctors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Pharmacovigilance </a:t>
            </a:r>
            <a:r>
              <a:rPr lang="en-GB" sz="1400" dirty="0"/>
              <a:t>experts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Pharmacists</a:t>
            </a:r>
            <a:endParaRPr lang="en-GB" sz="14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Preclinical </a:t>
            </a:r>
            <a:r>
              <a:rPr lang="en-GB" sz="1400" dirty="0"/>
              <a:t>doctors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Immunologists </a:t>
            </a:r>
            <a:r>
              <a:rPr lang="en-GB" sz="1400" dirty="0"/>
              <a:t>/ toxicologists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Statisticians</a:t>
            </a:r>
            <a:endParaRPr lang="en-GB" sz="14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Data </a:t>
            </a:r>
            <a:r>
              <a:rPr lang="en-GB" sz="1400" dirty="0"/>
              <a:t>entry personnel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Health </a:t>
            </a:r>
            <a:r>
              <a:rPr lang="en-GB" sz="1400" dirty="0"/>
              <a:t>economists &amp; managers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Quality </a:t>
            </a:r>
            <a:r>
              <a:rPr lang="en-GB" sz="1400" dirty="0"/>
              <a:t>specialists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It </a:t>
            </a:r>
            <a:r>
              <a:rPr lang="en-GB" sz="1400" dirty="0"/>
              <a:t>experts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GB" sz="1400" dirty="0" smtClean="0"/>
              <a:t>Business </a:t>
            </a:r>
            <a:r>
              <a:rPr lang="en-GB" sz="1400" dirty="0"/>
              <a:t>development </a:t>
            </a:r>
            <a:r>
              <a:rPr lang="en-GB" sz="1400" dirty="0" smtClean="0"/>
              <a:t>manager</a:t>
            </a: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487452" y="4831465"/>
            <a:ext cx="1212181" cy="274637"/>
          </a:xfrm>
        </p:spPr>
        <p:txBody>
          <a:bodyPr/>
          <a:lstStyle/>
          <a:p>
            <a:fld id="{705C708A-339A-6D40-BE88-E49369F31CC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241431" y="304118"/>
            <a:ext cx="8596171" cy="381098"/>
          </a:xfrm>
          <a:prstGeom prst="rect">
            <a:avLst/>
          </a:prstGeom>
        </p:spPr>
        <p:txBody>
          <a:bodyPr vert="horz" lIns="0" tIns="7200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PharmaLex Bulgaria, part of a global team of… </a:t>
            </a:r>
            <a:endParaRPr lang="de-DE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619434" y="4870681"/>
            <a:ext cx="947687" cy="274637"/>
          </a:xfrm>
        </p:spPr>
        <p:txBody>
          <a:bodyPr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PharmaLex</a:t>
            </a:r>
          </a:p>
        </p:txBody>
      </p:sp>
      <p:sp>
        <p:nvSpPr>
          <p:cNvPr id="12" name="AutoShape 9" descr="Bildergebnis für sanofi logo"/>
          <p:cNvSpPr>
            <a:spLocks noChangeAspect="1" noChangeArrowheads="1"/>
          </p:cNvSpPr>
          <p:nvPr/>
        </p:nvSpPr>
        <p:spPr bwMode="auto">
          <a:xfrm>
            <a:off x="55693" y="-14078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AutoShape 14" descr="Bildergebnis für Fresenius"/>
          <p:cNvSpPr>
            <a:spLocks noChangeAspect="1" noChangeArrowheads="1"/>
          </p:cNvSpPr>
          <p:nvPr/>
        </p:nvSpPr>
        <p:spPr bwMode="auto">
          <a:xfrm>
            <a:off x="208093" y="116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683" y="1130460"/>
            <a:ext cx="3277722" cy="325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0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41314" y="193304"/>
            <a:ext cx="8461374" cy="406400"/>
          </a:xfrm>
        </p:spPr>
        <p:txBody>
          <a:bodyPr/>
          <a:lstStyle/>
          <a:p>
            <a:r>
              <a:rPr lang="en-US" dirty="0" smtClean="0"/>
              <a:t>PharmaLex Bulgaria, services</a:t>
            </a:r>
            <a:endParaRPr lang="de-DE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1830" y="752475"/>
            <a:ext cx="8457685" cy="3797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ihandform 8"/>
          <p:cNvSpPr/>
          <p:nvPr/>
        </p:nvSpPr>
        <p:spPr>
          <a:xfrm>
            <a:off x="3815750" y="2933601"/>
            <a:ext cx="1464587" cy="1464587"/>
          </a:xfrm>
          <a:custGeom>
            <a:avLst/>
            <a:gdLst>
              <a:gd name="connsiteX0" fmla="*/ 0 w 1784985"/>
              <a:gd name="connsiteY0" fmla="*/ 892493 h 1784985"/>
              <a:gd name="connsiteX1" fmla="*/ 892493 w 1784985"/>
              <a:gd name="connsiteY1" fmla="*/ 0 h 1784985"/>
              <a:gd name="connsiteX2" fmla="*/ 1784986 w 1784985"/>
              <a:gd name="connsiteY2" fmla="*/ 892493 h 1784985"/>
              <a:gd name="connsiteX3" fmla="*/ 892493 w 1784985"/>
              <a:gd name="connsiteY3" fmla="*/ 1784986 h 1784985"/>
              <a:gd name="connsiteX4" fmla="*/ 0 w 1784985"/>
              <a:gd name="connsiteY4" fmla="*/ 892493 h 178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4985" h="1784985">
                <a:moveTo>
                  <a:pt x="0" y="892493"/>
                </a:moveTo>
                <a:cubicBezTo>
                  <a:pt x="0" y="399583"/>
                  <a:pt x="399583" y="0"/>
                  <a:pt x="892493" y="0"/>
                </a:cubicBezTo>
                <a:cubicBezTo>
                  <a:pt x="1385403" y="0"/>
                  <a:pt x="1784986" y="399583"/>
                  <a:pt x="1784986" y="892493"/>
                </a:cubicBezTo>
                <a:cubicBezTo>
                  <a:pt x="1784986" y="1385403"/>
                  <a:pt x="1385403" y="1784986"/>
                  <a:pt x="892493" y="1784986"/>
                </a:cubicBezTo>
                <a:cubicBezTo>
                  <a:pt x="399583" y="1784986"/>
                  <a:pt x="0" y="1385403"/>
                  <a:pt x="0" y="89249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835" tIns="272835" rIns="272835" bIns="272835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700" kern="1200" noProof="0" dirty="0" smtClean="0"/>
              <a:t>Pharma company</a:t>
            </a:r>
            <a:endParaRPr lang="en-US" sz="1700" kern="1200" noProof="0" dirty="0"/>
          </a:p>
        </p:txBody>
      </p:sp>
      <p:sp>
        <p:nvSpPr>
          <p:cNvPr id="10" name="Pfeil nach links 9"/>
          <p:cNvSpPr/>
          <p:nvPr/>
        </p:nvSpPr>
        <p:spPr>
          <a:xfrm rot="12900000">
            <a:off x="2242543" y="2854231"/>
            <a:ext cx="1510013" cy="508720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bg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Pfeil nach links 10"/>
          <p:cNvSpPr/>
          <p:nvPr/>
        </p:nvSpPr>
        <p:spPr>
          <a:xfrm rot="16200000">
            <a:off x="3816993" y="1818237"/>
            <a:ext cx="1510013" cy="508720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Pfeil nach links 11"/>
          <p:cNvSpPr/>
          <p:nvPr/>
        </p:nvSpPr>
        <p:spPr>
          <a:xfrm rot="19500000">
            <a:off x="5346439" y="2854231"/>
            <a:ext cx="1510013" cy="508720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5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Freihandform 22"/>
          <p:cNvSpPr/>
          <p:nvPr/>
        </p:nvSpPr>
        <p:spPr>
          <a:xfrm>
            <a:off x="1403757" y="1997243"/>
            <a:ext cx="1950655" cy="1356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023" tIns="74023" rIns="74023" bIns="74023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noProof="0" dirty="0"/>
          </a:p>
        </p:txBody>
      </p:sp>
      <p:pic>
        <p:nvPicPr>
          <p:cNvPr id="14" name="Bild 1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572" y="2110775"/>
            <a:ext cx="1580532" cy="1125125"/>
          </a:xfrm>
          <a:prstGeom prst="rect">
            <a:avLst/>
          </a:prstGeom>
          <a:ln>
            <a:noFill/>
          </a:ln>
        </p:spPr>
      </p:pic>
      <p:sp>
        <p:nvSpPr>
          <p:cNvPr id="15" name="Rechteck 14"/>
          <p:cNvSpPr/>
          <p:nvPr/>
        </p:nvSpPr>
        <p:spPr>
          <a:xfrm>
            <a:off x="1574573" y="2295643"/>
            <a:ext cx="1580532" cy="75817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2"/>
                </a:solidFill>
              </a:rPr>
              <a:t>Pharmacovigilance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16" name="Freihandform 24"/>
          <p:cNvSpPr/>
          <p:nvPr/>
        </p:nvSpPr>
        <p:spPr>
          <a:xfrm>
            <a:off x="3596672" y="908252"/>
            <a:ext cx="1950655" cy="1356588"/>
          </a:xfrm>
          <a:prstGeom prst="rect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023" tIns="74023" rIns="74023" bIns="74023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noProof="0" dirty="0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97" y="1048631"/>
            <a:ext cx="1582885" cy="1126800"/>
          </a:xfrm>
          <a:prstGeom prst="rect">
            <a:avLst/>
          </a:prstGeom>
          <a:ln>
            <a:noFill/>
          </a:ln>
        </p:spPr>
      </p:pic>
      <p:sp>
        <p:nvSpPr>
          <p:cNvPr id="18" name="Rechteck 17"/>
          <p:cNvSpPr/>
          <p:nvPr/>
        </p:nvSpPr>
        <p:spPr>
          <a:xfrm>
            <a:off x="3781197" y="1221600"/>
            <a:ext cx="1582885" cy="75817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2"/>
                </a:solidFill>
              </a:rPr>
              <a:t>Regulatory Affairs</a:t>
            </a:r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19" name="Freihandform 26"/>
          <p:cNvSpPr/>
          <p:nvPr/>
        </p:nvSpPr>
        <p:spPr>
          <a:xfrm>
            <a:off x="5744583" y="1997243"/>
            <a:ext cx="1950655" cy="13565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023" tIns="74023" rIns="74023" bIns="74023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00" kern="1200" noProof="0" dirty="0"/>
          </a:p>
        </p:txBody>
      </p:sp>
      <p:pic>
        <p:nvPicPr>
          <p:cNvPr id="20" name="Bild 1"/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777" y="2123510"/>
            <a:ext cx="1580532" cy="1125125"/>
          </a:xfrm>
          <a:prstGeom prst="rect">
            <a:avLst/>
          </a:prstGeom>
          <a:ln>
            <a:noFill/>
          </a:ln>
        </p:spPr>
      </p:pic>
      <p:sp>
        <p:nvSpPr>
          <p:cNvPr id="21" name="Rechteck 20"/>
          <p:cNvSpPr/>
          <p:nvPr/>
        </p:nvSpPr>
        <p:spPr>
          <a:xfrm>
            <a:off x="5959778" y="2282906"/>
            <a:ext cx="1580532" cy="75817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 smtClean="0">
              <a:solidFill>
                <a:schemeClr val="bg2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bg2"/>
                </a:solidFill>
              </a:rPr>
              <a:t>Development </a:t>
            </a:r>
            <a:r>
              <a:rPr lang="en-US" sz="1400" b="1" dirty="0">
                <a:solidFill>
                  <a:schemeClr val="bg2"/>
                </a:solidFill>
              </a:rPr>
              <a:t>Consulting &amp; Scientific Affairs</a:t>
            </a:r>
          </a:p>
          <a:p>
            <a:pPr algn="ctr"/>
            <a:endParaRPr lang="en-US" sz="1400" b="1" dirty="0">
              <a:solidFill>
                <a:schemeClr val="bg2"/>
              </a:solidFill>
            </a:endParaRPr>
          </a:p>
        </p:txBody>
      </p:sp>
      <p:sp>
        <p:nvSpPr>
          <p:cNvPr id="22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PharmaLex</a:t>
            </a:r>
          </a:p>
        </p:txBody>
      </p:sp>
    </p:spTree>
    <p:extLst>
      <p:ext uri="{BB962C8B-B14F-4D97-AF65-F5344CB8AC3E}">
        <p14:creationId xmlns:p14="http://schemas.microsoft.com/office/powerpoint/2010/main" val="264416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7381951" y="4787163"/>
            <a:ext cx="1465524" cy="274637"/>
          </a:xfrm>
        </p:spPr>
        <p:txBody>
          <a:bodyPr/>
          <a:lstStyle/>
          <a:p>
            <a:fld id="{705C708A-339A-6D40-BE88-E49369F31CC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5" name="Titel 5"/>
          <p:cNvSpPr>
            <a:spLocks noGrp="1"/>
          </p:cNvSpPr>
          <p:nvPr>
            <p:ph type="title"/>
          </p:nvPr>
        </p:nvSpPr>
        <p:spPr>
          <a:xfrm>
            <a:off x="341314" y="188918"/>
            <a:ext cx="8461374" cy="381098"/>
          </a:xfrm>
        </p:spPr>
        <p:txBody>
          <a:bodyPr>
            <a:normAutofit/>
          </a:bodyPr>
          <a:lstStyle/>
          <a:p>
            <a:r>
              <a:rPr lang="en-US" dirty="0"/>
              <a:t>PharmaLex Bulgaria, services</a:t>
            </a:r>
            <a:endParaRPr lang="de-DE" dirty="0"/>
          </a:p>
        </p:txBody>
      </p:sp>
      <p:sp>
        <p:nvSpPr>
          <p:cNvPr id="30" name="Rechteck 29"/>
          <p:cNvSpPr/>
          <p:nvPr/>
        </p:nvSpPr>
        <p:spPr>
          <a:xfrm>
            <a:off x="339236" y="725769"/>
            <a:ext cx="2395267" cy="4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 anchorCtr="0"/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Pharmacovigilance 	</a:t>
            </a:r>
          </a:p>
        </p:txBody>
      </p:sp>
      <p:sp>
        <p:nvSpPr>
          <p:cNvPr id="31" name="Rechteck 30"/>
          <p:cNvSpPr/>
          <p:nvPr/>
        </p:nvSpPr>
        <p:spPr>
          <a:xfrm>
            <a:off x="6057165" y="734362"/>
            <a:ext cx="2383576" cy="4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 anchorCtr="0"/>
          <a:lstStyle/>
          <a:p>
            <a:pPr algn="ctr">
              <a:defRPr/>
            </a:pPr>
            <a:r>
              <a:rPr lang="en-US" sz="1200" b="1" dirty="0" smtClean="0">
                <a:solidFill>
                  <a:schemeClr val="bg1"/>
                </a:solidFill>
              </a:rPr>
              <a:t>Development consulting &amp; Scientific affaires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249523" y="726545"/>
            <a:ext cx="2400698" cy="4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defRPr/>
            </a:pPr>
            <a:r>
              <a:rPr lang="en-GB" sz="1200" b="1" dirty="0">
                <a:solidFill>
                  <a:schemeClr val="bg1"/>
                </a:solidFill>
              </a:rPr>
              <a:t>Global reach &amp; </a:t>
            </a:r>
            <a:br>
              <a:rPr lang="en-GB" sz="1200" b="1" dirty="0">
                <a:solidFill>
                  <a:schemeClr val="bg1"/>
                </a:solidFill>
              </a:rPr>
            </a:br>
            <a:r>
              <a:rPr lang="en-GB" sz="1200" b="1" dirty="0">
                <a:solidFill>
                  <a:schemeClr val="bg1"/>
                </a:solidFill>
              </a:rPr>
              <a:t>local presence </a:t>
            </a:r>
          </a:p>
        </p:txBody>
      </p:sp>
      <p:sp>
        <p:nvSpPr>
          <p:cNvPr id="34" name="Rechteck 33"/>
          <p:cNvSpPr/>
          <p:nvPr/>
        </p:nvSpPr>
        <p:spPr>
          <a:xfrm>
            <a:off x="3243728" y="1149952"/>
            <a:ext cx="2406038" cy="3390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hteck 34"/>
          <p:cNvSpPr/>
          <p:nvPr/>
        </p:nvSpPr>
        <p:spPr>
          <a:xfrm>
            <a:off x="6055088" y="1158957"/>
            <a:ext cx="2387342" cy="3390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hteck 36"/>
          <p:cNvSpPr/>
          <p:nvPr/>
        </p:nvSpPr>
        <p:spPr>
          <a:xfrm>
            <a:off x="341312" y="1157769"/>
            <a:ext cx="2396527" cy="33935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nhaltsplatzhalter 9"/>
          <p:cNvSpPr txBox="1">
            <a:spLocks/>
          </p:cNvSpPr>
          <p:nvPr/>
        </p:nvSpPr>
        <p:spPr>
          <a:xfrm>
            <a:off x="341830" y="1223563"/>
            <a:ext cx="2394641" cy="3328988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66700" indent="-2667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7675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rgbClr val="00B0A9"/>
              </a:buClr>
              <a:buFont typeface="Arial" panose="020B0604020202020204" pitchFamily="34" charset="0"/>
              <a:buChar char="–"/>
              <a:tabLst>
                <a:tab pos="450850" algn="l"/>
              </a:tabLs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5963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Eudravigilance registration</a:t>
            </a:r>
          </a:p>
          <a:p>
            <a:r>
              <a:rPr lang="en-US" sz="1000" dirty="0"/>
              <a:t>Newly-adopted legislation implementation plan</a:t>
            </a:r>
          </a:p>
          <a:p>
            <a:r>
              <a:rPr lang="en-US" sz="1000" dirty="0"/>
              <a:t>PSMF</a:t>
            </a:r>
          </a:p>
          <a:p>
            <a:r>
              <a:rPr lang="en-US" sz="1000" dirty="0"/>
              <a:t>SOP</a:t>
            </a:r>
          </a:p>
          <a:p>
            <a:r>
              <a:rPr lang="en-US" sz="1000" dirty="0"/>
              <a:t>QPPV </a:t>
            </a:r>
          </a:p>
          <a:p>
            <a:r>
              <a:rPr lang="en-US" sz="1000" dirty="0"/>
              <a:t>Management of ICSRs / SUSARs</a:t>
            </a:r>
          </a:p>
          <a:p>
            <a:r>
              <a:rPr lang="en-US" sz="1000" dirty="0"/>
              <a:t>Creation / Maintenance of the XEVMPD drug list</a:t>
            </a:r>
          </a:p>
          <a:p>
            <a:r>
              <a:rPr lang="en-US" sz="1000" dirty="0"/>
              <a:t>LLR / GLR</a:t>
            </a:r>
          </a:p>
          <a:p>
            <a:r>
              <a:rPr lang="en-US" sz="1000" dirty="0"/>
              <a:t>Signal detection and analysis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000" dirty="0"/>
              <a:t>Signal management </a:t>
            </a:r>
          </a:p>
          <a:p>
            <a:r>
              <a:rPr lang="en-US" sz="1000" dirty="0"/>
              <a:t>PSUR</a:t>
            </a:r>
          </a:p>
          <a:p>
            <a:r>
              <a:rPr lang="en-US" sz="1000" dirty="0"/>
              <a:t>Audits</a:t>
            </a:r>
          </a:p>
          <a:p>
            <a:r>
              <a:rPr lang="en-US" sz="1000" dirty="0"/>
              <a:t>RMP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Development Safety Update Report (DSUR)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Company Core Safety Information (CCSI)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Reference Safety Documents: CCDS, SPC, PIL 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SBR and AR 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General PV trainings and other tailor-made trainings</a:t>
            </a:r>
          </a:p>
          <a:p>
            <a:pPr marL="266700" lvl="1" indent="-266700">
              <a:buClr>
                <a:schemeClr val="bg2"/>
              </a:buClr>
              <a:buBlip>
                <a:blip r:embed="rId2"/>
              </a:buBlip>
              <a:tabLst/>
            </a:pPr>
            <a:r>
              <a:rPr lang="en-US" sz="1100" dirty="0"/>
              <a:t>Medical review and information</a:t>
            </a:r>
          </a:p>
          <a:p>
            <a:endParaRPr lang="en-US" sz="1000" dirty="0"/>
          </a:p>
          <a:p>
            <a:endParaRPr lang="en-US" sz="1000" dirty="0"/>
          </a:p>
          <a:p>
            <a:pPr marL="0" indent="0">
              <a:spcBef>
                <a:spcPts val="0"/>
              </a:spcBef>
              <a:buClrTx/>
              <a:buFontTx/>
              <a:buNone/>
              <a:defRPr/>
            </a:pPr>
            <a:endParaRPr lang="en-US" sz="1400" dirty="0" smtClean="0">
              <a:solidFill>
                <a:srgbClr val="1F323C"/>
              </a:solidFill>
            </a:endParaRPr>
          </a:p>
        </p:txBody>
      </p:sp>
      <p:sp>
        <p:nvSpPr>
          <p:cNvPr id="39" name="Inhaltsplatzhalter 13"/>
          <p:cNvSpPr txBox="1">
            <a:spLocks/>
          </p:cNvSpPr>
          <p:nvPr/>
        </p:nvSpPr>
        <p:spPr>
          <a:xfrm>
            <a:off x="6049083" y="1223563"/>
            <a:ext cx="2393347" cy="3328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7675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rgbClr val="00B0A9"/>
              </a:buClr>
              <a:buFont typeface="Arial" panose="020B0604020202020204" pitchFamily="34" charset="0"/>
              <a:buChar char="–"/>
              <a:tabLst>
                <a:tab pos="450850" algn="l"/>
              </a:tabLs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5963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Development strategy and gap analysis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Clinical trial designs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Health authority briefing documents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Scientific advice and health authority meetings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Due diligences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CTD clinical &amp; nonclinical documents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Pediatric investigation plans / pediatric study plans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Orphan drug designations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en-US" sz="600" dirty="0">
                <a:solidFill>
                  <a:schemeClr val="tx2"/>
                </a:solidFill>
              </a:rPr>
              <a:t>Environmental risk assessment  (EU, USA, Canada)</a:t>
            </a:r>
          </a:p>
          <a:p>
            <a:pPr marL="285750" indent="-285750">
              <a:spcBef>
                <a:spcPts val="200"/>
              </a:spcBef>
              <a:spcAft>
                <a:spcPts val="600"/>
              </a:spcAft>
              <a:buClr>
                <a:schemeClr val="bg2"/>
              </a:buClr>
              <a:buBlip>
                <a:blip r:embed="rId3"/>
              </a:buBlip>
            </a:pPr>
            <a:r>
              <a:rPr lang="de-DE" sz="600" dirty="0">
                <a:solidFill>
                  <a:schemeClr val="tx2"/>
                </a:solidFill>
              </a:rPr>
              <a:t>Clinical statistics covering </a:t>
            </a:r>
            <a:r>
              <a:rPr lang="en-US" sz="600" dirty="0">
                <a:solidFill>
                  <a:schemeClr val="tx2"/>
                </a:solidFill>
              </a:rPr>
              <a:t>method development, validation, transfer and stability testing and non-clinical statistics covering research, CMC and manufacturing</a:t>
            </a:r>
            <a:endParaRPr lang="de-DE" sz="6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</a:pPr>
            <a:endParaRPr lang="en-US" sz="600" dirty="0"/>
          </a:p>
        </p:txBody>
      </p:sp>
      <p:sp>
        <p:nvSpPr>
          <p:cNvPr id="41" name="Rechteck 40"/>
          <p:cNvSpPr/>
          <p:nvPr/>
        </p:nvSpPr>
        <p:spPr>
          <a:xfrm>
            <a:off x="3249523" y="726545"/>
            <a:ext cx="2400698" cy="432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tlCol="0" anchor="ctr" anchorCtr="0"/>
          <a:lstStyle/>
          <a:p>
            <a:pPr algn="ctr">
              <a:defRPr/>
            </a:pPr>
            <a:r>
              <a:rPr lang="en-GB" sz="1200" b="1" dirty="0" smtClean="0">
                <a:solidFill>
                  <a:schemeClr val="bg1"/>
                </a:solidFill>
              </a:rPr>
              <a:t>Regulatory affaires</a:t>
            </a:r>
            <a:endParaRPr lang="en-GB" sz="1200" b="1" dirty="0">
              <a:solidFill>
                <a:schemeClr val="bg1"/>
              </a:solidFill>
            </a:endParaRPr>
          </a:p>
        </p:txBody>
      </p:sp>
      <p:cxnSp>
        <p:nvCxnSpPr>
          <p:cNvPr id="42" name="Gerade Verbindung 41"/>
          <p:cNvCxnSpPr/>
          <p:nvPr/>
        </p:nvCxnSpPr>
        <p:spPr>
          <a:xfrm>
            <a:off x="339754" y="4551363"/>
            <a:ext cx="2398085" cy="1188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42"/>
          <p:cNvCxnSpPr/>
          <p:nvPr/>
        </p:nvCxnSpPr>
        <p:spPr>
          <a:xfrm>
            <a:off x="6049083" y="4552551"/>
            <a:ext cx="2391658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44"/>
          <p:cNvCxnSpPr/>
          <p:nvPr/>
        </p:nvCxnSpPr>
        <p:spPr>
          <a:xfrm>
            <a:off x="3243728" y="4543546"/>
            <a:ext cx="2394641" cy="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Inhaltsplatzhalter 15"/>
          <p:cNvSpPr txBox="1">
            <a:spLocks/>
          </p:cNvSpPr>
          <p:nvPr/>
        </p:nvSpPr>
        <p:spPr>
          <a:xfrm>
            <a:off x="3254016" y="1214558"/>
            <a:ext cx="2395267" cy="3328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6700" indent="-2667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FontTx/>
              <a:buBlip>
                <a:blip r:embed="rId2"/>
              </a:buBlip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7675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rgbClr val="00B0A9"/>
              </a:buClr>
              <a:buFont typeface="Arial" panose="020B0604020202020204" pitchFamily="34" charset="0"/>
              <a:buChar char="–"/>
              <a:tabLst>
                <a:tab pos="450850" algn="l"/>
              </a:tabLs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715963" indent="-180975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»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Application Services: </a:t>
            </a:r>
          </a:p>
          <a:p>
            <a:pPr marL="742950" lvl="4" indent="-285750">
              <a:spcAft>
                <a:spcPts val="600"/>
              </a:spcAft>
              <a:buClr>
                <a:schemeClr val="bg2"/>
              </a:buClr>
              <a:buBlip>
                <a:blip r:embed="rId4"/>
              </a:buBlip>
            </a:pPr>
            <a:r>
              <a:rPr lang="en-US" sz="600" dirty="0">
                <a:solidFill>
                  <a:schemeClr val="tx2"/>
                </a:solidFill>
              </a:rPr>
              <a:t>Global procedure management (all types of initial </a:t>
            </a:r>
            <a:r>
              <a:rPr lang="en-US" sz="600" dirty="0" smtClean="0">
                <a:solidFill>
                  <a:schemeClr val="tx2"/>
                </a:solidFill>
              </a:rPr>
              <a:t>applications                                               </a:t>
            </a:r>
            <a:r>
              <a:rPr lang="en-US" sz="600" dirty="0">
                <a:solidFill>
                  <a:schemeClr val="tx2"/>
                </a:solidFill>
              </a:rPr>
              <a:t>and all maintenance activities)</a:t>
            </a:r>
          </a:p>
          <a:p>
            <a:pPr marL="742950" lvl="4" indent="-285750">
              <a:spcAft>
                <a:spcPts val="600"/>
              </a:spcAft>
              <a:buClr>
                <a:schemeClr val="bg2"/>
              </a:buClr>
              <a:buBlip>
                <a:blip r:embed="rId4"/>
              </a:buBlip>
            </a:pPr>
            <a:r>
              <a:rPr lang="en-US" sz="600" dirty="0">
                <a:solidFill>
                  <a:schemeClr val="tx2"/>
                </a:solidFill>
              </a:rPr>
              <a:t>CCDS development and worldwide roll-out, labeling adaptations</a:t>
            </a:r>
          </a:p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CMC Services</a:t>
            </a:r>
            <a:r>
              <a:rPr lang="en-US" sz="600" dirty="0">
                <a:solidFill>
                  <a:schemeClr val="tx2"/>
                </a:solidFill>
              </a:rPr>
              <a:t>: CMC writing (Chemicals and Biologicals, pre- and post-marketing), Change control procedures (regulatory compliance) </a:t>
            </a:r>
          </a:p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Electronic submission services</a:t>
            </a:r>
            <a:r>
              <a:rPr lang="en-US" sz="600" dirty="0">
                <a:solidFill>
                  <a:schemeClr val="tx2"/>
                </a:solidFill>
              </a:rPr>
              <a:t> in all formats (QC-checks, eCTD-validation, gateway handling)</a:t>
            </a:r>
          </a:p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Strategic Outsourcing</a:t>
            </a:r>
            <a:r>
              <a:rPr lang="en-US" sz="600" dirty="0">
                <a:solidFill>
                  <a:schemeClr val="tx2"/>
                </a:solidFill>
              </a:rPr>
              <a:t>: Full maintenance of customers’ portfolios</a:t>
            </a:r>
          </a:p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On-site support Services </a:t>
            </a:r>
            <a:r>
              <a:rPr lang="en-US" sz="600" dirty="0">
                <a:solidFill>
                  <a:schemeClr val="tx2"/>
                </a:solidFill>
              </a:rPr>
              <a:t>(PLx employees supporting on the clients’ premises – Germany, Spain, others)</a:t>
            </a:r>
          </a:p>
          <a:p>
            <a:pPr marL="285750" indent="-285750">
              <a:spcAft>
                <a:spcPts val="600"/>
              </a:spcAft>
              <a:buBlip>
                <a:blip r:embed="rId4"/>
              </a:buBlip>
            </a:pPr>
            <a:r>
              <a:rPr lang="en-US" sz="600" b="1" dirty="0">
                <a:solidFill>
                  <a:schemeClr val="tx2"/>
                </a:solidFill>
              </a:rPr>
              <a:t>GMP, GACP and  GDP audit and inspection support</a:t>
            </a:r>
          </a:p>
          <a:p>
            <a:pPr marL="0" indent="0">
              <a:buFontTx/>
              <a:buNone/>
            </a:pPr>
            <a:endParaRPr lang="en-US" sz="600" dirty="0">
              <a:solidFill>
                <a:schemeClr val="tx2"/>
              </a:solidFill>
            </a:endParaRPr>
          </a:p>
        </p:txBody>
      </p:sp>
      <p:sp>
        <p:nvSpPr>
          <p:cNvPr id="23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1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286435" y="1062624"/>
            <a:ext cx="7930970" cy="346538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 smtClean="0"/>
              <a:t>A positive trend of growth is kept during the first 3 years of existence of the company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487452" y="4831465"/>
            <a:ext cx="1212181" cy="274637"/>
          </a:xfrm>
        </p:spPr>
        <p:txBody>
          <a:bodyPr/>
          <a:lstStyle/>
          <a:p>
            <a:fld id="{705C708A-339A-6D40-BE88-E49369F31CC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241431" y="304118"/>
            <a:ext cx="8596171" cy="381098"/>
          </a:xfrm>
          <a:prstGeom prst="rect">
            <a:avLst/>
          </a:prstGeom>
        </p:spPr>
        <p:txBody>
          <a:bodyPr vert="horz" lIns="0" tIns="7200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PharmaLex Bulgaria, trends of growth… </a:t>
            </a:r>
            <a:endParaRPr lang="de-DE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619434" y="4870681"/>
            <a:ext cx="947687" cy="274637"/>
          </a:xfrm>
        </p:spPr>
        <p:txBody>
          <a:bodyPr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PharmaLex</a:t>
            </a:r>
          </a:p>
        </p:txBody>
      </p:sp>
      <p:sp>
        <p:nvSpPr>
          <p:cNvPr id="12" name="AutoShape 9" descr="Bildergebnis für sanofi logo"/>
          <p:cNvSpPr>
            <a:spLocks noChangeAspect="1" noChangeArrowheads="1"/>
          </p:cNvSpPr>
          <p:nvPr/>
        </p:nvSpPr>
        <p:spPr bwMode="auto">
          <a:xfrm>
            <a:off x="55693" y="-14078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AutoShape 14" descr="Bildergebnis für Fresenius"/>
          <p:cNvSpPr>
            <a:spLocks noChangeAspect="1" noChangeArrowheads="1"/>
          </p:cNvSpPr>
          <p:nvPr/>
        </p:nvSpPr>
        <p:spPr bwMode="auto">
          <a:xfrm>
            <a:off x="208093" y="116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6" name="Chart 8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1626645"/>
            <a:ext cx="4725525" cy="286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384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sz="quarter" idx="10"/>
          </p:nvPr>
        </p:nvSpPr>
        <p:spPr>
          <a:xfrm>
            <a:off x="286435" y="1062624"/>
            <a:ext cx="7930970" cy="3465385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 smtClean="0"/>
              <a:t>Local portfolio / among our most valuable &amp; loyal clients…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 dirty="0" smtClean="0"/>
              <a:t>Intercompany projects (NO, DK):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7487452" y="4831465"/>
            <a:ext cx="1212181" cy="274637"/>
          </a:xfrm>
        </p:spPr>
        <p:txBody>
          <a:bodyPr/>
          <a:lstStyle/>
          <a:p>
            <a:fld id="{705C708A-339A-6D40-BE88-E49369F31CC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2" name="Titel 1"/>
          <p:cNvSpPr txBox="1">
            <a:spLocks/>
          </p:cNvSpPr>
          <p:nvPr/>
        </p:nvSpPr>
        <p:spPr>
          <a:xfrm>
            <a:off x="241431" y="304118"/>
            <a:ext cx="8596171" cy="381098"/>
          </a:xfrm>
          <a:prstGeom prst="rect">
            <a:avLst/>
          </a:prstGeom>
        </p:spPr>
        <p:txBody>
          <a:bodyPr vert="horz" lIns="0" tIns="7200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PharmaLex Bulgaria, market… </a:t>
            </a:r>
            <a:endParaRPr lang="de-DE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619434" y="4870681"/>
            <a:ext cx="947687" cy="274637"/>
          </a:xfrm>
        </p:spPr>
        <p:txBody>
          <a:bodyPr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PharmaLex</a:t>
            </a:r>
          </a:p>
        </p:txBody>
      </p:sp>
      <p:sp>
        <p:nvSpPr>
          <p:cNvPr id="12" name="AutoShape 9" descr="Bildergebnis für sanofi logo"/>
          <p:cNvSpPr>
            <a:spLocks noChangeAspect="1" noChangeArrowheads="1"/>
          </p:cNvSpPr>
          <p:nvPr/>
        </p:nvSpPr>
        <p:spPr bwMode="auto">
          <a:xfrm>
            <a:off x="55693" y="-14078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AutoShape 14" descr="Bildergebnis für Fresenius"/>
          <p:cNvSpPr>
            <a:spLocks noChangeAspect="1" noChangeArrowheads="1"/>
          </p:cNvSpPr>
          <p:nvPr/>
        </p:nvSpPr>
        <p:spPr bwMode="auto">
          <a:xfrm>
            <a:off x="208093" y="1161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338" y="1344505"/>
            <a:ext cx="813776" cy="7275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1591190"/>
            <a:ext cx="835434" cy="2661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160" y="1591190"/>
            <a:ext cx="792982" cy="2271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975" y="1584353"/>
            <a:ext cx="750732" cy="272993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647" y="1918744"/>
            <a:ext cx="432345" cy="429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988" y="1990764"/>
            <a:ext cx="916835" cy="293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188" y="2001246"/>
            <a:ext cx="587030" cy="30190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010" y="1966254"/>
            <a:ext cx="978982" cy="325249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0033" y="2660880"/>
            <a:ext cx="3917388" cy="211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0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41313" y="193304"/>
            <a:ext cx="8596171" cy="40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Drug safety for ALL (people with disabilities included)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Inhaltsplatzhalter 1"/>
          <p:cNvSpPr txBox="1">
            <a:spLocks/>
          </p:cNvSpPr>
          <p:nvPr/>
        </p:nvSpPr>
        <p:spPr>
          <a:xfrm>
            <a:off x="341312" y="681540"/>
            <a:ext cx="8371148" cy="40060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Tx/>
              <a:buBlip>
                <a:blip r:embed="rId3"/>
              </a:buBlip>
              <a:tabLst/>
              <a:defRPr sz="16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B0A9"/>
              </a:buClr>
              <a:buFont typeface="Arial" panose="020B0604020202020204" pitchFamily="34" charset="0"/>
              <a:buChar char="–"/>
              <a:defRPr sz="14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 b="1" dirty="0" smtClean="0">
                <a:solidFill>
                  <a:srgbClr val="C00000"/>
                </a:solidFill>
                <a:latin typeface="+mn-lt"/>
                <a:ea typeface="+mj-ea"/>
                <a:cs typeface="+mj-cs"/>
              </a:rPr>
              <a:t>Access to drug information for disabled people:</a:t>
            </a:r>
          </a:p>
          <a:p>
            <a:pPr marL="0" indent="0">
              <a:buNone/>
            </a:pPr>
            <a:endParaRPr lang="en-US" sz="800" b="1" dirty="0" smtClean="0">
              <a:solidFill>
                <a:srgbClr val="C00000"/>
              </a:solidFill>
              <a:latin typeface="+mn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sz="800" b="1" dirty="0" smtClean="0">
                <a:solidFill>
                  <a:schemeClr val="bg2"/>
                </a:solidFill>
                <a:latin typeface="+mn-lt"/>
              </a:rPr>
              <a:t>CONVENTION </a:t>
            </a:r>
            <a:r>
              <a:rPr lang="en-US" sz="800" b="1" dirty="0">
                <a:solidFill>
                  <a:schemeClr val="bg2"/>
                </a:solidFill>
                <a:latin typeface="+mn-lt"/>
              </a:rPr>
              <a:t>ON THE RIGHTS OF PERSONS WITH DISABILITIES</a:t>
            </a:r>
            <a:r>
              <a:rPr lang="en-US" sz="800" b="1" dirty="0" smtClean="0">
                <a:solidFill>
                  <a:schemeClr val="bg2"/>
                </a:solidFill>
                <a:latin typeface="+mn-lt"/>
              </a:rPr>
              <a:t>: 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tx1"/>
                </a:solidFill>
                <a:latin typeface="+mn-lt"/>
              </a:rPr>
              <a:t>…full </a:t>
            </a:r>
            <a:r>
              <a:rPr lang="en-US" sz="800" dirty="0">
                <a:solidFill>
                  <a:schemeClr val="tx1"/>
                </a:solidFill>
                <a:latin typeface="+mn-lt"/>
              </a:rPr>
              <a:t>realization of all human </a:t>
            </a:r>
            <a:r>
              <a:rPr lang="en-US" sz="800" dirty="0" smtClean="0">
                <a:solidFill>
                  <a:schemeClr val="tx1"/>
                </a:solidFill>
                <a:latin typeface="+mn-lt"/>
              </a:rPr>
              <a:t>rights</a:t>
            </a:r>
            <a:r>
              <a:rPr lang="en-US" sz="800" dirty="0">
                <a:solidFill>
                  <a:srgbClr val="C00000"/>
                </a:solidFill>
                <a:latin typeface="+mn-lt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800" dirty="0">
                <a:solidFill>
                  <a:schemeClr val="tx1"/>
                </a:solidFill>
                <a:latin typeface="+mn-lt"/>
              </a:rPr>
              <a:t>fundamental freedoms for all persons with disabilities without discrimination of any kind on the basis of disability. </a:t>
            </a:r>
          </a:p>
          <a:p>
            <a:pPr marL="0" indent="0">
              <a:buNone/>
            </a:pPr>
            <a:r>
              <a:rPr lang="en-US" sz="800" dirty="0">
                <a:solidFill>
                  <a:schemeClr val="tx1"/>
                </a:solidFill>
                <a:latin typeface="+mn-lt"/>
              </a:rPr>
              <a:t>Access to information is recognized as a fundamental human right. </a:t>
            </a:r>
          </a:p>
          <a:p>
            <a:pPr marL="0" indent="0">
              <a:buNone/>
            </a:pPr>
            <a:endParaRPr lang="en-US" sz="800" b="1" dirty="0">
              <a:solidFill>
                <a:schemeClr val="bg2"/>
              </a:solidFill>
              <a:latin typeface="+mn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sz="800" b="1" dirty="0" smtClean="0">
                <a:solidFill>
                  <a:schemeClr val="bg2"/>
                </a:solidFill>
                <a:latin typeface="+mn-lt"/>
              </a:rPr>
              <a:t>GUIDELINE </a:t>
            </a:r>
            <a:r>
              <a:rPr lang="en-GB" sz="800" b="1" dirty="0">
                <a:solidFill>
                  <a:schemeClr val="bg2"/>
                </a:solidFill>
                <a:latin typeface="+mn-lt"/>
              </a:rPr>
              <a:t>ON THE READABILITY </a:t>
            </a:r>
            <a:r>
              <a:rPr lang="en-US" sz="800" b="1" dirty="0">
                <a:solidFill>
                  <a:schemeClr val="bg2"/>
                </a:solidFill>
                <a:latin typeface="+mn-lt"/>
              </a:rPr>
              <a:t>OF THE LABELLING AND PACKAGE</a:t>
            </a:r>
            <a:r>
              <a:rPr lang="bg-BG" sz="800" b="1" dirty="0">
                <a:solidFill>
                  <a:schemeClr val="bg2"/>
                </a:solidFill>
                <a:latin typeface="+mn-lt"/>
              </a:rPr>
              <a:t> </a:t>
            </a:r>
            <a:r>
              <a:rPr lang="en-GB" sz="800" b="1" dirty="0">
                <a:solidFill>
                  <a:schemeClr val="bg2"/>
                </a:solidFill>
                <a:latin typeface="+mn-lt"/>
              </a:rPr>
              <a:t>LEAFLET OF MEDICINAL PRODUCTS FOR HUMAN </a:t>
            </a:r>
            <a:r>
              <a:rPr lang="en-GB" sz="800" b="1" dirty="0" smtClean="0">
                <a:solidFill>
                  <a:schemeClr val="bg2"/>
                </a:solidFill>
                <a:latin typeface="+mn-lt"/>
              </a:rPr>
              <a:t>USE</a:t>
            </a:r>
          </a:p>
          <a:p>
            <a:pPr marL="0" indent="0">
              <a:buNone/>
            </a:pPr>
            <a:endParaRPr lang="en-GB" sz="800" b="1" dirty="0" smtClean="0">
              <a:solidFill>
                <a:schemeClr val="bg2"/>
              </a:solidFill>
              <a:latin typeface="+mn-lt"/>
            </a:endParaRPr>
          </a:p>
          <a:p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“The package leaflet shall reflect the results of consultations with target patient groups to ensure that it is </a:t>
            </a:r>
            <a:r>
              <a:rPr lang="en-US" sz="800" b="1" i="1" dirty="0" smtClean="0">
                <a:solidFill>
                  <a:schemeClr val="tx1"/>
                </a:solidFill>
                <a:latin typeface="+mn-lt"/>
              </a:rPr>
              <a:t>legible, clear and easy to use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.” </a:t>
            </a:r>
          </a:p>
          <a:p>
            <a:pPr marL="0" indent="0">
              <a:buNone/>
            </a:pP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          Do you have an idea how easy and legible is a patient leaflet for a person </a:t>
            </a:r>
            <a:r>
              <a:rPr lang="en-US" sz="800" i="1" dirty="0">
                <a:solidFill>
                  <a:schemeClr val="tx1"/>
                </a:solidFill>
                <a:latin typeface="+mn-lt"/>
              </a:rPr>
              <a:t>with cognitive 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impairments?</a:t>
            </a:r>
          </a:p>
          <a:p>
            <a:pPr marL="0" indent="0">
              <a:buNone/>
            </a:pPr>
            <a:endParaRPr lang="en-US" sz="800" i="1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en-US" sz="800" i="1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en-GB" sz="800" dirty="0" smtClean="0">
                <a:solidFill>
                  <a:schemeClr val="accent3"/>
                </a:solidFill>
                <a:latin typeface="+mn-lt"/>
              </a:rPr>
              <a:t>      </a:t>
            </a:r>
          </a:p>
          <a:p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The only information for blind people provided on the outer packaging is the name of the medicine and its strength (Ex. Paracetamol 500mg). 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          How would a blind person know what is the expiry date?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          The contraindications? </a:t>
            </a:r>
            <a:r>
              <a:rPr lang="en-US" sz="8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If you have allergy or you didn’t read the contraindications you may find yourself in the </a:t>
            </a: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hospital!</a:t>
            </a:r>
            <a:endParaRPr lang="bg-BG" sz="800" dirty="0">
              <a:solidFill>
                <a:schemeClr val="tx1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          The reporting of adverse reactions terms? </a:t>
            </a:r>
            <a:r>
              <a:rPr lang="en-US" sz="800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See next slide!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          </a:t>
            </a:r>
          </a:p>
          <a:p>
            <a:r>
              <a:rPr lang="en-US" sz="8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How a blind person will have access to the information from the leaflet</a:t>
            </a: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? 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“</a:t>
            </a:r>
            <a:r>
              <a:rPr lang="en-US" sz="800" i="1" dirty="0">
                <a:solidFill>
                  <a:schemeClr val="tx1"/>
                </a:solidFill>
                <a:latin typeface="+mn-lt"/>
              </a:rPr>
              <a:t>For blind people the text has to be provided in an appropriate format, it is recommended to provide the text in a format perceptible by 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hearing</a:t>
            </a:r>
          </a:p>
          <a:p>
            <a:pPr marL="0" indent="0">
              <a:buNone/>
            </a:pPr>
            <a:r>
              <a:rPr lang="en-US" sz="8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         </a:t>
            </a:r>
            <a:r>
              <a:rPr lang="en-US" sz="800" i="1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CD-ROM, audiocassette</a:t>
            </a:r>
            <a:r>
              <a:rPr lang="en-US" sz="800" i="1" dirty="0">
                <a:solidFill>
                  <a:schemeClr val="tx1"/>
                </a:solidFill>
                <a:latin typeface="+mn-lt"/>
              </a:rPr>
              <a:t>, etc.). In certain cases the appropriate format may be the package leaflet available in Braille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.”</a:t>
            </a:r>
          </a:p>
          <a:p>
            <a:pPr marL="0" indent="0">
              <a:buNone/>
            </a:pPr>
            <a:r>
              <a:rPr lang="en-US" sz="800" i="1" dirty="0">
                <a:solidFill>
                  <a:schemeClr val="tx1"/>
                </a:solidFill>
                <a:latin typeface="+mn-lt"/>
              </a:rPr>
              <a:t>  </a:t>
            </a:r>
            <a:r>
              <a:rPr lang="en-US" sz="800" i="1" dirty="0" smtClean="0">
                <a:solidFill>
                  <a:schemeClr val="tx1"/>
                </a:solidFill>
                <a:latin typeface="+mn-lt"/>
              </a:rPr>
              <a:t>        How about audiocassette or CD-ROM nowadays?</a:t>
            </a:r>
          </a:p>
          <a:p>
            <a:pPr marL="0" indent="0">
              <a:buNone/>
            </a:pPr>
            <a:endParaRPr lang="en-US" sz="800" i="1" dirty="0">
              <a:solidFill>
                <a:schemeClr val="tx1"/>
              </a:solidFill>
              <a:latin typeface="+mn-lt"/>
            </a:endParaRPr>
          </a:p>
          <a:p>
            <a:r>
              <a:rPr lang="en-US" sz="8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Do you know which one of these will cure your stomachache</a:t>
            </a: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?</a:t>
            </a:r>
          </a:p>
          <a:p>
            <a:pPr marL="0" indent="0">
              <a:buNone/>
            </a:pPr>
            <a:r>
              <a:rPr lang="en-US" sz="8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         How a blind person would know what’s the corresponding packaging, leaflet…?</a:t>
            </a:r>
            <a:endParaRPr lang="en-US" sz="800" dirty="0">
              <a:solidFill>
                <a:schemeClr val="tx1">
                  <a:lumMod val="75000"/>
                </a:schemeClr>
              </a:solidFill>
              <a:latin typeface="+mn-lt"/>
            </a:endParaRPr>
          </a:p>
          <a:p>
            <a:endParaRPr lang="en-US" sz="800" dirty="0">
              <a:solidFill>
                <a:schemeClr val="tx1">
                  <a:lumMod val="75000"/>
                </a:schemeClr>
              </a:solidFill>
              <a:latin typeface="+mn-lt"/>
            </a:endParaRPr>
          </a:p>
          <a:p>
            <a:pPr marL="0" indent="0">
              <a:buNone/>
            </a:pPr>
            <a:endParaRPr lang="en-US" sz="800" i="1" dirty="0" smtClean="0">
              <a:solidFill>
                <a:schemeClr val="tx1"/>
              </a:solidFill>
              <a:latin typeface="+mn-lt"/>
            </a:endParaRPr>
          </a:p>
          <a:p>
            <a:pPr marL="0" indent="0" algn="just">
              <a:buNone/>
            </a:pPr>
            <a:endParaRPr lang="bg-BG" sz="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80" y="3831890"/>
            <a:ext cx="761446" cy="5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264" y="1671650"/>
            <a:ext cx="2127295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41313" y="193304"/>
            <a:ext cx="8596171" cy="406400"/>
          </a:xfrm>
        </p:spPr>
        <p:txBody>
          <a:bodyPr>
            <a:normAutofit/>
          </a:bodyPr>
          <a:lstStyle/>
          <a:p>
            <a:r>
              <a:rPr lang="en-US" sz="1600" dirty="0"/>
              <a:t>Drug safety for ALL (people with disabilities included)</a:t>
            </a:r>
          </a:p>
        </p:txBody>
      </p:sp>
      <p:sp>
        <p:nvSpPr>
          <p:cNvPr id="8" name="Inhaltsplatzhalter 1"/>
          <p:cNvSpPr txBox="1">
            <a:spLocks/>
          </p:cNvSpPr>
          <p:nvPr/>
        </p:nvSpPr>
        <p:spPr>
          <a:xfrm>
            <a:off x="341312" y="681540"/>
            <a:ext cx="8371148" cy="40060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6700" indent="-2667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Tx/>
              <a:buBlip>
                <a:blip r:embed="rId2"/>
              </a:buBlip>
              <a:tabLst/>
              <a:defRPr sz="16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B0A9"/>
              </a:buClr>
              <a:buFont typeface="Arial" panose="020B0604020202020204" pitchFamily="34" charset="0"/>
              <a:buChar char="–"/>
              <a:defRPr sz="14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800" kern="1200">
                <a:solidFill>
                  <a:srgbClr val="1F323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Access to the adverse reactions on-line reporting tools for blind people:</a:t>
            </a:r>
          </a:p>
          <a:p>
            <a:pPr marL="0" indent="0">
              <a:buNone/>
            </a:pPr>
            <a:endParaRPr lang="en-US" sz="8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If you think a medicine has caused you a side effect </a:t>
            </a:r>
          </a:p>
          <a:p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You should check the package leaflet that comes with the medicine for information on </a:t>
            </a:r>
            <a:r>
              <a:rPr lang="en-GB" sz="800" dirty="0">
                <a:solidFill>
                  <a:schemeClr val="tx1">
                    <a:lumMod val="75000"/>
                  </a:schemeClr>
                </a:solidFill>
              </a:rPr>
              <a:t>how to report it to the authorities.</a:t>
            </a:r>
          </a:p>
          <a:p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You should report the adverse reaction by </a:t>
            </a:r>
            <a:r>
              <a:rPr lang="en-US" sz="800" b="1" dirty="0">
                <a:solidFill>
                  <a:srgbClr val="009242"/>
                </a:solidFill>
              </a:rPr>
              <a:t>filling in a form online </a:t>
            </a:r>
          </a:p>
          <a:p>
            <a:r>
              <a:rPr lang="en-US" sz="800" dirty="0">
                <a:solidFill>
                  <a:schemeClr val="tx1">
                    <a:lumMod val="75000"/>
                  </a:schemeClr>
                </a:solidFill>
              </a:rPr>
              <a:t>For more details, and to report online, please </a:t>
            </a:r>
            <a:r>
              <a:rPr lang="en-US" sz="800" b="1" dirty="0">
                <a:solidFill>
                  <a:srgbClr val="009242"/>
                </a:solidFill>
              </a:rPr>
              <a:t>check the website of your national authority</a:t>
            </a:r>
            <a:endParaRPr lang="bg-BG" sz="800" b="1" dirty="0">
              <a:solidFill>
                <a:srgbClr val="009242"/>
              </a:solidFill>
            </a:endParaRPr>
          </a:p>
          <a:p>
            <a:pPr marL="0" indent="0">
              <a:buNone/>
            </a:pPr>
            <a:endParaRPr lang="bg-BG" sz="800" dirty="0">
              <a:solidFill>
                <a:schemeClr val="tx1"/>
              </a:solidFill>
            </a:endParaRPr>
          </a:p>
        </p:txBody>
      </p:sp>
      <p:sp>
        <p:nvSpPr>
          <p:cNvPr id="9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51670"/>
            <a:ext cx="4226870" cy="217016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08" y="1851670"/>
            <a:ext cx="3483171" cy="21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4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5C708A-339A-6D40-BE88-E49369F31CC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Fußzeilenplatzhalter 6"/>
          <p:cNvSpPr>
            <a:spLocks noGrp="1"/>
          </p:cNvSpPr>
          <p:nvPr>
            <p:ph type="ftr" sz="quarter" idx="4294967295"/>
          </p:nvPr>
        </p:nvSpPr>
        <p:spPr>
          <a:xfrm>
            <a:off x="3719316" y="4822000"/>
            <a:ext cx="947687" cy="274637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600" dirty="0">
                <a:solidFill>
                  <a:srgbClr val="2D3D47"/>
                </a:solidFill>
              </a:rPr>
              <a:t>© </a:t>
            </a:r>
            <a:r>
              <a:rPr lang="en-US" sz="600" dirty="0" err="1">
                <a:solidFill>
                  <a:srgbClr val="2D3D47"/>
                </a:solidFill>
              </a:rPr>
              <a:t>PharmaLex</a:t>
            </a:r>
            <a:endParaRPr lang="en-US" sz="600" dirty="0">
              <a:solidFill>
                <a:srgbClr val="2D3D47"/>
              </a:solidFill>
            </a:endParaRPr>
          </a:p>
        </p:txBody>
      </p:sp>
      <p:sp>
        <p:nvSpPr>
          <p:cNvPr id="13" name="Textplatzhalter 7"/>
          <p:cNvSpPr txBox="1">
            <a:spLocks/>
          </p:cNvSpPr>
          <p:nvPr/>
        </p:nvSpPr>
        <p:spPr>
          <a:xfrm>
            <a:off x="344316" y="3336835"/>
            <a:ext cx="2276785" cy="134113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66400" indent="-266400" algn="l" defTabSz="685800" rtl="0" eaLnBrk="1" latinLnBrk="0" hangingPunct="1">
              <a:lnSpc>
                <a:spcPct val="100000"/>
              </a:lnSpc>
              <a:spcBef>
                <a:spcPts val="384"/>
              </a:spcBef>
              <a:buFontTx/>
              <a:buBlip>
                <a:blip r:embed="rId2"/>
              </a:buBlip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685800" rtl="0" eaLnBrk="1" latinLnBrk="0" hangingPunct="1">
              <a:lnSpc>
                <a:spcPct val="100000"/>
              </a:lnSpc>
              <a:spcBef>
                <a:spcPts val="336"/>
              </a:spcBef>
              <a:buClr>
                <a:schemeClr val="bg2"/>
              </a:buClr>
              <a:buFont typeface=".HelveticaNeueDeskInterface-Regular" charset="-12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4800" indent="-230400" algn="l" defTabSz="685800" rtl="0" eaLnBrk="1" latinLnBrk="0" hangingPunct="1">
              <a:lnSpc>
                <a:spcPct val="100000"/>
              </a:lnSpc>
              <a:spcBef>
                <a:spcPts val="266"/>
              </a:spcBef>
              <a:buClr>
                <a:schemeClr val="bg2"/>
              </a:buClr>
              <a:buFont typeface="Arial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98400" indent="-230400" algn="l" defTabSz="685800" rtl="0" eaLnBrk="1" latinLnBrk="0" hangingPunct="1">
              <a:lnSpc>
                <a:spcPct val="100000"/>
              </a:lnSpc>
              <a:spcBef>
                <a:spcPts val="240"/>
              </a:spcBef>
              <a:buClr>
                <a:schemeClr val="bg2"/>
              </a:buClr>
              <a:buFont typeface=".HelveticaNeueDeskInterface-Regular" charset="-120"/>
              <a:buChar char="-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Mrs. Albena Eftenova</a:t>
            </a:r>
          </a:p>
          <a:p>
            <a:pPr marL="0" indent="0">
              <a:buNone/>
            </a:pPr>
            <a:r>
              <a:rPr lang="en-US" dirty="0" smtClean="0"/>
              <a:t>Managing Director </a:t>
            </a:r>
          </a:p>
          <a:p>
            <a:pPr marL="0" indent="0">
              <a:buNone/>
            </a:pPr>
            <a:r>
              <a:rPr lang="en-US" dirty="0" smtClean="0"/>
              <a:t>+359-887-516-771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albena.eftenova@pharmalex.com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PharmaLex Bulgaria JSC</a:t>
            </a:r>
          </a:p>
          <a:p>
            <a:pPr marL="0" indent="0">
              <a:buNone/>
            </a:pPr>
            <a:r>
              <a:rPr lang="en-US" dirty="0" smtClean="0"/>
              <a:t>Str. Koziak 11 </a:t>
            </a:r>
          </a:p>
          <a:p>
            <a:pPr marL="0" indent="0">
              <a:buNone/>
            </a:pPr>
            <a:r>
              <a:rPr lang="en-US" dirty="0" smtClean="0"/>
              <a:t>1407 Sofia</a:t>
            </a:r>
          </a:p>
          <a:p>
            <a:pPr marL="0" indent="0">
              <a:buNone/>
            </a:pPr>
            <a:r>
              <a:rPr lang="en-US" dirty="0" smtClean="0"/>
              <a:t>Bulgaria</a:t>
            </a:r>
          </a:p>
          <a:p>
            <a:endParaRPr lang="en-US" dirty="0" smtClean="0"/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14" name="Titel 2"/>
          <p:cNvSpPr txBox="1">
            <a:spLocks/>
          </p:cNvSpPr>
          <p:nvPr/>
        </p:nvSpPr>
        <p:spPr>
          <a:xfrm>
            <a:off x="302038" y="1986685"/>
            <a:ext cx="8453440" cy="47936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 fontScale="92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solidFill>
                  <a:schemeClr val="bg2"/>
                </a:solidFill>
              </a:rPr>
              <a:t>Thank you for the attention!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5436&quot;&gt;&lt;property id=&quot;20148&quot; value=&quot;5&quot;/&gt;&lt;property id=&quot;20300&quot; value=&quot;Folie 2 - &amp;quot;Outsourcing strategies&amp;#x0D;&amp;#x0A;How to achieve visible results&amp;quot;&quot;/&gt;&lt;property id=&quot;20307&quot; value=&quot;327&quot;/&gt;&lt;/object&gt;&lt;object type=&quot;3&quot; unique_id=&quot;17476&quot;&gt;&lt;property id=&quot;20148&quot; value=&quot;5&quot;/&gt;&lt;property id=&quot;20300&quot; value=&quot;Folie 3 - &amp;quot;Agenda&amp;quot;&quot;/&gt;&lt;property id=&quot;20307&quot; value=&quot;330&quot;/&gt;&lt;/object&gt;&lt;object type=&quot;3&quot; unique_id=&quot;17775&quot;&gt;&lt;property id=&quot;20148&quot; value=&quot;5&quot;/&gt;&lt;property id=&quot;20300&quot; value=&quot;Folie 27&quot;/&gt;&lt;property id=&quot;20307&quot; value=&quot;362&quot;/&gt;&lt;/object&gt;&lt;object type=&quot;3&quot; unique_id=&quot;17777&quot;&gt;&lt;property id=&quot;20148&quot; value=&quot;5&quot;/&gt;&lt;property id=&quot;20300&quot; value=&quot;Folie 4&quot;/&gt;&lt;property id=&quot;20307&quot; value=&quot;357&quot;/&gt;&lt;/object&gt;&lt;object type=&quot;3&quot; unique_id=&quot;18166&quot;&gt;&lt;property id=&quot;20148&quot; value=&quot;5&quot;/&gt;&lt;property id=&quot;20300&quot; value=&quot;Folie 1&quot;/&gt;&lt;property id=&quot;20307&quot; value=&quot;366&quot;/&gt;&lt;/object&gt;&lt;object type=&quot;3&quot; unique_id=&quot;18169&quot;&gt;&lt;property id=&quot;20148&quot; value=&quot;5&quot;/&gt;&lt;property id=&quot;20300&quot; value=&quot;Folie 26 - &amp;quot;Contact:&amp;quot;&quot;/&gt;&lt;property id=&quot;20307&quot; value=&quot;365&quot;/&gt;&lt;/object&gt;&lt;object type=&quot;3&quot; unique_id=&quot;18483&quot;&gt;&lt;property id=&quot;20148&quot; value=&quot;5&quot;/&gt;&lt;property id=&quot;20300&quot; value=&quot;Folie 6 - &amp;quot;PharmaLex Group as strategic partner&amp;quot;&quot;/&gt;&lt;property id=&quot;20307&quot; value=&quot;369&quot;/&gt;&lt;/object&gt;&lt;object type=&quot;3&quot; unique_id=&quot;18484&quot;&gt;&lt;property id=&quot;20148&quot; value=&quot;5&quot;/&gt;&lt;property id=&quot;20300&quot; value=&quot;Folie 10 - &amp;quot;Corporate milestones&amp;quot;&quot;/&gt;&lt;property id=&quot;20307&quot; value=&quot;367&quot;/&gt;&lt;/object&gt;&lt;object type=&quot;3&quot; unique_id=&quot;18570&quot;&gt;&lt;property id=&quot;20148&quot; value=&quot;5&quot;/&gt;&lt;property id=&quot;20300&quot; value=&quot;Folie 8 - &amp;quot;Our global presence&amp;quot;&quot;/&gt;&lt;property id=&quot;20307&quot; value=&quot;370&quot;/&gt;&lt;/object&gt;&lt;object type=&quot;3&quot; unique_id=&quot;18907&quot;&gt;&lt;property id=&quot;20148&quot; value=&quot;5&quot;/&gt;&lt;property id=&quot;20300&quot; value=&quot;Folie 15&quot;/&gt;&lt;property id=&quot;20307&quot; value=&quot;376&quot;/&gt;&lt;/object&gt;&lt;object type=&quot;3&quot; unique_id=&quot;19328&quot;&gt;&lt;property id=&quot;20148&quot; value=&quot;5&quot;/&gt;&lt;property id=&quot;20300&quot; value=&quot;Folie 28 - &amp;quot;Our people and expertise FURTHER INPUT NEEDED&amp;quot;&quot;/&gt;&lt;property id=&quot;20307&quot; value=&quot;385&quot;/&gt;&lt;/object&gt;&lt;object type=&quot;3&quot; unique_id=&quot;19331&quot;&gt;&lt;property id=&quot;20148&quot; value=&quot;5&quot;/&gt;&lt;property id=&quot;20300&quot; value=&quot;Folie 21 - &amp;quot;CASE STUDY: Strategic Outsourcing&amp;quot;&quot;/&gt;&lt;property id=&quot;20307&quot; value=&quot;381&quot;/&gt;&lt;/object&gt;&lt;object type=&quot;3&quot; unique_id=&quot;19332&quot;&gt;&lt;property id=&quot;20148&quot; value=&quot;5&quot;/&gt;&lt;property id=&quot;20300&quot; value=&quot;Folie 22 - &amp;quot;CASE STUDY: Strategic Outsourcing&amp;quot;&quot;/&gt;&lt;property id=&quot;20307&quot; value=&quot;382&quot;/&gt;&lt;/object&gt;&lt;object type=&quot;3&quot; unique_id=&quot;19334&quot;&gt;&lt;property id=&quot;20148&quot; value=&quot;5&quot;/&gt;&lt;property id=&quot;20300&quot; value=&quot;Folie 24 - &amp;quot;CASE STUDY: Strategic Outsourcing&amp;quot;&quot;/&gt;&lt;property id=&quot;20307&quot; value=&quot;384&quot;/&gt;&lt;/object&gt;&lt;object type=&quot;3&quot; unique_id=&quot;19645&quot;&gt;&lt;property id=&quot;20148&quot; value=&quot;5&quot;/&gt;&lt;property id=&quot;20300&quot; value=&quot;Folie 16&quot;/&gt;&lt;property id=&quot;20307&quot; value=&quot;392&quot;/&gt;&lt;/object&gt;&lt;object type=&quot;3&quot; unique_id=&quot;19646&quot;&gt;&lt;property id=&quot;20148&quot; value=&quot;5&quot;/&gt;&lt;property id=&quot;20300&quot; value=&quot;Folie 18 - &amp;quot;Requirements for successmeasurable cost savings &amp;quot;&quot;/&gt;&lt;property id=&quot;20307&quot; value=&quot;393&quot;/&gt;&lt;/object&gt;&lt;object type=&quot;3&quot; unique_id=&quot;19647&quot;&gt;&lt;property id=&quot;20148&quot; value=&quot;5&quot;/&gt;&lt;property id=&quot;20300&quot; value=&quot;Folie 20 - &amp;quot;Making offshoring pay off: the PharmaLex approach&amp;quot;&quot;/&gt;&lt;property id=&quot;20307&quot; value=&quot;391&quot;/&gt;&lt;/object&gt;&lt;object type=&quot;3&quot; unique_id=&quot;20053&quot;&gt;&lt;property id=&quot;20148&quot; value=&quot;5&quot;/&gt;&lt;property id=&quot;20300&quot; value=&quot;Folie 14 - &amp;quot;Agenda&amp;quot;&quot;/&gt;&lt;property id=&quot;20307&quot; value=&quot;395&quot;/&gt;&lt;/object&gt;&lt;object type=&quot;3&quot; unique_id=&quot;20054&quot;&gt;&lt;property id=&quot;20148&quot; value=&quot;5&quot;/&gt;&lt;property id=&quot;20300&quot; value=&quot;Folie 17&quot;/&gt;&lt;property id=&quot;20307&quot; value=&quot;394&quot;/&gt;&lt;/object&gt;&lt;object type=&quot;3&quot; unique_id=&quot;20055&quot;&gt;&lt;property id=&quot;20148&quot; value=&quot;5&quot;/&gt;&lt;property id=&quot;20300&quot; value=&quot;Folie 19 - &amp;quot;Outsourcing models&amp;quot;&quot;/&gt;&lt;property id=&quot;20307&quot; value=&quot;399&quot;/&gt;&lt;/object&gt;&lt;object type=&quot;3&quot; unique_id=&quot;20056&quot;&gt;&lt;property id=&quot;20148&quot; value=&quot;5&quot;/&gt;&lt;property id=&quot;20300&quot; value=&quot;Folie 23 - &amp;quot;CASE STUDY: Strategic Outsourcing&amp;quot;&quot;/&gt;&lt;property id=&quot;20307&quot; value=&quot;398&quot;/&gt;&lt;/object&gt;&lt;object type=&quot;3&quot; unique_id=&quot;20057&quot;&gt;&lt;property id=&quot;20148&quot; value=&quot;5&quot;/&gt;&lt;property id=&quot;20300&quot; value=&quot;Folie 25 - &amp;quot;Agenda&amp;quot;&quot;/&gt;&lt;property id=&quot;20307&quot; value=&quot;396&quot;/&gt;&lt;/object&gt;&lt;object type=&quot;3&quot; unique_id=&quot;20058&quot;&gt;&lt;property id=&quot;20148&quot; value=&quot;5&quot;/&gt;&lt;property id=&quot;20300&quot; value=&quot;Folie 29 - &amp;quot;Our global presence REGNET TO BE INCLUDED&amp;quot;&quot;/&gt;&lt;property id=&quot;20307&quot; value=&quot;397&quot;/&gt;&lt;/object&gt;&lt;object type=&quot;3&quot; unique_id=&quot;20302&quot;&gt;&lt;property id=&quot;20148&quot; value=&quot;5&quot;/&gt;&lt;property id=&quot;20300&quot; value=&quot;Folie 5&quot;/&gt;&lt;property id=&quot;20307&quot; value=&quot;404&quot;/&gt;&lt;/object&gt;&lt;object type=&quot;3&quot; unique_id=&quot;20303&quot;&gt;&lt;property id=&quot;20148&quot; value=&quot;5&quot;/&gt;&lt;property id=&quot;20300&quot; value=&quot;Folie 7 - &amp;quot;PharmaLex Group as strategic partner&amp;quot;&quot;/&gt;&lt;property id=&quot;20307&quot; value=&quot;403&quot;/&gt;&lt;/object&gt;&lt;object type=&quot;3&quot; unique_id=&quot;20304&quot;&gt;&lt;property id=&quot;20148&quot; value=&quot;5&quot;/&gt;&lt;property id=&quot;20300&quot; value=&quot;Folie 9 - &amp;quot;PharmaLex Group&amp;quot;&quot;/&gt;&lt;property id=&quot;20307&quot; value=&quot;405&quot;/&gt;&lt;/object&gt;&lt;object type=&quot;3&quot; unique_id=&quot;20306&quot;&gt;&lt;property id=&quot;20148&quot; value=&quot;5&quot;/&gt;&lt;property id=&quot;20300&quot; value=&quot;Folie 12 - &amp;quot;Services&amp;quot;&quot;/&gt;&lt;property id=&quot;20307&quot; value=&quot;401&quot;/&gt;&lt;/object&gt;&lt;object type=&quot;3&quot; unique_id=&quot;20307&quot;&gt;&lt;property id=&quot;20148&quot; value=&quot;5&quot;/&gt;&lt;property id=&quot;20300&quot; value=&quot;Folie 13 - &amp;quot;Services&amp;quot;&quot;/&gt;&lt;property id=&quot;20307&quot; value=&quot;402&quot;/&gt;&lt;/object&gt;&lt;object type=&quot;3&quot; unique_id=&quot;20339&quot;&gt;&lt;property id=&quot;20148&quot; value=&quot;5&quot;/&gt;&lt;property id=&quot;20300&quot; value=&quot;Folie 11 - &amp;quot;Services&amp;quot;&quot;/&gt;&lt;property id=&quot;20307&quot; value=&quot;406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6SiZgU5C0KRJ3NRUQDb1Q"/>
</p:tagLst>
</file>

<file path=ppt/theme/theme1.xml><?xml version="1.0" encoding="utf-8"?>
<a:theme xmlns:a="http://schemas.openxmlformats.org/drawingml/2006/main" name="PharmaLex">
  <a:themeElements>
    <a:clrScheme name="PLX-320">
      <a:dk1>
        <a:srgbClr val="000000"/>
      </a:dk1>
      <a:lt1>
        <a:srgbClr val="FFFFFF"/>
      </a:lt1>
      <a:dk2>
        <a:srgbClr val="233C4C"/>
      </a:dk2>
      <a:lt2>
        <a:srgbClr val="0099A8"/>
      </a:lt2>
      <a:accent1>
        <a:srgbClr val="7A8B98"/>
      </a:accent1>
      <a:accent2>
        <a:srgbClr val="515C65"/>
      </a:accent2>
      <a:accent3>
        <a:srgbClr val="4C7698"/>
      </a:accent3>
      <a:accent4>
        <a:srgbClr val="71A2C3"/>
      </a:accent4>
      <a:accent5>
        <a:srgbClr val="789185"/>
      </a:accent5>
      <a:accent6>
        <a:srgbClr val="A7BCB5"/>
      </a:accent6>
      <a:hlink>
        <a:srgbClr val="0099A8"/>
      </a:hlink>
      <a:folHlink>
        <a:srgbClr val="0099A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harmaLex" id="{ADD5EFA4-ACF9-0B4D-967D-0FFBC4DF8443}" vid="{72ABC253-9624-234C-B790-5A07D1CD69C8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PharmaLex</Template>
  <TotalTime>559</TotalTime>
  <Words>1002</Words>
  <Application>Microsoft Office PowerPoint</Application>
  <PresentationFormat>On-screen Show (16:9)</PresentationFormat>
  <Paragraphs>196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.HelveticaNeueDeskInterface-Regular</vt:lpstr>
      <vt:lpstr>Arial</vt:lpstr>
      <vt:lpstr>Calibri</vt:lpstr>
      <vt:lpstr>Tahoma</vt:lpstr>
      <vt:lpstr>Times New Roman</vt:lpstr>
      <vt:lpstr>Vrinda</vt:lpstr>
      <vt:lpstr>Wingdings</vt:lpstr>
      <vt:lpstr>PharmaLex</vt:lpstr>
      <vt:lpstr>PowerPoint Presentation</vt:lpstr>
      <vt:lpstr>PowerPoint Presentation</vt:lpstr>
      <vt:lpstr>Establishment of the company</vt:lpstr>
      <vt:lpstr>Internationalization, global presence with local reach to our customers</vt:lpstr>
      <vt:lpstr>PowerPoint Presentation</vt:lpstr>
      <vt:lpstr>PharmaLex Bulgaria, services</vt:lpstr>
      <vt:lpstr>PharmaLex Bulgaria, services</vt:lpstr>
      <vt:lpstr>PowerPoint Presentation</vt:lpstr>
      <vt:lpstr>PowerPoint Presentation</vt:lpstr>
      <vt:lpstr>Drug safety for ALL (people with disabilities included) </vt:lpstr>
      <vt:lpstr>Drug safety for ALL (people with disabilities included)</vt:lpstr>
      <vt:lpstr>PowerPoint Presentation</vt:lpstr>
    </vt:vector>
  </TitlesOfParts>
  <Company>PharmaLex GmbH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PharmaLex GmbH</dc:creator>
  <cp:lastModifiedBy>MAlexandrova</cp:lastModifiedBy>
  <cp:revision>953</cp:revision>
  <cp:lastPrinted>2017-05-11T11:59:09Z</cp:lastPrinted>
  <dcterms:created xsi:type="dcterms:W3CDTF">2015-08-25T16:54:10Z</dcterms:created>
  <dcterms:modified xsi:type="dcterms:W3CDTF">2017-05-27T09:08:29Z</dcterms:modified>
</cp:coreProperties>
</file>